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autoCompressPictures="0">
  <p:sldMasterIdLst>
    <p:sldMasterId id="2147483648" r:id="rId1"/>
  </p:sldMasterIdLst>
  <p:notesMasterIdLst>
    <p:notesMasterId r:id="rId104"/>
  </p:notesMasterIdLst>
  <p:sldIdLst>
    <p:sldId id="335" r:id="rId2"/>
    <p:sldId id="343" r:id="rId3"/>
    <p:sldId id="292" r:id="rId4"/>
    <p:sldId id="333" r:id="rId5"/>
    <p:sldId id="337" r:id="rId6"/>
    <p:sldId id="296" r:id="rId7"/>
    <p:sldId id="299" r:id="rId8"/>
    <p:sldId id="297" r:id="rId9"/>
    <p:sldId id="345" r:id="rId10"/>
    <p:sldId id="295" r:id="rId11"/>
    <p:sldId id="259" r:id="rId12"/>
    <p:sldId id="342" r:id="rId13"/>
    <p:sldId id="413" r:id="rId14"/>
    <p:sldId id="414" r:id="rId15"/>
    <p:sldId id="454" r:id="rId16"/>
    <p:sldId id="305" r:id="rId17"/>
    <p:sldId id="357" r:id="rId18"/>
    <p:sldId id="358" r:id="rId19"/>
    <p:sldId id="359" r:id="rId20"/>
    <p:sldId id="301" r:id="rId21"/>
    <p:sldId id="302" r:id="rId22"/>
    <p:sldId id="300" r:id="rId23"/>
    <p:sldId id="303" r:id="rId24"/>
    <p:sldId id="350" r:id="rId25"/>
    <p:sldId id="351" r:id="rId26"/>
    <p:sldId id="362" r:id="rId27"/>
    <p:sldId id="363" r:id="rId28"/>
    <p:sldId id="364" r:id="rId29"/>
    <p:sldId id="365" r:id="rId30"/>
    <p:sldId id="455" r:id="rId31"/>
    <p:sldId id="366" r:id="rId32"/>
    <p:sldId id="378" r:id="rId33"/>
    <p:sldId id="379" r:id="rId34"/>
    <p:sldId id="380" r:id="rId35"/>
    <p:sldId id="381" r:id="rId36"/>
    <p:sldId id="382" r:id="rId37"/>
    <p:sldId id="383" r:id="rId38"/>
    <p:sldId id="372" r:id="rId39"/>
    <p:sldId id="385" r:id="rId40"/>
    <p:sldId id="374" r:id="rId41"/>
    <p:sldId id="375" r:id="rId42"/>
    <p:sldId id="376" r:id="rId43"/>
    <p:sldId id="456" r:id="rId44"/>
    <p:sldId id="457" r:id="rId45"/>
    <p:sldId id="458" r:id="rId46"/>
    <p:sldId id="459" r:id="rId47"/>
    <p:sldId id="277" r:id="rId48"/>
    <p:sldId id="460" r:id="rId49"/>
    <p:sldId id="399" r:id="rId50"/>
    <p:sldId id="398" r:id="rId51"/>
    <p:sldId id="397" r:id="rId52"/>
    <p:sldId id="396" r:id="rId53"/>
    <p:sldId id="394" r:id="rId54"/>
    <p:sldId id="393" r:id="rId55"/>
    <p:sldId id="411" r:id="rId56"/>
    <p:sldId id="392" r:id="rId57"/>
    <p:sldId id="391" r:id="rId58"/>
    <p:sldId id="390" r:id="rId59"/>
    <p:sldId id="389" r:id="rId60"/>
    <p:sldId id="388" r:id="rId61"/>
    <p:sldId id="400" r:id="rId62"/>
    <p:sldId id="401" r:id="rId63"/>
    <p:sldId id="402" r:id="rId64"/>
    <p:sldId id="403" r:id="rId65"/>
    <p:sldId id="404" r:id="rId66"/>
    <p:sldId id="405" r:id="rId67"/>
    <p:sldId id="407" r:id="rId68"/>
    <p:sldId id="415" r:id="rId69"/>
    <p:sldId id="409" r:id="rId70"/>
    <p:sldId id="410" r:id="rId71"/>
    <p:sldId id="461" r:id="rId72"/>
    <p:sldId id="462" r:id="rId73"/>
    <p:sldId id="308" r:id="rId74"/>
    <p:sldId id="309" r:id="rId75"/>
    <p:sldId id="310" r:id="rId76"/>
    <p:sldId id="311" r:id="rId77"/>
    <p:sldId id="314" r:id="rId78"/>
    <p:sldId id="315" r:id="rId79"/>
    <p:sldId id="316" r:id="rId80"/>
    <p:sldId id="317" r:id="rId81"/>
    <p:sldId id="318" r:id="rId82"/>
    <p:sldId id="319" r:id="rId83"/>
    <p:sldId id="320" r:id="rId84"/>
    <p:sldId id="464" r:id="rId85"/>
    <p:sldId id="465" r:id="rId86"/>
    <p:sldId id="466" r:id="rId87"/>
    <p:sldId id="467" r:id="rId88"/>
    <p:sldId id="468" r:id="rId89"/>
    <p:sldId id="469" r:id="rId90"/>
    <p:sldId id="470" r:id="rId91"/>
    <p:sldId id="472" r:id="rId92"/>
    <p:sldId id="471" r:id="rId93"/>
    <p:sldId id="473" r:id="rId94"/>
    <p:sldId id="322" r:id="rId95"/>
    <p:sldId id="474" r:id="rId96"/>
    <p:sldId id="323" r:id="rId97"/>
    <p:sldId id="324" r:id="rId98"/>
    <p:sldId id="431" r:id="rId99"/>
    <p:sldId id="432" r:id="rId100"/>
    <p:sldId id="433" r:id="rId101"/>
    <p:sldId id="434" r:id="rId102"/>
    <p:sldId id="475" r:id="rId103"/>
  </p:sldIdLst>
  <p:sldSz cx="9144000" cy="6858000" type="screen4x3"/>
  <p:notesSz cx="7048500" cy="9296400"/>
  <p:defaultTextStyle>
    <a:defPPr>
      <a:defRPr lang="en-US"/>
    </a:defPPr>
    <a:lvl1pPr algn="l" rtl="0" eaLnBrk="0" fontAlgn="base" hangingPunct="0">
      <a:spcBef>
        <a:spcPct val="0"/>
      </a:spcBef>
      <a:spcAft>
        <a:spcPct val="0"/>
      </a:spcAft>
      <a:defRPr kern="1200">
        <a:solidFill>
          <a:schemeClr val="tx1"/>
        </a:solidFill>
        <a:latin typeface="Comic Sans MS" panose="030F0902030302020204" pitchFamily="66" charset="0"/>
        <a:ea typeface="+mn-ea"/>
        <a:cs typeface="+mn-cs"/>
      </a:defRPr>
    </a:lvl1pPr>
    <a:lvl2pPr marL="457200" algn="l" rtl="0" eaLnBrk="0" fontAlgn="base" hangingPunct="0">
      <a:spcBef>
        <a:spcPct val="0"/>
      </a:spcBef>
      <a:spcAft>
        <a:spcPct val="0"/>
      </a:spcAft>
      <a:defRPr kern="1200">
        <a:solidFill>
          <a:schemeClr val="tx1"/>
        </a:solidFill>
        <a:latin typeface="Comic Sans MS" panose="030F0902030302020204" pitchFamily="66" charset="0"/>
        <a:ea typeface="+mn-ea"/>
        <a:cs typeface="+mn-cs"/>
      </a:defRPr>
    </a:lvl2pPr>
    <a:lvl3pPr marL="914400" algn="l" rtl="0" eaLnBrk="0" fontAlgn="base" hangingPunct="0">
      <a:spcBef>
        <a:spcPct val="0"/>
      </a:spcBef>
      <a:spcAft>
        <a:spcPct val="0"/>
      </a:spcAft>
      <a:defRPr kern="1200">
        <a:solidFill>
          <a:schemeClr val="tx1"/>
        </a:solidFill>
        <a:latin typeface="Comic Sans MS" panose="030F0902030302020204" pitchFamily="66" charset="0"/>
        <a:ea typeface="+mn-ea"/>
        <a:cs typeface="+mn-cs"/>
      </a:defRPr>
    </a:lvl3pPr>
    <a:lvl4pPr marL="1371600" algn="l" rtl="0" eaLnBrk="0" fontAlgn="base" hangingPunct="0">
      <a:spcBef>
        <a:spcPct val="0"/>
      </a:spcBef>
      <a:spcAft>
        <a:spcPct val="0"/>
      </a:spcAft>
      <a:defRPr kern="1200">
        <a:solidFill>
          <a:schemeClr val="tx1"/>
        </a:solidFill>
        <a:latin typeface="Comic Sans MS" panose="030F0902030302020204" pitchFamily="66" charset="0"/>
        <a:ea typeface="+mn-ea"/>
        <a:cs typeface="+mn-cs"/>
      </a:defRPr>
    </a:lvl4pPr>
    <a:lvl5pPr marL="1828800" algn="l" rtl="0" eaLnBrk="0" fontAlgn="base" hangingPunct="0">
      <a:spcBef>
        <a:spcPct val="0"/>
      </a:spcBef>
      <a:spcAft>
        <a:spcPct val="0"/>
      </a:spcAft>
      <a:defRPr kern="1200">
        <a:solidFill>
          <a:schemeClr val="tx1"/>
        </a:solidFill>
        <a:latin typeface="Comic Sans MS" panose="030F0902030302020204" pitchFamily="66" charset="0"/>
        <a:ea typeface="+mn-ea"/>
        <a:cs typeface="+mn-cs"/>
      </a:defRPr>
    </a:lvl5pPr>
    <a:lvl6pPr marL="2286000" algn="l" defTabSz="914400" rtl="0" eaLnBrk="1" latinLnBrk="0" hangingPunct="1">
      <a:defRPr kern="1200">
        <a:solidFill>
          <a:schemeClr val="tx1"/>
        </a:solidFill>
        <a:latin typeface="Comic Sans MS" panose="030F0902030302020204" pitchFamily="66" charset="0"/>
        <a:ea typeface="+mn-ea"/>
        <a:cs typeface="+mn-cs"/>
      </a:defRPr>
    </a:lvl6pPr>
    <a:lvl7pPr marL="2743200" algn="l" defTabSz="914400" rtl="0" eaLnBrk="1" latinLnBrk="0" hangingPunct="1">
      <a:defRPr kern="1200">
        <a:solidFill>
          <a:schemeClr val="tx1"/>
        </a:solidFill>
        <a:latin typeface="Comic Sans MS" panose="030F0902030302020204" pitchFamily="66" charset="0"/>
        <a:ea typeface="+mn-ea"/>
        <a:cs typeface="+mn-cs"/>
      </a:defRPr>
    </a:lvl7pPr>
    <a:lvl8pPr marL="3200400" algn="l" defTabSz="914400" rtl="0" eaLnBrk="1" latinLnBrk="0" hangingPunct="1">
      <a:defRPr kern="1200">
        <a:solidFill>
          <a:schemeClr val="tx1"/>
        </a:solidFill>
        <a:latin typeface="Comic Sans MS" panose="030F0902030302020204" pitchFamily="66" charset="0"/>
        <a:ea typeface="+mn-ea"/>
        <a:cs typeface="+mn-cs"/>
      </a:defRPr>
    </a:lvl8pPr>
    <a:lvl9pPr marL="3657600" algn="l" defTabSz="914400" rtl="0" eaLnBrk="1" latinLnBrk="0" hangingPunct="1">
      <a:defRPr kern="1200">
        <a:solidFill>
          <a:schemeClr val="tx1"/>
        </a:solidFill>
        <a:latin typeface="Comic Sans MS" panose="030F0902030302020204"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2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694" autoAdjust="0"/>
  </p:normalViewPr>
  <p:slideViewPr>
    <p:cSldViewPr snapToGrid="0">
      <p:cViewPr varScale="1">
        <p:scale>
          <a:sx n="117" d="100"/>
          <a:sy n="117" d="100"/>
        </p:scale>
        <p:origin x="1928"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3470"/>
    </p:cViewPr>
  </p:sorterViewPr>
  <p:notesViewPr>
    <p:cSldViewPr snapToGrid="0">
      <p:cViewPr varScale="1">
        <p:scale>
          <a:sx n="57" d="100"/>
          <a:sy n="57" d="100"/>
        </p:scale>
        <p:origin x="-1770" y="-96"/>
      </p:cViewPr>
      <p:guideLst>
        <p:guide orient="horz" pos="2928"/>
        <p:guide pos="222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89E9409-92BF-81BB-4AE9-9CEF004BF6B0}"/>
              </a:ext>
            </a:extLst>
          </p:cNvPr>
          <p:cNvSpPr>
            <a:spLocks noGrp="1" noChangeArrowheads="1"/>
          </p:cNvSpPr>
          <p:nvPr>
            <p:ph type="hdr" sz="quarter"/>
          </p:nvPr>
        </p:nvSpPr>
        <p:spPr bwMode="auto">
          <a:xfrm>
            <a:off x="0" y="0"/>
            <a:ext cx="305435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97" tIns="46698" rIns="93397" bIns="46698" numCol="1" anchor="t" anchorCtr="0" compatLnSpc="1">
            <a:prstTxWarp prst="textNoShape">
              <a:avLst/>
            </a:prstTxWarp>
          </a:bodyPr>
          <a:lstStyle>
            <a:lvl1pPr defTabSz="933450">
              <a:defRPr sz="1200">
                <a:latin typeface="Times New Roman" panose="02020603050405020304" pitchFamily="18" charset="0"/>
              </a:defRPr>
            </a:lvl1pPr>
          </a:lstStyle>
          <a:p>
            <a:endParaRPr lang="en-US" altLang="en-US"/>
          </a:p>
        </p:txBody>
      </p:sp>
      <p:sp>
        <p:nvSpPr>
          <p:cNvPr id="3075" name="Rectangle 3">
            <a:extLst>
              <a:ext uri="{FF2B5EF4-FFF2-40B4-BE49-F238E27FC236}">
                <a16:creationId xmlns:a16="http://schemas.microsoft.com/office/drawing/2014/main" id="{92713C1D-327C-0E8E-C5B7-972AE804C7B9}"/>
              </a:ext>
            </a:extLst>
          </p:cNvPr>
          <p:cNvSpPr>
            <a:spLocks noGrp="1" noChangeArrowheads="1"/>
          </p:cNvSpPr>
          <p:nvPr>
            <p:ph type="dt" idx="1"/>
          </p:nvPr>
        </p:nvSpPr>
        <p:spPr bwMode="auto">
          <a:xfrm>
            <a:off x="3994150" y="0"/>
            <a:ext cx="305435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97" tIns="46698" rIns="93397" bIns="46698" numCol="1" anchor="t" anchorCtr="0" compatLnSpc="1">
            <a:prstTxWarp prst="textNoShape">
              <a:avLst/>
            </a:prstTxWarp>
          </a:bodyPr>
          <a:lstStyle>
            <a:lvl1pPr algn="r" defTabSz="933450">
              <a:defRPr sz="1200">
                <a:latin typeface="Times New Roman" panose="02020603050405020304" pitchFamily="18" charset="0"/>
              </a:defRPr>
            </a:lvl1pPr>
          </a:lstStyle>
          <a:p>
            <a:endParaRPr lang="en-US" altLang="en-US"/>
          </a:p>
        </p:txBody>
      </p:sp>
      <p:sp>
        <p:nvSpPr>
          <p:cNvPr id="3076" name="Rectangle 4">
            <a:extLst>
              <a:ext uri="{FF2B5EF4-FFF2-40B4-BE49-F238E27FC236}">
                <a16:creationId xmlns:a16="http://schemas.microsoft.com/office/drawing/2014/main" id="{95F26ECE-8427-D5A7-C08F-5EACD4DF9AB1}"/>
              </a:ext>
            </a:extLst>
          </p:cNvPr>
          <p:cNvSpPr>
            <a:spLocks noChangeArrowheads="1" noTextEdit="1"/>
          </p:cNvSpPr>
          <p:nvPr>
            <p:ph type="sldImg" idx="2"/>
          </p:nvPr>
        </p:nvSpPr>
        <p:spPr bwMode="auto">
          <a:xfrm>
            <a:off x="120015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a:extLst>
              <a:ext uri="{FF2B5EF4-FFF2-40B4-BE49-F238E27FC236}">
                <a16:creationId xmlns:a16="http://schemas.microsoft.com/office/drawing/2014/main" id="{005C9DD8-A8B9-BB8D-6B78-2B4D2F23A630}"/>
              </a:ext>
            </a:extLst>
          </p:cNvPr>
          <p:cNvSpPr>
            <a:spLocks noGrp="1" noChangeArrowheads="1"/>
          </p:cNvSpPr>
          <p:nvPr>
            <p:ph type="body" sz="quarter" idx="3"/>
          </p:nvPr>
        </p:nvSpPr>
        <p:spPr bwMode="auto">
          <a:xfrm>
            <a:off x="939800" y="4416425"/>
            <a:ext cx="51689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97" tIns="46698" rIns="93397" bIns="4669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8" name="Rectangle 6">
            <a:extLst>
              <a:ext uri="{FF2B5EF4-FFF2-40B4-BE49-F238E27FC236}">
                <a16:creationId xmlns:a16="http://schemas.microsoft.com/office/drawing/2014/main" id="{55006EB6-A038-5C1A-6E13-00B2C010D7EB}"/>
              </a:ext>
            </a:extLst>
          </p:cNvPr>
          <p:cNvSpPr>
            <a:spLocks noGrp="1" noChangeArrowheads="1"/>
          </p:cNvSpPr>
          <p:nvPr>
            <p:ph type="ftr" sz="quarter" idx="4"/>
          </p:nvPr>
        </p:nvSpPr>
        <p:spPr bwMode="auto">
          <a:xfrm>
            <a:off x="0" y="8831263"/>
            <a:ext cx="305435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97" tIns="46698" rIns="93397" bIns="46698" numCol="1" anchor="b" anchorCtr="0" compatLnSpc="1">
            <a:prstTxWarp prst="textNoShape">
              <a:avLst/>
            </a:prstTxWarp>
          </a:bodyPr>
          <a:lstStyle>
            <a:lvl1pPr defTabSz="933450">
              <a:defRPr sz="1200">
                <a:latin typeface="Times New Roman" panose="02020603050405020304" pitchFamily="18" charset="0"/>
              </a:defRPr>
            </a:lvl1pPr>
          </a:lstStyle>
          <a:p>
            <a:endParaRPr lang="en-US" altLang="en-US"/>
          </a:p>
        </p:txBody>
      </p:sp>
      <p:sp>
        <p:nvSpPr>
          <p:cNvPr id="3079" name="Rectangle 7">
            <a:extLst>
              <a:ext uri="{FF2B5EF4-FFF2-40B4-BE49-F238E27FC236}">
                <a16:creationId xmlns:a16="http://schemas.microsoft.com/office/drawing/2014/main" id="{873EF9F9-3E25-7119-9763-F5B27C1BFE1E}"/>
              </a:ext>
            </a:extLst>
          </p:cNvPr>
          <p:cNvSpPr>
            <a:spLocks noGrp="1" noChangeArrowheads="1"/>
          </p:cNvSpPr>
          <p:nvPr>
            <p:ph type="sldNum" sz="quarter" idx="5"/>
          </p:nvPr>
        </p:nvSpPr>
        <p:spPr bwMode="auto">
          <a:xfrm>
            <a:off x="3994150" y="8831263"/>
            <a:ext cx="305435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97" tIns="46698" rIns="93397" bIns="46698" numCol="1" anchor="b" anchorCtr="0" compatLnSpc="1">
            <a:prstTxWarp prst="textNoShape">
              <a:avLst/>
            </a:prstTxWarp>
          </a:bodyPr>
          <a:lstStyle>
            <a:lvl1pPr algn="r" defTabSz="933450">
              <a:defRPr sz="1200">
                <a:latin typeface="Times New Roman" panose="02020603050405020304" pitchFamily="18" charset="0"/>
              </a:defRPr>
            </a:lvl1pPr>
          </a:lstStyle>
          <a:p>
            <a:fld id="{52EF909F-FBEF-3747-9DA0-0E7CE42B8DBC}"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DD2FEC9-3641-671A-6CC9-B001BE39B133}"/>
              </a:ext>
            </a:extLst>
          </p:cNvPr>
          <p:cNvSpPr>
            <a:spLocks noGrp="1" noChangeArrowheads="1"/>
          </p:cNvSpPr>
          <p:nvPr>
            <p:ph type="sldNum" sz="quarter" idx="5"/>
          </p:nvPr>
        </p:nvSpPr>
        <p:spPr>
          <a:ln/>
        </p:spPr>
        <p:txBody>
          <a:bodyPr/>
          <a:lstStyle/>
          <a:p>
            <a:fld id="{7B5D1675-2EA6-ED45-A379-8475A3E4F42C}" type="slidenum">
              <a:rPr lang="en-US" altLang="en-US"/>
              <a:pPr/>
              <a:t>1</a:t>
            </a:fld>
            <a:endParaRPr lang="en-US" altLang="en-US"/>
          </a:p>
        </p:txBody>
      </p:sp>
      <p:sp>
        <p:nvSpPr>
          <p:cNvPr id="468994" name="Rectangle 2">
            <a:extLst>
              <a:ext uri="{FF2B5EF4-FFF2-40B4-BE49-F238E27FC236}">
                <a16:creationId xmlns:a16="http://schemas.microsoft.com/office/drawing/2014/main" id="{27AEF3AC-B92F-0B12-B839-56C0AEEE46AA}"/>
              </a:ext>
            </a:extLst>
          </p:cNvPr>
          <p:cNvSpPr>
            <a:spLocks noChangeArrowheads="1" noTextEdit="1"/>
          </p:cNvSpPr>
          <p:nvPr>
            <p:ph type="sldImg"/>
          </p:nvPr>
        </p:nvSpPr>
        <p:spPr>
          <a:ln/>
        </p:spPr>
      </p:sp>
      <p:sp>
        <p:nvSpPr>
          <p:cNvPr id="468995" name="Rectangle 3">
            <a:extLst>
              <a:ext uri="{FF2B5EF4-FFF2-40B4-BE49-F238E27FC236}">
                <a16:creationId xmlns:a16="http://schemas.microsoft.com/office/drawing/2014/main" id="{5F53BE40-6BAF-B6AD-966B-1AB07DC7AB6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8465AFA-D713-45DC-8B37-8F9DAE9A4022}"/>
              </a:ext>
            </a:extLst>
          </p:cNvPr>
          <p:cNvSpPr>
            <a:spLocks noGrp="1" noChangeArrowheads="1"/>
          </p:cNvSpPr>
          <p:nvPr>
            <p:ph type="sldNum" sz="quarter" idx="5"/>
          </p:nvPr>
        </p:nvSpPr>
        <p:spPr>
          <a:ln/>
        </p:spPr>
        <p:txBody>
          <a:bodyPr/>
          <a:lstStyle/>
          <a:p>
            <a:fld id="{63E1703C-EEE0-E145-8A8B-E359AA3EE3F6}" type="slidenum">
              <a:rPr lang="en-US" altLang="en-US"/>
              <a:pPr/>
              <a:t>10</a:t>
            </a:fld>
            <a:endParaRPr lang="en-US" altLang="en-US"/>
          </a:p>
        </p:txBody>
      </p:sp>
      <p:sp>
        <p:nvSpPr>
          <p:cNvPr id="477186" name="Rectangle 2">
            <a:extLst>
              <a:ext uri="{FF2B5EF4-FFF2-40B4-BE49-F238E27FC236}">
                <a16:creationId xmlns:a16="http://schemas.microsoft.com/office/drawing/2014/main" id="{375822CC-5E18-B0F5-869F-2A693F9BF227}"/>
              </a:ext>
            </a:extLst>
          </p:cNvPr>
          <p:cNvSpPr>
            <a:spLocks noChangeArrowheads="1" noTextEdit="1"/>
          </p:cNvSpPr>
          <p:nvPr>
            <p:ph type="sldImg"/>
          </p:nvPr>
        </p:nvSpPr>
        <p:spPr>
          <a:ln/>
        </p:spPr>
      </p:sp>
      <p:sp>
        <p:nvSpPr>
          <p:cNvPr id="477187" name="Rectangle 3">
            <a:extLst>
              <a:ext uri="{FF2B5EF4-FFF2-40B4-BE49-F238E27FC236}">
                <a16:creationId xmlns:a16="http://schemas.microsoft.com/office/drawing/2014/main" id="{B62441EA-EE8B-EABB-AB49-07C2053C5B6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AB6D985-7A6B-C455-9FD1-38BE0598BBD3}"/>
              </a:ext>
            </a:extLst>
          </p:cNvPr>
          <p:cNvSpPr>
            <a:spLocks noGrp="1" noChangeArrowheads="1"/>
          </p:cNvSpPr>
          <p:nvPr>
            <p:ph type="sldNum" sz="quarter" idx="5"/>
          </p:nvPr>
        </p:nvSpPr>
        <p:spPr>
          <a:ln/>
        </p:spPr>
        <p:txBody>
          <a:bodyPr/>
          <a:lstStyle/>
          <a:p>
            <a:fld id="{CB4A8FB6-1CB0-994B-A56F-2EA7AC0B2594}" type="slidenum">
              <a:rPr lang="en-US" altLang="en-US"/>
              <a:pPr/>
              <a:t>101</a:t>
            </a:fld>
            <a:endParaRPr lang="en-US" altLang="en-US"/>
          </a:p>
        </p:txBody>
      </p:sp>
      <p:sp>
        <p:nvSpPr>
          <p:cNvPr id="571394" name="Rectangle 2">
            <a:extLst>
              <a:ext uri="{FF2B5EF4-FFF2-40B4-BE49-F238E27FC236}">
                <a16:creationId xmlns:a16="http://schemas.microsoft.com/office/drawing/2014/main" id="{09B630C2-8564-2DBE-2A02-0DD1FF96B588}"/>
              </a:ext>
            </a:extLst>
          </p:cNvPr>
          <p:cNvSpPr>
            <a:spLocks noChangeArrowheads="1" noTextEdit="1"/>
          </p:cNvSpPr>
          <p:nvPr>
            <p:ph type="sldImg"/>
          </p:nvPr>
        </p:nvSpPr>
        <p:spPr>
          <a:ln/>
        </p:spPr>
      </p:sp>
      <p:sp>
        <p:nvSpPr>
          <p:cNvPr id="571395" name="Rectangle 3">
            <a:extLst>
              <a:ext uri="{FF2B5EF4-FFF2-40B4-BE49-F238E27FC236}">
                <a16:creationId xmlns:a16="http://schemas.microsoft.com/office/drawing/2014/main" id="{1E3D1172-862B-C28C-097F-9319513E187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36E0E2B-7014-8B5D-7A23-D3265B85BF53}"/>
              </a:ext>
            </a:extLst>
          </p:cNvPr>
          <p:cNvSpPr>
            <a:spLocks noGrp="1" noChangeArrowheads="1"/>
          </p:cNvSpPr>
          <p:nvPr>
            <p:ph type="sldNum" sz="quarter" idx="5"/>
          </p:nvPr>
        </p:nvSpPr>
        <p:spPr>
          <a:ln/>
        </p:spPr>
        <p:txBody>
          <a:bodyPr/>
          <a:lstStyle/>
          <a:p>
            <a:fld id="{AE86197B-47E3-C249-B141-C9903D5B7A48}" type="slidenum">
              <a:rPr lang="en-US" altLang="en-US"/>
              <a:pPr/>
              <a:t>102</a:t>
            </a:fld>
            <a:endParaRPr lang="en-US" altLang="en-US"/>
          </a:p>
        </p:txBody>
      </p:sp>
      <p:sp>
        <p:nvSpPr>
          <p:cNvPr id="633858" name="Rectangle 2">
            <a:extLst>
              <a:ext uri="{FF2B5EF4-FFF2-40B4-BE49-F238E27FC236}">
                <a16:creationId xmlns:a16="http://schemas.microsoft.com/office/drawing/2014/main" id="{C69CF587-752F-C4DD-8B31-9007370D3E8E}"/>
              </a:ext>
            </a:extLst>
          </p:cNvPr>
          <p:cNvSpPr>
            <a:spLocks noChangeArrowheads="1" noTextEdit="1"/>
          </p:cNvSpPr>
          <p:nvPr>
            <p:ph type="sldImg"/>
          </p:nvPr>
        </p:nvSpPr>
        <p:spPr>
          <a:ln/>
        </p:spPr>
      </p:sp>
      <p:sp>
        <p:nvSpPr>
          <p:cNvPr id="633859" name="Rectangle 3">
            <a:extLst>
              <a:ext uri="{FF2B5EF4-FFF2-40B4-BE49-F238E27FC236}">
                <a16:creationId xmlns:a16="http://schemas.microsoft.com/office/drawing/2014/main" id="{C119F63D-2BE0-93A5-9FBC-8F062C8C14C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87A4EE3-D92D-DB27-4355-453172CB51B1}"/>
              </a:ext>
            </a:extLst>
          </p:cNvPr>
          <p:cNvSpPr>
            <a:spLocks noGrp="1" noChangeArrowheads="1"/>
          </p:cNvSpPr>
          <p:nvPr>
            <p:ph type="sldNum" sz="quarter" idx="5"/>
          </p:nvPr>
        </p:nvSpPr>
        <p:spPr>
          <a:ln/>
        </p:spPr>
        <p:txBody>
          <a:bodyPr/>
          <a:lstStyle/>
          <a:p>
            <a:fld id="{714F89D0-0F03-5D4A-8D42-7716681CE9FA}" type="slidenum">
              <a:rPr lang="en-US" altLang="en-US"/>
              <a:pPr/>
              <a:t>11</a:t>
            </a:fld>
            <a:endParaRPr lang="en-US" altLang="en-US"/>
          </a:p>
        </p:txBody>
      </p:sp>
      <p:sp>
        <p:nvSpPr>
          <p:cNvPr id="478210" name="Rectangle 2">
            <a:extLst>
              <a:ext uri="{FF2B5EF4-FFF2-40B4-BE49-F238E27FC236}">
                <a16:creationId xmlns:a16="http://schemas.microsoft.com/office/drawing/2014/main" id="{61D28DFC-8BAC-0287-0B9C-1CA0B4D9898E}"/>
              </a:ext>
            </a:extLst>
          </p:cNvPr>
          <p:cNvSpPr>
            <a:spLocks noChangeArrowheads="1" noTextEdit="1"/>
          </p:cNvSpPr>
          <p:nvPr>
            <p:ph type="sldImg"/>
          </p:nvPr>
        </p:nvSpPr>
        <p:spPr>
          <a:ln/>
        </p:spPr>
      </p:sp>
      <p:sp>
        <p:nvSpPr>
          <p:cNvPr id="478211" name="Rectangle 3">
            <a:extLst>
              <a:ext uri="{FF2B5EF4-FFF2-40B4-BE49-F238E27FC236}">
                <a16:creationId xmlns:a16="http://schemas.microsoft.com/office/drawing/2014/main" id="{1CB313DB-44A0-3FE0-CBBA-87BCC94152D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E57487F-B33A-7660-08DC-CAC65F10C1E0}"/>
              </a:ext>
            </a:extLst>
          </p:cNvPr>
          <p:cNvSpPr>
            <a:spLocks noGrp="1" noChangeArrowheads="1"/>
          </p:cNvSpPr>
          <p:nvPr>
            <p:ph type="sldNum" sz="quarter" idx="5"/>
          </p:nvPr>
        </p:nvSpPr>
        <p:spPr>
          <a:ln/>
        </p:spPr>
        <p:txBody>
          <a:bodyPr/>
          <a:lstStyle/>
          <a:p>
            <a:fld id="{941881A6-C97B-A94E-8C72-FF2FED10F9BC}" type="slidenum">
              <a:rPr lang="en-US" altLang="en-US"/>
              <a:pPr/>
              <a:t>12</a:t>
            </a:fld>
            <a:endParaRPr lang="en-US" altLang="en-US"/>
          </a:p>
        </p:txBody>
      </p:sp>
      <p:sp>
        <p:nvSpPr>
          <p:cNvPr id="479234" name="Rectangle 2">
            <a:extLst>
              <a:ext uri="{FF2B5EF4-FFF2-40B4-BE49-F238E27FC236}">
                <a16:creationId xmlns:a16="http://schemas.microsoft.com/office/drawing/2014/main" id="{D1198558-4FB7-A3FD-7D28-EFC782EA38DD}"/>
              </a:ext>
            </a:extLst>
          </p:cNvPr>
          <p:cNvSpPr>
            <a:spLocks noChangeArrowheads="1" noTextEdit="1"/>
          </p:cNvSpPr>
          <p:nvPr>
            <p:ph type="sldImg"/>
          </p:nvPr>
        </p:nvSpPr>
        <p:spPr>
          <a:ln/>
        </p:spPr>
      </p:sp>
      <p:sp>
        <p:nvSpPr>
          <p:cNvPr id="479235" name="Rectangle 3">
            <a:extLst>
              <a:ext uri="{FF2B5EF4-FFF2-40B4-BE49-F238E27FC236}">
                <a16:creationId xmlns:a16="http://schemas.microsoft.com/office/drawing/2014/main" id="{D5A724E3-B4CC-5B80-A5C2-F37D3D3B902D}"/>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DC0EFCE-720F-29C1-D869-316477644CB1}"/>
              </a:ext>
            </a:extLst>
          </p:cNvPr>
          <p:cNvSpPr>
            <a:spLocks noGrp="1" noChangeArrowheads="1"/>
          </p:cNvSpPr>
          <p:nvPr>
            <p:ph type="sldNum" sz="quarter" idx="5"/>
          </p:nvPr>
        </p:nvSpPr>
        <p:spPr>
          <a:ln/>
        </p:spPr>
        <p:txBody>
          <a:bodyPr/>
          <a:lstStyle/>
          <a:p>
            <a:fld id="{1AB1CB27-DC16-F742-9649-737EDB9A1D9C}" type="slidenum">
              <a:rPr lang="en-US" altLang="en-US"/>
              <a:pPr/>
              <a:t>13</a:t>
            </a:fld>
            <a:endParaRPr lang="en-US" altLang="en-US"/>
          </a:p>
        </p:txBody>
      </p:sp>
      <p:sp>
        <p:nvSpPr>
          <p:cNvPr id="480258" name="Rectangle 2">
            <a:extLst>
              <a:ext uri="{FF2B5EF4-FFF2-40B4-BE49-F238E27FC236}">
                <a16:creationId xmlns:a16="http://schemas.microsoft.com/office/drawing/2014/main" id="{2B3E3890-8400-FBE4-7A5F-363DFF306718}"/>
              </a:ext>
            </a:extLst>
          </p:cNvPr>
          <p:cNvSpPr>
            <a:spLocks noChangeArrowheads="1" noTextEdit="1"/>
          </p:cNvSpPr>
          <p:nvPr>
            <p:ph type="sldImg"/>
          </p:nvPr>
        </p:nvSpPr>
        <p:spPr>
          <a:ln/>
        </p:spPr>
      </p:sp>
      <p:sp>
        <p:nvSpPr>
          <p:cNvPr id="480259" name="Rectangle 3">
            <a:extLst>
              <a:ext uri="{FF2B5EF4-FFF2-40B4-BE49-F238E27FC236}">
                <a16:creationId xmlns:a16="http://schemas.microsoft.com/office/drawing/2014/main" id="{6628D4F8-0F0E-11A8-5C6F-D3B06DEA761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E626112-484B-0D2E-6D4A-06ACCB90F00F}"/>
              </a:ext>
            </a:extLst>
          </p:cNvPr>
          <p:cNvSpPr>
            <a:spLocks noGrp="1" noChangeArrowheads="1"/>
          </p:cNvSpPr>
          <p:nvPr>
            <p:ph type="sldNum" sz="quarter" idx="5"/>
          </p:nvPr>
        </p:nvSpPr>
        <p:spPr>
          <a:ln/>
        </p:spPr>
        <p:txBody>
          <a:bodyPr/>
          <a:lstStyle/>
          <a:p>
            <a:fld id="{A5CDDF9C-EB92-ED44-93E8-53F7460F1403}" type="slidenum">
              <a:rPr lang="en-US" altLang="en-US"/>
              <a:pPr/>
              <a:t>14</a:t>
            </a:fld>
            <a:endParaRPr lang="en-US" altLang="en-US"/>
          </a:p>
        </p:txBody>
      </p:sp>
      <p:sp>
        <p:nvSpPr>
          <p:cNvPr id="481282" name="Rectangle 2">
            <a:extLst>
              <a:ext uri="{FF2B5EF4-FFF2-40B4-BE49-F238E27FC236}">
                <a16:creationId xmlns:a16="http://schemas.microsoft.com/office/drawing/2014/main" id="{1C6F330F-676E-9439-3D05-0B0F63AA453C}"/>
              </a:ext>
            </a:extLst>
          </p:cNvPr>
          <p:cNvSpPr>
            <a:spLocks noChangeArrowheads="1" noTextEdit="1"/>
          </p:cNvSpPr>
          <p:nvPr>
            <p:ph type="sldImg"/>
          </p:nvPr>
        </p:nvSpPr>
        <p:spPr>
          <a:ln/>
        </p:spPr>
      </p:sp>
      <p:sp>
        <p:nvSpPr>
          <p:cNvPr id="481283" name="Rectangle 3">
            <a:extLst>
              <a:ext uri="{FF2B5EF4-FFF2-40B4-BE49-F238E27FC236}">
                <a16:creationId xmlns:a16="http://schemas.microsoft.com/office/drawing/2014/main" id="{C9355581-242F-5425-6B97-BEA1B983DAB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A3021E5-42D3-3828-9601-A87E51817426}"/>
              </a:ext>
            </a:extLst>
          </p:cNvPr>
          <p:cNvSpPr>
            <a:spLocks noGrp="1" noChangeArrowheads="1"/>
          </p:cNvSpPr>
          <p:nvPr>
            <p:ph type="sldNum" sz="quarter" idx="5"/>
          </p:nvPr>
        </p:nvSpPr>
        <p:spPr>
          <a:ln/>
        </p:spPr>
        <p:txBody>
          <a:bodyPr/>
          <a:lstStyle/>
          <a:p>
            <a:fld id="{AF54F430-C015-5248-A15D-E2E2C372D2AF}" type="slidenum">
              <a:rPr lang="en-US" altLang="en-US"/>
              <a:pPr/>
              <a:t>15</a:t>
            </a:fld>
            <a:endParaRPr lang="en-US" altLang="en-US"/>
          </a:p>
        </p:txBody>
      </p:sp>
      <p:sp>
        <p:nvSpPr>
          <p:cNvPr id="591874" name="Rectangle 2">
            <a:extLst>
              <a:ext uri="{FF2B5EF4-FFF2-40B4-BE49-F238E27FC236}">
                <a16:creationId xmlns:a16="http://schemas.microsoft.com/office/drawing/2014/main" id="{B3DD73B0-14E4-B86A-046D-B964A29CFF6E}"/>
              </a:ext>
            </a:extLst>
          </p:cNvPr>
          <p:cNvSpPr>
            <a:spLocks noChangeArrowheads="1" noTextEdit="1"/>
          </p:cNvSpPr>
          <p:nvPr>
            <p:ph type="sldImg"/>
          </p:nvPr>
        </p:nvSpPr>
        <p:spPr>
          <a:ln/>
        </p:spPr>
      </p:sp>
      <p:sp>
        <p:nvSpPr>
          <p:cNvPr id="591875" name="Rectangle 3">
            <a:extLst>
              <a:ext uri="{FF2B5EF4-FFF2-40B4-BE49-F238E27FC236}">
                <a16:creationId xmlns:a16="http://schemas.microsoft.com/office/drawing/2014/main" id="{AFB9DDEA-3B21-41F3-6051-7D0D072F870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F8BC8C2-51FA-10AE-6C97-0E0B6560F99A}"/>
              </a:ext>
            </a:extLst>
          </p:cNvPr>
          <p:cNvSpPr>
            <a:spLocks noGrp="1" noChangeArrowheads="1"/>
          </p:cNvSpPr>
          <p:nvPr>
            <p:ph type="sldNum" sz="quarter" idx="5"/>
          </p:nvPr>
        </p:nvSpPr>
        <p:spPr>
          <a:ln/>
        </p:spPr>
        <p:txBody>
          <a:bodyPr/>
          <a:lstStyle/>
          <a:p>
            <a:fld id="{DE6CD435-FCD3-3E4C-A3A0-43BF32B921E9}" type="slidenum">
              <a:rPr lang="en-US" altLang="en-US"/>
              <a:pPr/>
              <a:t>16</a:t>
            </a:fld>
            <a:endParaRPr lang="en-US" altLang="en-US"/>
          </a:p>
        </p:txBody>
      </p:sp>
      <p:sp>
        <p:nvSpPr>
          <p:cNvPr id="483330" name="Rectangle 2">
            <a:extLst>
              <a:ext uri="{FF2B5EF4-FFF2-40B4-BE49-F238E27FC236}">
                <a16:creationId xmlns:a16="http://schemas.microsoft.com/office/drawing/2014/main" id="{D655D6C3-062F-0333-9197-71E9F052D117}"/>
              </a:ext>
            </a:extLst>
          </p:cNvPr>
          <p:cNvSpPr>
            <a:spLocks noChangeArrowheads="1" noTextEdit="1"/>
          </p:cNvSpPr>
          <p:nvPr>
            <p:ph type="sldImg"/>
          </p:nvPr>
        </p:nvSpPr>
        <p:spPr>
          <a:ln/>
        </p:spPr>
      </p:sp>
      <p:sp>
        <p:nvSpPr>
          <p:cNvPr id="483331" name="Rectangle 3">
            <a:extLst>
              <a:ext uri="{FF2B5EF4-FFF2-40B4-BE49-F238E27FC236}">
                <a16:creationId xmlns:a16="http://schemas.microsoft.com/office/drawing/2014/main" id="{ED13E5B2-5A70-E9AF-DBC5-07311B177F3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D94248B-33AC-9483-F614-816045A3F2A4}"/>
              </a:ext>
            </a:extLst>
          </p:cNvPr>
          <p:cNvSpPr>
            <a:spLocks noGrp="1" noChangeArrowheads="1"/>
          </p:cNvSpPr>
          <p:nvPr>
            <p:ph type="sldNum" sz="quarter" idx="5"/>
          </p:nvPr>
        </p:nvSpPr>
        <p:spPr>
          <a:ln/>
        </p:spPr>
        <p:txBody>
          <a:bodyPr/>
          <a:lstStyle/>
          <a:p>
            <a:fld id="{74B0BEBD-1AF5-7841-807F-DC7EE9D78C58}" type="slidenum">
              <a:rPr lang="en-US" altLang="en-US"/>
              <a:pPr/>
              <a:t>17</a:t>
            </a:fld>
            <a:endParaRPr lang="en-US" altLang="en-US"/>
          </a:p>
        </p:txBody>
      </p:sp>
      <p:sp>
        <p:nvSpPr>
          <p:cNvPr id="484354" name="Rectangle 2">
            <a:extLst>
              <a:ext uri="{FF2B5EF4-FFF2-40B4-BE49-F238E27FC236}">
                <a16:creationId xmlns:a16="http://schemas.microsoft.com/office/drawing/2014/main" id="{BF0469A6-7112-A3A0-B1CA-A661CF21951E}"/>
              </a:ext>
            </a:extLst>
          </p:cNvPr>
          <p:cNvSpPr>
            <a:spLocks noChangeArrowheads="1" noTextEdit="1"/>
          </p:cNvSpPr>
          <p:nvPr>
            <p:ph type="sldImg"/>
          </p:nvPr>
        </p:nvSpPr>
        <p:spPr>
          <a:ln/>
        </p:spPr>
      </p:sp>
      <p:sp>
        <p:nvSpPr>
          <p:cNvPr id="484355" name="Rectangle 3">
            <a:extLst>
              <a:ext uri="{FF2B5EF4-FFF2-40B4-BE49-F238E27FC236}">
                <a16:creationId xmlns:a16="http://schemas.microsoft.com/office/drawing/2014/main" id="{D5AD8A11-9F57-FAA7-C8CB-E41121C66DB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FADD727-ACCE-A6C9-FB84-97C711434571}"/>
              </a:ext>
            </a:extLst>
          </p:cNvPr>
          <p:cNvSpPr>
            <a:spLocks noGrp="1" noChangeArrowheads="1"/>
          </p:cNvSpPr>
          <p:nvPr>
            <p:ph type="sldNum" sz="quarter" idx="5"/>
          </p:nvPr>
        </p:nvSpPr>
        <p:spPr>
          <a:ln/>
        </p:spPr>
        <p:txBody>
          <a:bodyPr/>
          <a:lstStyle/>
          <a:p>
            <a:fld id="{12D3C362-12C2-D14B-9162-3CDD3B342DCA}" type="slidenum">
              <a:rPr lang="en-US" altLang="en-US"/>
              <a:pPr/>
              <a:t>18</a:t>
            </a:fld>
            <a:endParaRPr lang="en-US" altLang="en-US"/>
          </a:p>
        </p:txBody>
      </p:sp>
      <p:sp>
        <p:nvSpPr>
          <p:cNvPr id="485378" name="Rectangle 2">
            <a:extLst>
              <a:ext uri="{FF2B5EF4-FFF2-40B4-BE49-F238E27FC236}">
                <a16:creationId xmlns:a16="http://schemas.microsoft.com/office/drawing/2014/main" id="{753B61DB-B8A9-2FD8-1A4F-7F9D6623B046}"/>
              </a:ext>
            </a:extLst>
          </p:cNvPr>
          <p:cNvSpPr>
            <a:spLocks noChangeArrowheads="1" noTextEdit="1"/>
          </p:cNvSpPr>
          <p:nvPr>
            <p:ph type="sldImg"/>
          </p:nvPr>
        </p:nvSpPr>
        <p:spPr>
          <a:ln/>
        </p:spPr>
      </p:sp>
      <p:sp>
        <p:nvSpPr>
          <p:cNvPr id="485379" name="Rectangle 3">
            <a:extLst>
              <a:ext uri="{FF2B5EF4-FFF2-40B4-BE49-F238E27FC236}">
                <a16:creationId xmlns:a16="http://schemas.microsoft.com/office/drawing/2014/main" id="{E4A8FBF6-3141-3EFB-C9C8-E0493F4894B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57A6285-6981-8A6E-587A-E60484EB517B}"/>
              </a:ext>
            </a:extLst>
          </p:cNvPr>
          <p:cNvSpPr>
            <a:spLocks noGrp="1" noChangeArrowheads="1"/>
          </p:cNvSpPr>
          <p:nvPr>
            <p:ph type="sldNum" sz="quarter" idx="5"/>
          </p:nvPr>
        </p:nvSpPr>
        <p:spPr>
          <a:ln/>
        </p:spPr>
        <p:txBody>
          <a:bodyPr/>
          <a:lstStyle/>
          <a:p>
            <a:fld id="{35B453CB-5BA3-FA41-A8B9-6F2ED119B863}" type="slidenum">
              <a:rPr lang="en-US" altLang="en-US"/>
              <a:pPr/>
              <a:t>19</a:t>
            </a:fld>
            <a:endParaRPr lang="en-US" altLang="en-US"/>
          </a:p>
        </p:txBody>
      </p:sp>
      <p:sp>
        <p:nvSpPr>
          <p:cNvPr id="486402" name="Rectangle 2">
            <a:extLst>
              <a:ext uri="{FF2B5EF4-FFF2-40B4-BE49-F238E27FC236}">
                <a16:creationId xmlns:a16="http://schemas.microsoft.com/office/drawing/2014/main" id="{26E0B8A7-CA33-1E59-CC55-3C9237E94597}"/>
              </a:ext>
            </a:extLst>
          </p:cNvPr>
          <p:cNvSpPr>
            <a:spLocks noChangeArrowheads="1" noTextEdit="1"/>
          </p:cNvSpPr>
          <p:nvPr>
            <p:ph type="sldImg"/>
          </p:nvPr>
        </p:nvSpPr>
        <p:spPr>
          <a:ln/>
        </p:spPr>
      </p:sp>
      <p:sp>
        <p:nvSpPr>
          <p:cNvPr id="486403" name="Rectangle 3">
            <a:extLst>
              <a:ext uri="{FF2B5EF4-FFF2-40B4-BE49-F238E27FC236}">
                <a16:creationId xmlns:a16="http://schemas.microsoft.com/office/drawing/2014/main" id="{C69793F4-B5E5-80A2-0274-A1C61D04C6C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14A133E-20D5-1742-5269-EDE71189A8F2}"/>
              </a:ext>
            </a:extLst>
          </p:cNvPr>
          <p:cNvSpPr>
            <a:spLocks noGrp="1" noChangeArrowheads="1"/>
          </p:cNvSpPr>
          <p:nvPr>
            <p:ph type="sldNum" sz="quarter" idx="5"/>
          </p:nvPr>
        </p:nvSpPr>
        <p:spPr>
          <a:ln/>
        </p:spPr>
        <p:txBody>
          <a:bodyPr/>
          <a:lstStyle/>
          <a:p>
            <a:fld id="{245FA2DA-2C5C-8746-AB1E-492EF4FB4E75}" type="slidenum">
              <a:rPr lang="en-US" altLang="en-US"/>
              <a:pPr/>
              <a:t>2</a:t>
            </a:fld>
            <a:endParaRPr lang="en-US" altLang="en-US"/>
          </a:p>
        </p:txBody>
      </p:sp>
      <p:sp>
        <p:nvSpPr>
          <p:cNvPr id="470018" name="Rectangle 2">
            <a:extLst>
              <a:ext uri="{FF2B5EF4-FFF2-40B4-BE49-F238E27FC236}">
                <a16:creationId xmlns:a16="http://schemas.microsoft.com/office/drawing/2014/main" id="{75CE37CB-72DF-2875-FE57-EDF5658D867A}"/>
              </a:ext>
            </a:extLst>
          </p:cNvPr>
          <p:cNvSpPr>
            <a:spLocks noChangeArrowheads="1" noTextEdit="1"/>
          </p:cNvSpPr>
          <p:nvPr>
            <p:ph type="sldImg"/>
          </p:nvPr>
        </p:nvSpPr>
        <p:spPr>
          <a:ln/>
        </p:spPr>
      </p:sp>
      <p:sp>
        <p:nvSpPr>
          <p:cNvPr id="470019" name="Rectangle 3">
            <a:extLst>
              <a:ext uri="{FF2B5EF4-FFF2-40B4-BE49-F238E27FC236}">
                <a16:creationId xmlns:a16="http://schemas.microsoft.com/office/drawing/2014/main" id="{E3C72A29-F3F0-5194-9589-9107A2B7CA5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BC720E4-EE1F-464F-D9A9-7BF91FA3C715}"/>
              </a:ext>
            </a:extLst>
          </p:cNvPr>
          <p:cNvSpPr>
            <a:spLocks noGrp="1" noChangeArrowheads="1"/>
          </p:cNvSpPr>
          <p:nvPr>
            <p:ph type="sldNum" sz="quarter" idx="5"/>
          </p:nvPr>
        </p:nvSpPr>
        <p:spPr>
          <a:ln/>
        </p:spPr>
        <p:txBody>
          <a:bodyPr/>
          <a:lstStyle/>
          <a:p>
            <a:fld id="{06DC1015-7713-2943-A9E8-0426C38A1D68}" type="slidenum">
              <a:rPr lang="en-US" altLang="en-US"/>
              <a:pPr/>
              <a:t>20</a:t>
            </a:fld>
            <a:endParaRPr lang="en-US" altLang="en-US"/>
          </a:p>
        </p:txBody>
      </p:sp>
      <p:sp>
        <p:nvSpPr>
          <p:cNvPr id="487426" name="Rectangle 2">
            <a:extLst>
              <a:ext uri="{FF2B5EF4-FFF2-40B4-BE49-F238E27FC236}">
                <a16:creationId xmlns:a16="http://schemas.microsoft.com/office/drawing/2014/main" id="{21D7B223-305D-F92C-06C5-8A93A717E815}"/>
              </a:ext>
            </a:extLst>
          </p:cNvPr>
          <p:cNvSpPr>
            <a:spLocks noChangeArrowheads="1" noTextEdit="1"/>
          </p:cNvSpPr>
          <p:nvPr>
            <p:ph type="sldImg"/>
          </p:nvPr>
        </p:nvSpPr>
        <p:spPr>
          <a:ln/>
        </p:spPr>
      </p:sp>
      <p:sp>
        <p:nvSpPr>
          <p:cNvPr id="487427" name="Rectangle 3">
            <a:extLst>
              <a:ext uri="{FF2B5EF4-FFF2-40B4-BE49-F238E27FC236}">
                <a16:creationId xmlns:a16="http://schemas.microsoft.com/office/drawing/2014/main" id="{0FDBA0CC-7627-4D0A-D98C-B81C2065D9C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6D6C4C4-2120-2730-6D82-94EA6B77D62B}"/>
              </a:ext>
            </a:extLst>
          </p:cNvPr>
          <p:cNvSpPr>
            <a:spLocks noGrp="1" noChangeArrowheads="1"/>
          </p:cNvSpPr>
          <p:nvPr>
            <p:ph type="sldNum" sz="quarter" idx="5"/>
          </p:nvPr>
        </p:nvSpPr>
        <p:spPr>
          <a:ln/>
        </p:spPr>
        <p:txBody>
          <a:bodyPr/>
          <a:lstStyle/>
          <a:p>
            <a:fld id="{3F073687-B573-7F4E-B832-D3D934074BF9}" type="slidenum">
              <a:rPr lang="en-US" altLang="en-US"/>
              <a:pPr/>
              <a:t>21</a:t>
            </a:fld>
            <a:endParaRPr lang="en-US" altLang="en-US"/>
          </a:p>
        </p:txBody>
      </p:sp>
      <p:sp>
        <p:nvSpPr>
          <p:cNvPr id="488450" name="Rectangle 2">
            <a:extLst>
              <a:ext uri="{FF2B5EF4-FFF2-40B4-BE49-F238E27FC236}">
                <a16:creationId xmlns:a16="http://schemas.microsoft.com/office/drawing/2014/main" id="{D9CCF02F-BDA1-3C16-AB29-8D141C6DD457}"/>
              </a:ext>
            </a:extLst>
          </p:cNvPr>
          <p:cNvSpPr>
            <a:spLocks noChangeArrowheads="1" noTextEdit="1"/>
          </p:cNvSpPr>
          <p:nvPr>
            <p:ph type="sldImg"/>
          </p:nvPr>
        </p:nvSpPr>
        <p:spPr>
          <a:ln/>
        </p:spPr>
      </p:sp>
      <p:sp>
        <p:nvSpPr>
          <p:cNvPr id="488451" name="Rectangle 3">
            <a:extLst>
              <a:ext uri="{FF2B5EF4-FFF2-40B4-BE49-F238E27FC236}">
                <a16:creationId xmlns:a16="http://schemas.microsoft.com/office/drawing/2014/main" id="{4F871167-3C4E-AFD0-60A0-FB868125E16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B494512-CE74-D808-05B1-2FE43114A850}"/>
              </a:ext>
            </a:extLst>
          </p:cNvPr>
          <p:cNvSpPr>
            <a:spLocks noGrp="1" noChangeArrowheads="1"/>
          </p:cNvSpPr>
          <p:nvPr>
            <p:ph type="sldNum" sz="quarter" idx="5"/>
          </p:nvPr>
        </p:nvSpPr>
        <p:spPr>
          <a:ln/>
        </p:spPr>
        <p:txBody>
          <a:bodyPr/>
          <a:lstStyle/>
          <a:p>
            <a:fld id="{8C231F1B-6FFC-D74D-9D66-36CAA2802604}" type="slidenum">
              <a:rPr lang="en-US" altLang="en-US"/>
              <a:pPr/>
              <a:t>22</a:t>
            </a:fld>
            <a:endParaRPr lang="en-US" altLang="en-US"/>
          </a:p>
        </p:txBody>
      </p:sp>
      <p:sp>
        <p:nvSpPr>
          <p:cNvPr id="489474" name="Rectangle 2">
            <a:extLst>
              <a:ext uri="{FF2B5EF4-FFF2-40B4-BE49-F238E27FC236}">
                <a16:creationId xmlns:a16="http://schemas.microsoft.com/office/drawing/2014/main" id="{B725619C-A128-A7C3-5064-A60083760FEC}"/>
              </a:ext>
            </a:extLst>
          </p:cNvPr>
          <p:cNvSpPr>
            <a:spLocks noChangeArrowheads="1" noTextEdit="1"/>
          </p:cNvSpPr>
          <p:nvPr>
            <p:ph type="sldImg"/>
          </p:nvPr>
        </p:nvSpPr>
        <p:spPr>
          <a:ln/>
        </p:spPr>
      </p:sp>
      <p:sp>
        <p:nvSpPr>
          <p:cNvPr id="489475" name="Rectangle 3">
            <a:extLst>
              <a:ext uri="{FF2B5EF4-FFF2-40B4-BE49-F238E27FC236}">
                <a16:creationId xmlns:a16="http://schemas.microsoft.com/office/drawing/2014/main" id="{F055BBD1-CC35-7B51-0254-B61E0EAF93E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253FB66-77AB-3026-143F-F429E0FFE9B6}"/>
              </a:ext>
            </a:extLst>
          </p:cNvPr>
          <p:cNvSpPr>
            <a:spLocks noGrp="1" noChangeArrowheads="1"/>
          </p:cNvSpPr>
          <p:nvPr>
            <p:ph type="sldNum" sz="quarter" idx="5"/>
          </p:nvPr>
        </p:nvSpPr>
        <p:spPr>
          <a:ln/>
        </p:spPr>
        <p:txBody>
          <a:bodyPr/>
          <a:lstStyle/>
          <a:p>
            <a:fld id="{BC34D985-4DB3-4D4D-B206-8202EA75BF9C}" type="slidenum">
              <a:rPr lang="en-US" altLang="en-US"/>
              <a:pPr/>
              <a:t>23</a:t>
            </a:fld>
            <a:endParaRPr lang="en-US" altLang="en-US"/>
          </a:p>
        </p:txBody>
      </p:sp>
      <p:sp>
        <p:nvSpPr>
          <p:cNvPr id="490498" name="Rectangle 2">
            <a:extLst>
              <a:ext uri="{FF2B5EF4-FFF2-40B4-BE49-F238E27FC236}">
                <a16:creationId xmlns:a16="http://schemas.microsoft.com/office/drawing/2014/main" id="{6A3BD7A9-ABCC-1C49-1097-63A4C1537ACD}"/>
              </a:ext>
            </a:extLst>
          </p:cNvPr>
          <p:cNvSpPr>
            <a:spLocks noChangeArrowheads="1" noTextEdit="1"/>
          </p:cNvSpPr>
          <p:nvPr>
            <p:ph type="sldImg"/>
          </p:nvPr>
        </p:nvSpPr>
        <p:spPr>
          <a:ln/>
        </p:spPr>
      </p:sp>
      <p:sp>
        <p:nvSpPr>
          <p:cNvPr id="490499" name="Rectangle 3">
            <a:extLst>
              <a:ext uri="{FF2B5EF4-FFF2-40B4-BE49-F238E27FC236}">
                <a16:creationId xmlns:a16="http://schemas.microsoft.com/office/drawing/2014/main" id="{96F534AD-013E-42F2-A553-8984F795977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A17977D-0279-E3D7-3FC1-3F1E83478DED}"/>
              </a:ext>
            </a:extLst>
          </p:cNvPr>
          <p:cNvSpPr>
            <a:spLocks noGrp="1" noChangeArrowheads="1"/>
          </p:cNvSpPr>
          <p:nvPr>
            <p:ph type="sldNum" sz="quarter" idx="5"/>
          </p:nvPr>
        </p:nvSpPr>
        <p:spPr>
          <a:ln/>
        </p:spPr>
        <p:txBody>
          <a:bodyPr/>
          <a:lstStyle/>
          <a:p>
            <a:fld id="{7B905B1A-4D94-714D-82F3-BD01C246AA77}" type="slidenum">
              <a:rPr lang="en-US" altLang="en-US"/>
              <a:pPr/>
              <a:t>24</a:t>
            </a:fld>
            <a:endParaRPr lang="en-US" altLang="en-US"/>
          </a:p>
        </p:txBody>
      </p:sp>
      <p:sp>
        <p:nvSpPr>
          <p:cNvPr id="491522" name="Rectangle 2">
            <a:extLst>
              <a:ext uri="{FF2B5EF4-FFF2-40B4-BE49-F238E27FC236}">
                <a16:creationId xmlns:a16="http://schemas.microsoft.com/office/drawing/2014/main" id="{E9A429EC-2416-0124-800B-D000F397581D}"/>
              </a:ext>
            </a:extLst>
          </p:cNvPr>
          <p:cNvSpPr>
            <a:spLocks noChangeArrowheads="1" noTextEdit="1"/>
          </p:cNvSpPr>
          <p:nvPr>
            <p:ph type="sldImg"/>
          </p:nvPr>
        </p:nvSpPr>
        <p:spPr>
          <a:ln/>
        </p:spPr>
      </p:sp>
      <p:sp>
        <p:nvSpPr>
          <p:cNvPr id="491523" name="Rectangle 3">
            <a:extLst>
              <a:ext uri="{FF2B5EF4-FFF2-40B4-BE49-F238E27FC236}">
                <a16:creationId xmlns:a16="http://schemas.microsoft.com/office/drawing/2014/main" id="{27F8907B-DD35-9113-3C3A-6963B21D5A9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E8595E1-DD91-BC36-F39D-62AC9A033838}"/>
              </a:ext>
            </a:extLst>
          </p:cNvPr>
          <p:cNvSpPr>
            <a:spLocks noGrp="1" noChangeArrowheads="1"/>
          </p:cNvSpPr>
          <p:nvPr>
            <p:ph type="sldNum" sz="quarter" idx="5"/>
          </p:nvPr>
        </p:nvSpPr>
        <p:spPr>
          <a:ln/>
        </p:spPr>
        <p:txBody>
          <a:bodyPr/>
          <a:lstStyle/>
          <a:p>
            <a:fld id="{53C0CC0B-1F29-C942-B4B6-DD1E54B6D4F5}" type="slidenum">
              <a:rPr lang="en-US" altLang="en-US"/>
              <a:pPr/>
              <a:t>25</a:t>
            </a:fld>
            <a:endParaRPr lang="en-US" altLang="en-US"/>
          </a:p>
        </p:txBody>
      </p:sp>
      <p:sp>
        <p:nvSpPr>
          <p:cNvPr id="492546" name="Rectangle 2">
            <a:extLst>
              <a:ext uri="{FF2B5EF4-FFF2-40B4-BE49-F238E27FC236}">
                <a16:creationId xmlns:a16="http://schemas.microsoft.com/office/drawing/2014/main" id="{6FE3C850-D403-50C5-13EB-AA02ED9B28E5}"/>
              </a:ext>
            </a:extLst>
          </p:cNvPr>
          <p:cNvSpPr>
            <a:spLocks noChangeArrowheads="1" noTextEdit="1"/>
          </p:cNvSpPr>
          <p:nvPr>
            <p:ph type="sldImg"/>
          </p:nvPr>
        </p:nvSpPr>
        <p:spPr>
          <a:ln/>
        </p:spPr>
      </p:sp>
      <p:sp>
        <p:nvSpPr>
          <p:cNvPr id="492547" name="Rectangle 3">
            <a:extLst>
              <a:ext uri="{FF2B5EF4-FFF2-40B4-BE49-F238E27FC236}">
                <a16:creationId xmlns:a16="http://schemas.microsoft.com/office/drawing/2014/main" id="{5C8920A8-6D5F-1C88-EC30-162DA07F4B5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6208064-7BC9-36E1-8D43-77B9BD0DEA8E}"/>
              </a:ext>
            </a:extLst>
          </p:cNvPr>
          <p:cNvSpPr>
            <a:spLocks noGrp="1" noChangeArrowheads="1"/>
          </p:cNvSpPr>
          <p:nvPr>
            <p:ph type="sldNum" sz="quarter" idx="5"/>
          </p:nvPr>
        </p:nvSpPr>
        <p:spPr>
          <a:ln/>
        </p:spPr>
        <p:txBody>
          <a:bodyPr/>
          <a:lstStyle/>
          <a:p>
            <a:fld id="{5256EB70-EF93-0E4E-A0E6-F0038EFEFA9F}" type="slidenum">
              <a:rPr lang="en-US" altLang="en-US"/>
              <a:pPr/>
              <a:t>26</a:t>
            </a:fld>
            <a:endParaRPr lang="en-US" altLang="en-US"/>
          </a:p>
        </p:txBody>
      </p:sp>
      <p:sp>
        <p:nvSpPr>
          <p:cNvPr id="493570" name="Rectangle 2">
            <a:extLst>
              <a:ext uri="{FF2B5EF4-FFF2-40B4-BE49-F238E27FC236}">
                <a16:creationId xmlns:a16="http://schemas.microsoft.com/office/drawing/2014/main" id="{3CAB50FE-E71C-A42F-00A5-FE93F81C9163}"/>
              </a:ext>
            </a:extLst>
          </p:cNvPr>
          <p:cNvSpPr>
            <a:spLocks noChangeArrowheads="1" noTextEdit="1"/>
          </p:cNvSpPr>
          <p:nvPr>
            <p:ph type="sldImg"/>
          </p:nvPr>
        </p:nvSpPr>
        <p:spPr>
          <a:ln/>
        </p:spPr>
      </p:sp>
      <p:sp>
        <p:nvSpPr>
          <p:cNvPr id="493571" name="Rectangle 3">
            <a:extLst>
              <a:ext uri="{FF2B5EF4-FFF2-40B4-BE49-F238E27FC236}">
                <a16:creationId xmlns:a16="http://schemas.microsoft.com/office/drawing/2014/main" id="{5DD0953B-2A5E-A129-880B-B0545BD1FDE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77EE09F-8533-CFAF-5507-CCA44E26CAE1}"/>
              </a:ext>
            </a:extLst>
          </p:cNvPr>
          <p:cNvSpPr>
            <a:spLocks noGrp="1" noChangeArrowheads="1"/>
          </p:cNvSpPr>
          <p:nvPr>
            <p:ph type="sldNum" sz="quarter" idx="5"/>
          </p:nvPr>
        </p:nvSpPr>
        <p:spPr>
          <a:ln/>
        </p:spPr>
        <p:txBody>
          <a:bodyPr/>
          <a:lstStyle/>
          <a:p>
            <a:fld id="{1940C7F5-46C2-6F41-92D6-61D3AA054518}" type="slidenum">
              <a:rPr lang="en-US" altLang="en-US"/>
              <a:pPr/>
              <a:t>27</a:t>
            </a:fld>
            <a:endParaRPr lang="en-US" altLang="en-US"/>
          </a:p>
        </p:txBody>
      </p:sp>
      <p:sp>
        <p:nvSpPr>
          <p:cNvPr id="494594" name="Rectangle 2">
            <a:extLst>
              <a:ext uri="{FF2B5EF4-FFF2-40B4-BE49-F238E27FC236}">
                <a16:creationId xmlns:a16="http://schemas.microsoft.com/office/drawing/2014/main" id="{06F30D71-65E0-3415-70F5-25CA50F983EA}"/>
              </a:ext>
            </a:extLst>
          </p:cNvPr>
          <p:cNvSpPr>
            <a:spLocks noChangeArrowheads="1" noTextEdit="1"/>
          </p:cNvSpPr>
          <p:nvPr>
            <p:ph type="sldImg"/>
          </p:nvPr>
        </p:nvSpPr>
        <p:spPr>
          <a:ln/>
        </p:spPr>
      </p:sp>
      <p:sp>
        <p:nvSpPr>
          <p:cNvPr id="494595" name="Rectangle 3">
            <a:extLst>
              <a:ext uri="{FF2B5EF4-FFF2-40B4-BE49-F238E27FC236}">
                <a16:creationId xmlns:a16="http://schemas.microsoft.com/office/drawing/2014/main" id="{32859F3B-36D4-B005-EE8D-5A225C61C22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7CD836F-44F7-47F8-0FAE-1516C01BED48}"/>
              </a:ext>
            </a:extLst>
          </p:cNvPr>
          <p:cNvSpPr>
            <a:spLocks noGrp="1" noChangeArrowheads="1"/>
          </p:cNvSpPr>
          <p:nvPr>
            <p:ph type="sldNum" sz="quarter" idx="5"/>
          </p:nvPr>
        </p:nvSpPr>
        <p:spPr>
          <a:ln/>
        </p:spPr>
        <p:txBody>
          <a:bodyPr/>
          <a:lstStyle/>
          <a:p>
            <a:fld id="{319C834B-3BC7-2A41-B0CB-BFFCBD3A969F}" type="slidenum">
              <a:rPr lang="en-US" altLang="en-US"/>
              <a:pPr/>
              <a:t>28</a:t>
            </a:fld>
            <a:endParaRPr lang="en-US" altLang="en-US"/>
          </a:p>
        </p:txBody>
      </p:sp>
      <p:sp>
        <p:nvSpPr>
          <p:cNvPr id="495618" name="Rectangle 2">
            <a:extLst>
              <a:ext uri="{FF2B5EF4-FFF2-40B4-BE49-F238E27FC236}">
                <a16:creationId xmlns:a16="http://schemas.microsoft.com/office/drawing/2014/main" id="{8D07C2DD-9E2A-0B80-7EB1-D3E51AC7C07D}"/>
              </a:ext>
            </a:extLst>
          </p:cNvPr>
          <p:cNvSpPr>
            <a:spLocks noChangeArrowheads="1" noTextEdit="1"/>
          </p:cNvSpPr>
          <p:nvPr>
            <p:ph type="sldImg"/>
          </p:nvPr>
        </p:nvSpPr>
        <p:spPr>
          <a:ln/>
        </p:spPr>
      </p:sp>
      <p:sp>
        <p:nvSpPr>
          <p:cNvPr id="495619" name="Rectangle 3">
            <a:extLst>
              <a:ext uri="{FF2B5EF4-FFF2-40B4-BE49-F238E27FC236}">
                <a16:creationId xmlns:a16="http://schemas.microsoft.com/office/drawing/2014/main" id="{F649F98F-C3DF-51A2-5645-1897A2B81FD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9C5B145-C401-33E2-2E02-F0DA5352D050}"/>
              </a:ext>
            </a:extLst>
          </p:cNvPr>
          <p:cNvSpPr>
            <a:spLocks noGrp="1" noChangeArrowheads="1"/>
          </p:cNvSpPr>
          <p:nvPr>
            <p:ph type="sldNum" sz="quarter" idx="5"/>
          </p:nvPr>
        </p:nvSpPr>
        <p:spPr>
          <a:ln/>
        </p:spPr>
        <p:txBody>
          <a:bodyPr/>
          <a:lstStyle/>
          <a:p>
            <a:fld id="{D02588CF-91EB-634C-9889-A892CB3938BB}" type="slidenum">
              <a:rPr lang="en-US" altLang="en-US"/>
              <a:pPr/>
              <a:t>29</a:t>
            </a:fld>
            <a:endParaRPr lang="en-US" altLang="en-US"/>
          </a:p>
        </p:txBody>
      </p:sp>
      <p:sp>
        <p:nvSpPr>
          <p:cNvPr id="496642" name="Rectangle 2">
            <a:extLst>
              <a:ext uri="{FF2B5EF4-FFF2-40B4-BE49-F238E27FC236}">
                <a16:creationId xmlns:a16="http://schemas.microsoft.com/office/drawing/2014/main" id="{3D96B484-A7F4-5301-5BF3-E5033333EA01}"/>
              </a:ext>
            </a:extLst>
          </p:cNvPr>
          <p:cNvSpPr>
            <a:spLocks noChangeArrowheads="1" noTextEdit="1"/>
          </p:cNvSpPr>
          <p:nvPr>
            <p:ph type="sldImg"/>
          </p:nvPr>
        </p:nvSpPr>
        <p:spPr>
          <a:ln/>
        </p:spPr>
      </p:sp>
      <p:sp>
        <p:nvSpPr>
          <p:cNvPr id="496643" name="Rectangle 3">
            <a:extLst>
              <a:ext uri="{FF2B5EF4-FFF2-40B4-BE49-F238E27FC236}">
                <a16:creationId xmlns:a16="http://schemas.microsoft.com/office/drawing/2014/main" id="{C673FE34-BEA0-117B-2704-16CA131FE83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3D502BE-FE5D-8CBF-031B-F09E4D6F5668}"/>
              </a:ext>
            </a:extLst>
          </p:cNvPr>
          <p:cNvSpPr>
            <a:spLocks noGrp="1" noChangeArrowheads="1"/>
          </p:cNvSpPr>
          <p:nvPr>
            <p:ph type="sldNum" sz="quarter" idx="5"/>
          </p:nvPr>
        </p:nvSpPr>
        <p:spPr>
          <a:ln/>
        </p:spPr>
        <p:txBody>
          <a:bodyPr/>
          <a:lstStyle/>
          <a:p>
            <a:fld id="{7205224A-5033-2B42-8827-45ED1F2283CE}" type="slidenum">
              <a:rPr lang="en-US" altLang="en-US"/>
              <a:pPr/>
              <a:t>3</a:t>
            </a:fld>
            <a:endParaRPr lang="en-US" altLang="en-US"/>
          </a:p>
        </p:txBody>
      </p:sp>
      <p:sp>
        <p:nvSpPr>
          <p:cNvPr id="471042" name="Rectangle 2">
            <a:extLst>
              <a:ext uri="{FF2B5EF4-FFF2-40B4-BE49-F238E27FC236}">
                <a16:creationId xmlns:a16="http://schemas.microsoft.com/office/drawing/2014/main" id="{241976E1-0DC5-F5AC-325D-804EAD1DDB21}"/>
              </a:ext>
            </a:extLst>
          </p:cNvPr>
          <p:cNvSpPr>
            <a:spLocks noChangeArrowheads="1" noTextEdit="1"/>
          </p:cNvSpPr>
          <p:nvPr>
            <p:ph type="sldImg"/>
          </p:nvPr>
        </p:nvSpPr>
        <p:spPr>
          <a:ln/>
        </p:spPr>
      </p:sp>
      <p:sp>
        <p:nvSpPr>
          <p:cNvPr id="471043" name="Rectangle 3">
            <a:extLst>
              <a:ext uri="{FF2B5EF4-FFF2-40B4-BE49-F238E27FC236}">
                <a16:creationId xmlns:a16="http://schemas.microsoft.com/office/drawing/2014/main" id="{9C974164-1A7E-21CE-3B85-3C0AF2A99DB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10BAF5C-CC7D-827B-3A51-0E49759FEB6F}"/>
              </a:ext>
            </a:extLst>
          </p:cNvPr>
          <p:cNvSpPr>
            <a:spLocks noGrp="1" noChangeArrowheads="1"/>
          </p:cNvSpPr>
          <p:nvPr>
            <p:ph type="sldNum" sz="quarter" idx="5"/>
          </p:nvPr>
        </p:nvSpPr>
        <p:spPr>
          <a:ln/>
        </p:spPr>
        <p:txBody>
          <a:bodyPr/>
          <a:lstStyle/>
          <a:p>
            <a:fld id="{35329559-7103-CB4F-AC4F-CC5A0C0C0B8A}" type="slidenum">
              <a:rPr lang="en-US" altLang="en-US"/>
              <a:pPr/>
              <a:t>30</a:t>
            </a:fld>
            <a:endParaRPr lang="en-US" altLang="en-US"/>
          </a:p>
        </p:txBody>
      </p:sp>
      <p:sp>
        <p:nvSpPr>
          <p:cNvPr id="593922" name="Rectangle 2">
            <a:extLst>
              <a:ext uri="{FF2B5EF4-FFF2-40B4-BE49-F238E27FC236}">
                <a16:creationId xmlns:a16="http://schemas.microsoft.com/office/drawing/2014/main" id="{B93FB501-331C-CE00-81CE-F4899764A9AF}"/>
              </a:ext>
            </a:extLst>
          </p:cNvPr>
          <p:cNvSpPr>
            <a:spLocks noChangeArrowheads="1" noTextEdit="1"/>
          </p:cNvSpPr>
          <p:nvPr>
            <p:ph type="sldImg"/>
          </p:nvPr>
        </p:nvSpPr>
        <p:spPr>
          <a:ln/>
        </p:spPr>
      </p:sp>
      <p:sp>
        <p:nvSpPr>
          <p:cNvPr id="593923" name="Rectangle 3">
            <a:extLst>
              <a:ext uri="{FF2B5EF4-FFF2-40B4-BE49-F238E27FC236}">
                <a16:creationId xmlns:a16="http://schemas.microsoft.com/office/drawing/2014/main" id="{1D8F662C-0E7A-1E73-B05E-03782989B90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3408D17-A2B3-FB1F-CE43-851DC17C3187}"/>
              </a:ext>
            </a:extLst>
          </p:cNvPr>
          <p:cNvSpPr>
            <a:spLocks noGrp="1" noChangeArrowheads="1"/>
          </p:cNvSpPr>
          <p:nvPr>
            <p:ph type="sldNum" sz="quarter" idx="5"/>
          </p:nvPr>
        </p:nvSpPr>
        <p:spPr>
          <a:ln/>
        </p:spPr>
        <p:txBody>
          <a:bodyPr/>
          <a:lstStyle/>
          <a:p>
            <a:fld id="{FBD96460-179B-0547-977E-AA417B267FF8}" type="slidenum">
              <a:rPr lang="en-US" altLang="en-US"/>
              <a:pPr/>
              <a:t>31</a:t>
            </a:fld>
            <a:endParaRPr lang="en-US" altLang="en-US"/>
          </a:p>
        </p:txBody>
      </p:sp>
      <p:sp>
        <p:nvSpPr>
          <p:cNvPr id="498690" name="Rectangle 2">
            <a:extLst>
              <a:ext uri="{FF2B5EF4-FFF2-40B4-BE49-F238E27FC236}">
                <a16:creationId xmlns:a16="http://schemas.microsoft.com/office/drawing/2014/main" id="{91E5F4A3-6763-7C38-EE47-5CDE19CFF5DD}"/>
              </a:ext>
            </a:extLst>
          </p:cNvPr>
          <p:cNvSpPr>
            <a:spLocks noChangeArrowheads="1" noTextEdit="1"/>
          </p:cNvSpPr>
          <p:nvPr>
            <p:ph type="sldImg"/>
          </p:nvPr>
        </p:nvSpPr>
        <p:spPr>
          <a:ln/>
        </p:spPr>
      </p:sp>
      <p:sp>
        <p:nvSpPr>
          <p:cNvPr id="498691" name="Rectangle 3">
            <a:extLst>
              <a:ext uri="{FF2B5EF4-FFF2-40B4-BE49-F238E27FC236}">
                <a16:creationId xmlns:a16="http://schemas.microsoft.com/office/drawing/2014/main" id="{2454144A-1CC3-FFC6-993C-DBE10EF2548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6DC4D3C-C874-5C69-0B15-D3474AD9B5DB}"/>
              </a:ext>
            </a:extLst>
          </p:cNvPr>
          <p:cNvSpPr>
            <a:spLocks noGrp="1" noChangeArrowheads="1"/>
          </p:cNvSpPr>
          <p:nvPr>
            <p:ph type="sldNum" sz="quarter" idx="5"/>
          </p:nvPr>
        </p:nvSpPr>
        <p:spPr>
          <a:ln/>
        </p:spPr>
        <p:txBody>
          <a:bodyPr/>
          <a:lstStyle/>
          <a:p>
            <a:fld id="{CEEA838F-2467-8742-9597-19E12B9AEE3E}" type="slidenum">
              <a:rPr lang="en-US" altLang="en-US"/>
              <a:pPr/>
              <a:t>32</a:t>
            </a:fld>
            <a:endParaRPr lang="en-US" altLang="en-US"/>
          </a:p>
        </p:txBody>
      </p:sp>
      <p:sp>
        <p:nvSpPr>
          <p:cNvPr id="499714" name="Rectangle 2">
            <a:extLst>
              <a:ext uri="{FF2B5EF4-FFF2-40B4-BE49-F238E27FC236}">
                <a16:creationId xmlns:a16="http://schemas.microsoft.com/office/drawing/2014/main" id="{E1C906EE-67F2-CE2A-1AED-1A0A34E4BE23}"/>
              </a:ext>
            </a:extLst>
          </p:cNvPr>
          <p:cNvSpPr>
            <a:spLocks noChangeArrowheads="1" noTextEdit="1"/>
          </p:cNvSpPr>
          <p:nvPr>
            <p:ph type="sldImg"/>
          </p:nvPr>
        </p:nvSpPr>
        <p:spPr>
          <a:ln/>
        </p:spPr>
      </p:sp>
      <p:sp>
        <p:nvSpPr>
          <p:cNvPr id="499715" name="Rectangle 3">
            <a:extLst>
              <a:ext uri="{FF2B5EF4-FFF2-40B4-BE49-F238E27FC236}">
                <a16:creationId xmlns:a16="http://schemas.microsoft.com/office/drawing/2014/main" id="{489B7104-CFB5-E1D4-270D-1FEA3AEABD6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365FDD1-C4E3-5537-E3AD-307F7E014FF4}"/>
              </a:ext>
            </a:extLst>
          </p:cNvPr>
          <p:cNvSpPr>
            <a:spLocks noGrp="1" noChangeArrowheads="1"/>
          </p:cNvSpPr>
          <p:nvPr>
            <p:ph type="sldNum" sz="quarter" idx="5"/>
          </p:nvPr>
        </p:nvSpPr>
        <p:spPr>
          <a:ln/>
        </p:spPr>
        <p:txBody>
          <a:bodyPr/>
          <a:lstStyle/>
          <a:p>
            <a:fld id="{77EB2235-9D7C-E548-A76C-9A9790A82D17}" type="slidenum">
              <a:rPr lang="en-US" altLang="en-US"/>
              <a:pPr/>
              <a:t>33</a:t>
            </a:fld>
            <a:endParaRPr lang="en-US" altLang="en-US"/>
          </a:p>
        </p:txBody>
      </p:sp>
      <p:sp>
        <p:nvSpPr>
          <p:cNvPr id="500738" name="Rectangle 2">
            <a:extLst>
              <a:ext uri="{FF2B5EF4-FFF2-40B4-BE49-F238E27FC236}">
                <a16:creationId xmlns:a16="http://schemas.microsoft.com/office/drawing/2014/main" id="{3B6A5CBB-0C72-85DC-AF86-96EFD1FC216D}"/>
              </a:ext>
            </a:extLst>
          </p:cNvPr>
          <p:cNvSpPr>
            <a:spLocks noChangeArrowheads="1" noTextEdit="1"/>
          </p:cNvSpPr>
          <p:nvPr>
            <p:ph type="sldImg"/>
          </p:nvPr>
        </p:nvSpPr>
        <p:spPr>
          <a:ln/>
        </p:spPr>
      </p:sp>
      <p:sp>
        <p:nvSpPr>
          <p:cNvPr id="500739" name="Rectangle 3">
            <a:extLst>
              <a:ext uri="{FF2B5EF4-FFF2-40B4-BE49-F238E27FC236}">
                <a16:creationId xmlns:a16="http://schemas.microsoft.com/office/drawing/2014/main" id="{47D8A2D8-AAC2-7B1E-BE7A-79173E1A365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38DE390-B514-48B4-E892-6104B47E04E5}"/>
              </a:ext>
            </a:extLst>
          </p:cNvPr>
          <p:cNvSpPr>
            <a:spLocks noGrp="1" noChangeArrowheads="1"/>
          </p:cNvSpPr>
          <p:nvPr>
            <p:ph type="sldNum" sz="quarter" idx="5"/>
          </p:nvPr>
        </p:nvSpPr>
        <p:spPr>
          <a:ln/>
        </p:spPr>
        <p:txBody>
          <a:bodyPr/>
          <a:lstStyle/>
          <a:p>
            <a:fld id="{E6EBFEBA-8C2C-6740-9F5C-85ED5D0F03B5}" type="slidenum">
              <a:rPr lang="en-US" altLang="en-US"/>
              <a:pPr/>
              <a:t>34</a:t>
            </a:fld>
            <a:endParaRPr lang="en-US" altLang="en-US"/>
          </a:p>
        </p:txBody>
      </p:sp>
      <p:sp>
        <p:nvSpPr>
          <p:cNvPr id="501762" name="Rectangle 2">
            <a:extLst>
              <a:ext uri="{FF2B5EF4-FFF2-40B4-BE49-F238E27FC236}">
                <a16:creationId xmlns:a16="http://schemas.microsoft.com/office/drawing/2014/main" id="{503E9847-CB19-EDAA-AC0A-60062D405ECC}"/>
              </a:ext>
            </a:extLst>
          </p:cNvPr>
          <p:cNvSpPr>
            <a:spLocks noChangeArrowheads="1" noTextEdit="1"/>
          </p:cNvSpPr>
          <p:nvPr>
            <p:ph type="sldImg"/>
          </p:nvPr>
        </p:nvSpPr>
        <p:spPr>
          <a:ln/>
        </p:spPr>
      </p:sp>
      <p:sp>
        <p:nvSpPr>
          <p:cNvPr id="501763" name="Rectangle 3">
            <a:extLst>
              <a:ext uri="{FF2B5EF4-FFF2-40B4-BE49-F238E27FC236}">
                <a16:creationId xmlns:a16="http://schemas.microsoft.com/office/drawing/2014/main" id="{CE38993A-7B57-1F12-A93C-45426E64730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147B87D-D948-D25D-AA31-80282ABAAABC}"/>
              </a:ext>
            </a:extLst>
          </p:cNvPr>
          <p:cNvSpPr>
            <a:spLocks noGrp="1" noChangeArrowheads="1"/>
          </p:cNvSpPr>
          <p:nvPr>
            <p:ph type="sldNum" sz="quarter" idx="5"/>
          </p:nvPr>
        </p:nvSpPr>
        <p:spPr>
          <a:ln/>
        </p:spPr>
        <p:txBody>
          <a:bodyPr/>
          <a:lstStyle/>
          <a:p>
            <a:fld id="{AAD4DC72-13DC-BA4F-B1A4-1938C74A2778}" type="slidenum">
              <a:rPr lang="en-US" altLang="en-US"/>
              <a:pPr/>
              <a:t>35</a:t>
            </a:fld>
            <a:endParaRPr lang="en-US" altLang="en-US"/>
          </a:p>
        </p:txBody>
      </p:sp>
      <p:sp>
        <p:nvSpPr>
          <p:cNvPr id="502786" name="Rectangle 2">
            <a:extLst>
              <a:ext uri="{FF2B5EF4-FFF2-40B4-BE49-F238E27FC236}">
                <a16:creationId xmlns:a16="http://schemas.microsoft.com/office/drawing/2014/main" id="{BAB68955-F465-9E09-219E-258532FF48A6}"/>
              </a:ext>
            </a:extLst>
          </p:cNvPr>
          <p:cNvSpPr>
            <a:spLocks noChangeArrowheads="1" noTextEdit="1"/>
          </p:cNvSpPr>
          <p:nvPr>
            <p:ph type="sldImg"/>
          </p:nvPr>
        </p:nvSpPr>
        <p:spPr>
          <a:ln/>
        </p:spPr>
      </p:sp>
      <p:sp>
        <p:nvSpPr>
          <p:cNvPr id="502787" name="Rectangle 3">
            <a:extLst>
              <a:ext uri="{FF2B5EF4-FFF2-40B4-BE49-F238E27FC236}">
                <a16:creationId xmlns:a16="http://schemas.microsoft.com/office/drawing/2014/main" id="{A83D307E-2F0A-AA95-639E-FFF8D1D37DC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A1430E7-937B-267E-F5F4-BE288760818E}"/>
              </a:ext>
            </a:extLst>
          </p:cNvPr>
          <p:cNvSpPr>
            <a:spLocks noGrp="1" noChangeArrowheads="1"/>
          </p:cNvSpPr>
          <p:nvPr>
            <p:ph type="sldNum" sz="quarter" idx="5"/>
          </p:nvPr>
        </p:nvSpPr>
        <p:spPr>
          <a:ln/>
        </p:spPr>
        <p:txBody>
          <a:bodyPr/>
          <a:lstStyle/>
          <a:p>
            <a:fld id="{A910355D-FD03-6241-A3BB-FAA45CC9FD76}" type="slidenum">
              <a:rPr lang="en-US" altLang="en-US"/>
              <a:pPr/>
              <a:t>36</a:t>
            </a:fld>
            <a:endParaRPr lang="en-US" altLang="en-US"/>
          </a:p>
        </p:txBody>
      </p:sp>
      <p:sp>
        <p:nvSpPr>
          <p:cNvPr id="503810" name="Rectangle 2">
            <a:extLst>
              <a:ext uri="{FF2B5EF4-FFF2-40B4-BE49-F238E27FC236}">
                <a16:creationId xmlns:a16="http://schemas.microsoft.com/office/drawing/2014/main" id="{A3A7C055-0451-8184-45A8-B671A889BAE7}"/>
              </a:ext>
            </a:extLst>
          </p:cNvPr>
          <p:cNvSpPr>
            <a:spLocks noChangeArrowheads="1" noTextEdit="1"/>
          </p:cNvSpPr>
          <p:nvPr>
            <p:ph type="sldImg"/>
          </p:nvPr>
        </p:nvSpPr>
        <p:spPr>
          <a:ln/>
        </p:spPr>
      </p:sp>
      <p:sp>
        <p:nvSpPr>
          <p:cNvPr id="503811" name="Rectangle 3">
            <a:extLst>
              <a:ext uri="{FF2B5EF4-FFF2-40B4-BE49-F238E27FC236}">
                <a16:creationId xmlns:a16="http://schemas.microsoft.com/office/drawing/2014/main" id="{D4E821A9-B556-B00D-F007-0B7C1C8AEF4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3AA4ABE-67C8-AC02-96C9-34695C358D80}"/>
              </a:ext>
            </a:extLst>
          </p:cNvPr>
          <p:cNvSpPr>
            <a:spLocks noGrp="1" noChangeArrowheads="1"/>
          </p:cNvSpPr>
          <p:nvPr>
            <p:ph type="sldNum" sz="quarter" idx="5"/>
          </p:nvPr>
        </p:nvSpPr>
        <p:spPr>
          <a:ln/>
        </p:spPr>
        <p:txBody>
          <a:bodyPr/>
          <a:lstStyle/>
          <a:p>
            <a:fld id="{F9BC0AAF-0DA6-D543-801A-9C94B9B07CFB}" type="slidenum">
              <a:rPr lang="en-US" altLang="en-US"/>
              <a:pPr/>
              <a:t>37</a:t>
            </a:fld>
            <a:endParaRPr lang="en-US" altLang="en-US"/>
          </a:p>
        </p:txBody>
      </p:sp>
      <p:sp>
        <p:nvSpPr>
          <p:cNvPr id="504834" name="Rectangle 2">
            <a:extLst>
              <a:ext uri="{FF2B5EF4-FFF2-40B4-BE49-F238E27FC236}">
                <a16:creationId xmlns:a16="http://schemas.microsoft.com/office/drawing/2014/main" id="{8623A11C-544D-3662-91FF-D016CF7E6996}"/>
              </a:ext>
            </a:extLst>
          </p:cNvPr>
          <p:cNvSpPr>
            <a:spLocks noChangeArrowheads="1" noTextEdit="1"/>
          </p:cNvSpPr>
          <p:nvPr>
            <p:ph type="sldImg"/>
          </p:nvPr>
        </p:nvSpPr>
        <p:spPr>
          <a:ln/>
        </p:spPr>
      </p:sp>
      <p:sp>
        <p:nvSpPr>
          <p:cNvPr id="504835" name="Rectangle 3">
            <a:extLst>
              <a:ext uri="{FF2B5EF4-FFF2-40B4-BE49-F238E27FC236}">
                <a16:creationId xmlns:a16="http://schemas.microsoft.com/office/drawing/2014/main" id="{2C2D140F-D33A-9F80-37F6-06046173140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D1C870C-4035-78C7-7E0B-DE7439664CE4}"/>
              </a:ext>
            </a:extLst>
          </p:cNvPr>
          <p:cNvSpPr>
            <a:spLocks noGrp="1" noChangeArrowheads="1"/>
          </p:cNvSpPr>
          <p:nvPr>
            <p:ph type="sldNum" sz="quarter" idx="5"/>
          </p:nvPr>
        </p:nvSpPr>
        <p:spPr>
          <a:ln/>
        </p:spPr>
        <p:txBody>
          <a:bodyPr/>
          <a:lstStyle/>
          <a:p>
            <a:fld id="{A9D43DC5-F0E2-F84B-BFFE-A0A1769602B4}" type="slidenum">
              <a:rPr lang="en-US" altLang="en-US"/>
              <a:pPr/>
              <a:t>38</a:t>
            </a:fld>
            <a:endParaRPr lang="en-US" altLang="en-US"/>
          </a:p>
        </p:txBody>
      </p:sp>
      <p:sp>
        <p:nvSpPr>
          <p:cNvPr id="505858" name="Rectangle 2">
            <a:extLst>
              <a:ext uri="{FF2B5EF4-FFF2-40B4-BE49-F238E27FC236}">
                <a16:creationId xmlns:a16="http://schemas.microsoft.com/office/drawing/2014/main" id="{10951B95-D4EB-C444-702F-CDEEF9511946}"/>
              </a:ext>
            </a:extLst>
          </p:cNvPr>
          <p:cNvSpPr>
            <a:spLocks noChangeArrowheads="1" noTextEdit="1"/>
          </p:cNvSpPr>
          <p:nvPr>
            <p:ph type="sldImg"/>
          </p:nvPr>
        </p:nvSpPr>
        <p:spPr>
          <a:ln/>
        </p:spPr>
      </p:sp>
      <p:sp>
        <p:nvSpPr>
          <p:cNvPr id="505859" name="Rectangle 3">
            <a:extLst>
              <a:ext uri="{FF2B5EF4-FFF2-40B4-BE49-F238E27FC236}">
                <a16:creationId xmlns:a16="http://schemas.microsoft.com/office/drawing/2014/main" id="{B7AFAAE6-E4C2-4235-5F54-F5DEB579CE2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574343D-4BA9-0D1B-0FBE-EF2DD598AEA9}"/>
              </a:ext>
            </a:extLst>
          </p:cNvPr>
          <p:cNvSpPr>
            <a:spLocks noGrp="1" noChangeArrowheads="1"/>
          </p:cNvSpPr>
          <p:nvPr>
            <p:ph type="sldNum" sz="quarter" idx="5"/>
          </p:nvPr>
        </p:nvSpPr>
        <p:spPr>
          <a:ln/>
        </p:spPr>
        <p:txBody>
          <a:bodyPr/>
          <a:lstStyle/>
          <a:p>
            <a:fld id="{A29960EF-6615-2F4B-B783-F346A7532EF0}" type="slidenum">
              <a:rPr lang="en-US" altLang="en-US"/>
              <a:pPr/>
              <a:t>39</a:t>
            </a:fld>
            <a:endParaRPr lang="en-US" altLang="en-US"/>
          </a:p>
        </p:txBody>
      </p:sp>
      <p:sp>
        <p:nvSpPr>
          <p:cNvPr id="506882" name="Rectangle 2">
            <a:extLst>
              <a:ext uri="{FF2B5EF4-FFF2-40B4-BE49-F238E27FC236}">
                <a16:creationId xmlns:a16="http://schemas.microsoft.com/office/drawing/2014/main" id="{2C8DC633-3195-83A2-02E9-B44E5DD74E9D}"/>
              </a:ext>
            </a:extLst>
          </p:cNvPr>
          <p:cNvSpPr>
            <a:spLocks noChangeArrowheads="1" noTextEdit="1"/>
          </p:cNvSpPr>
          <p:nvPr>
            <p:ph type="sldImg"/>
          </p:nvPr>
        </p:nvSpPr>
        <p:spPr>
          <a:ln/>
        </p:spPr>
      </p:sp>
      <p:sp>
        <p:nvSpPr>
          <p:cNvPr id="506883" name="Rectangle 3">
            <a:extLst>
              <a:ext uri="{FF2B5EF4-FFF2-40B4-BE49-F238E27FC236}">
                <a16:creationId xmlns:a16="http://schemas.microsoft.com/office/drawing/2014/main" id="{3DC9804A-4305-BDA8-6DA7-03BA9DD93CC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0D16722-6B1C-6F89-C5A5-077BA0F5F3E6}"/>
              </a:ext>
            </a:extLst>
          </p:cNvPr>
          <p:cNvSpPr>
            <a:spLocks noGrp="1" noChangeArrowheads="1"/>
          </p:cNvSpPr>
          <p:nvPr>
            <p:ph type="sldNum" sz="quarter" idx="5"/>
          </p:nvPr>
        </p:nvSpPr>
        <p:spPr>
          <a:ln/>
        </p:spPr>
        <p:txBody>
          <a:bodyPr/>
          <a:lstStyle/>
          <a:p>
            <a:fld id="{96DB88A9-5CC4-2548-9A8D-B47337CCCD73}" type="slidenum">
              <a:rPr lang="en-US" altLang="en-US"/>
              <a:pPr/>
              <a:t>4</a:t>
            </a:fld>
            <a:endParaRPr lang="en-US" altLang="en-US"/>
          </a:p>
        </p:txBody>
      </p:sp>
      <p:sp>
        <p:nvSpPr>
          <p:cNvPr id="472066" name="Rectangle 2">
            <a:extLst>
              <a:ext uri="{FF2B5EF4-FFF2-40B4-BE49-F238E27FC236}">
                <a16:creationId xmlns:a16="http://schemas.microsoft.com/office/drawing/2014/main" id="{7ACB68A4-1287-3FF0-1006-EC40569CDCFC}"/>
              </a:ext>
            </a:extLst>
          </p:cNvPr>
          <p:cNvSpPr>
            <a:spLocks noChangeArrowheads="1" noTextEdit="1"/>
          </p:cNvSpPr>
          <p:nvPr>
            <p:ph type="sldImg"/>
          </p:nvPr>
        </p:nvSpPr>
        <p:spPr>
          <a:ln/>
        </p:spPr>
      </p:sp>
      <p:sp>
        <p:nvSpPr>
          <p:cNvPr id="472067" name="Rectangle 3">
            <a:extLst>
              <a:ext uri="{FF2B5EF4-FFF2-40B4-BE49-F238E27FC236}">
                <a16:creationId xmlns:a16="http://schemas.microsoft.com/office/drawing/2014/main" id="{9EB826D5-359C-5A8A-32F7-AFD75E2C444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43CB3C2-386C-6C1B-E7E7-2C4AB89D35A6}"/>
              </a:ext>
            </a:extLst>
          </p:cNvPr>
          <p:cNvSpPr>
            <a:spLocks noGrp="1" noChangeArrowheads="1"/>
          </p:cNvSpPr>
          <p:nvPr>
            <p:ph type="sldNum" sz="quarter" idx="5"/>
          </p:nvPr>
        </p:nvSpPr>
        <p:spPr>
          <a:ln/>
        </p:spPr>
        <p:txBody>
          <a:bodyPr/>
          <a:lstStyle/>
          <a:p>
            <a:fld id="{05D1CB0C-8AF4-2445-9045-A0C678BB460B}" type="slidenum">
              <a:rPr lang="en-US" altLang="en-US"/>
              <a:pPr/>
              <a:t>40</a:t>
            </a:fld>
            <a:endParaRPr lang="en-US" altLang="en-US"/>
          </a:p>
        </p:txBody>
      </p:sp>
      <p:sp>
        <p:nvSpPr>
          <p:cNvPr id="507906" name="Rectangle 2">
            <a:extLst>
              <a:ext uri="{FF2B5EF4-FFF2-40B4-BE49-F238E27FC236}">
                <a16:creationId xmlns:a16="http://schemas.microsoft.com/office/drawing/2014/main" id="{09471251-3AFE-D761-07B1-254AA4C2C044}"/>
              </a:ext>
            </a:extLst>
          </p:cNvPr>
          <p:cNvSpPr>
            <a:spLocks noChangeArrowheads="1" noTextEdit="1"/>
          </p:cNvSpPr>
          <p:nvPr>
            <p:ph type="sldImg"/>
          </p:nvPr>
        </p:nvSpPr>
        <p:spPr>
          <a:ln/>
        </p:spPr>
      </p:sp>
      <p:sp>
        <p:nvSpPr>
          <p:cNvPr id="507907" name="Rectangle 3">
            <a:extLst>
              <a:ext uri="{FF2B5EF4-FFF2-40B4-BE49-F238E27FC236}">
                <a16:creationId xmlns:a16="http://schemas.microsoft.com/office/drawing/2014/main" id="{44DF2DF3-3EE0-A513-3C86-BE0868DB791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38F0600-18BD-129B-43B0-F6E9171BEAC4}"/>
              </a:ext>
            </a:extLst>
          </p:cNvPr>
          <p:cNvSpPr>
            <a:spLocks noGrp="1" noChangeArrowheads="1"/>
          </p:cNvSpPr>
          <p:nvPr>
            <p:ph type="sldNum" sz="quarter" idx="5"/>
          </p:nvPr>
        </p:nvSpPr>
        <p:spPr>
          <a:ln/>
        </p:spPr>
        <p:txBody>
          <a:bodyPr/>
          <a:lstStyle/>
          <a:p>
            <a:fld id="{76B2E6DD-6879-FC4D-A7F6-C1380226D0E6}" type="slidenum">
              <a:rPr lang="en-US" altLang="en-US"/>
              <a:pPr/>
              <a:t>41</a:t>
            </a:fld>
            <a:endParaRPr lang="en-US" altLang="en-US"/>
          </a:p>
        </p:txBody>
      </p:sp>
      <p:sp>
        <p:nvSpPr>
          <p:cNvPr id="508930" name="Rectangle 2">
            <a:extLst>
              <a:ext uri="{FF2B5EF4-FFF2-40B4-BE49-F238E27FC236}">
                <a16:creationId xmlns:a16="http://schemas.microsoft.com/office/drawing/2014/main" id="{8BFEF31B-C6ED-C7F7-DE6B-FE4A97409F9F}"/>
              </a:ext>
            </a:extLst>
          </p:cNvPr>
          <p:cNvSpPr>
            <a:spLocks noChangeArrowheads="1" noTextEdit="1"/>
          </p:cNvSpPr>
          <p:nvPr>
            <p:ph type="sldImg"/>
          </p:nvPr>
        </p:nvSpPr>
        <p:spPr>
          <a:ln/>
        </p:spPr>
      </p:sp>
      <p:sp>
        <p:nvSpPr>
          <p:cNvPr id="508931" name="Rectangle 3">
            <a:extLst>
              <a:ext uri="{FF2B5EF4-FFF2-40B4-BE49-F238E27FC236}">
                <a16:creationId xmlns:a16="http://schemas.microsoft.com/office/drawing/2014/main" id="{1B5EF264-0700-FE45-1387-521F8FFF08A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C245566-72EB-4486-0F2D-1549E5843C1F}"/>
              </a:ext>
            </a:extLst>
          </p:cNvPr>
          <p:cNvSpPr>
            <a:spLocks noGrp="1" noChangeArrowheads="1"/>
          </p:cNvSpPr>
          <p:nvPr>
            <p:ph type="sldNum" sz="quarter" idx="5"/>
          </p:nvPr>
        </p:nvSpPr>
        <p:spPr>
          <a:ln/>
        </p:spPr>
        <p:txBody>
          <a:bodyPr/>
          <a:lstStyle/>
          <a:p>
            <a:fld id="{223746C8-E85A-E44E-8690-AF527B54DB61}" type="slidenum">
              <a:rPr lang="en-US" altLang="en-US"/>
              <a:pPr/>
              <a:t>42</a:t>
            </a:fld>
            <a:endParaRPr lang="en-US" altLang="en-US"/>
          </a:p>
        </p:txBody>
      </p:sp>
      <p:sp>
        <p:nvSpPr>
          <p:cNvPr id="509954" name="Rectangle 2">
            <a:extLst>
              <a:ext uri="{FF2B5EF4-FFF2-40B4-BE49-F238E27FC236}">
                <a16:creationId xmlns:a16="http://schemas.microsoft.com/office/drawing/2014/main" id="{0244B929-3230-7EE9-97D3-CC2F32AC8F8F}"/>
              </a:ext>
            </a:extLst>
          </p:cNvPr>
          <p:cNvSpPr>
            <a:spLocks noChangeArrowheads="1" noTextEdit="1"/>
          </p:cNvSpPr>
          <p:nvPr>
            <p:ph type="sldImg"/>
          </p:nvPr>
        </p:nvSpPr>
        <p:spPr>
          <a:ln/>
        </p:spPr>
      </p:sp>
      <p:sp>
        <p:nvSpPr>
          <p:cNvPr id="509955" name="Rectangle 3">
            <a:extLst>
              <a:ext uri="{FF2B5EF4-FFF2-40B4-BE49-F238E27FC236}">
                <a16:creationId xmlns:a16="http://schemas.microsoft.com/office/drawing/2014/main" id="{021EE6E7-6C81-2884-3B3C-C71E4718D86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4D1F652-6AB3-DF67-2AF4-719471562B14}"/>
              </a:ext>
            </a:extLst>
          </p:cNvPr>
          <p:cNvSpPr>
            <a:spLocks noGrp="1" noChangeArrowheads="1"/>
          </p:cNvSpPr>
          <p:nvPr>
            <p:ph type="sldNum" sz="quarter" idx="5"/>
          </p:nvPr>
        </p:nvSpPr>
        <p:spPr>
          <a:ln/>
        </p:spPr>
        <p:txBody>
          <a:bodyPr/>
          <a:lstStyle/>
          <a:p>
            <a:fld id="{24751810-DC0D-FE4D-A7DF-57D7006D4BC1}" type="slidenum">
              <a:rPr lang="en-US" altLang="en-US"/>
              <a:pPr/>
              <a:t>43</a:t>
            </a:fld>
            <a:endParaRPr lang="en-US" altLang="en-US"/>
          </a:p>
        </p:txBody>
      </p:sp>
      <p:sp>
        <p:nvSpPr>
          <p:cNvPr id="595970" name="Rectangle 2">
            <a:extLst>
              <a:ext uri="{FF2B5EF4-FFF2-40B4-BE49-F238E27FC236}">
                <a16:creationId xmlns:a16="http://schemas.microsoft.com/office/drawing/2014/main" id="{A71C3165-AA96-6528-9585-B2AC0E12F0BA}"/>
              </a:ext>
            </a:extLst>
          </p:cNvPr>
          <p:cNvSpPr>
            <a:spLocks noChangeArrowheads="1" noTextEdit="1"/>
          </p:cNvSpPr>
          <p:nvPr>
            <p:ph type="sldImg"/>
          </p:nvPr>
        </p:nvSpPr>
        <p:spPr>
          <a:ln/>
        </p:spPr>
      </p:sp>
      <p:sp>
        <p:nvSpPr>
          <p:cNvPr id="595971" name="Rectangle 3">
            <a:extLst>
              <a:ext uri="{FF2B5EF4-FFF2-40B4-BE49-F238E27FC236}">
                <a16:creationId xmlns:a16="http://schemas.microsoft.com/office/drawing/2014/main" id="{8F8FC0D1-CEAE-F85E-C7A8-E4B8F441719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6686C23-2D6F-DA62-C23E-1EB9085B2D51}"/>
              </a:ext>
            </a:extLst>
          </p:cNvPr>
          <p:cNvSpPr>
            <a:spLocks noGrp="1" noChangeArrowheads="1"/>
          </p:cNvSpPr>
          <p:nvPr>
            <p:ph type="sldNum" sz="quarter" idx="5"/>
          </p:nvPr>
        </p:nvSpPr>
        <p:spPr>
          <a:ln/>
        </p:spPr>
        <p:txBody>
          <a:bodyPr/>
          <a:lstStyle/>
          <a:p>
            <a:fld id="{7AB7E8CD-424B-2B4A-92E8-7B2AB98D1463}" type="slidenum">
              <a:rPr lang="en-US" altLang="en-US"/>
              <a:pPr/>
              <a:t>44</a:t>
            </a:fld>
            <a:endParaRPr lang="en-US" altLang="en-US"/>
          </a:p>
        </p:txBody>
      </p:sp>
      <p:sp>
        <p:nvSpPr>
          <p:cNvPr id="598018" name="Rectangle 2">
            <a:extLst>
              <a:ext uri="{FF2B5EF4-FFF2-40B4-BE49-F238E27FC236}">
                <a16:creationId xmlns:a16="http://schemas.microsoft.com/office/drawing/2014/main" id="{98451946-4BF9-B1EB-5A91-3512E86F7CF6}"/>
              </a:ext>
            </a:extLst>
          </p:cNvPr>
          <p:cNvSpPr>
            <a:spLocks noChangeArrowheads="1" noTextEdit="1"/>
          </p:cNvSpPr>
          <p:nvPr>
            <p:ph type="sldImg"/>
          </p:nvPr>
        </p:nvSpPr>
        <p:spPr>
          <a:ln/>
        </p:spPr>
      </p:sp>
      <p:sp>
        <p:nvSpPr>
          <p:cNvPr id="598019" name="Rectangle 3">
            <a:extLst>
              <a:ext uri="{FF2B5EF4-FFF2-40B4-BE49-F238E27FC236}">
                <a16:creationId xmlns:a16="http://schemas.microsoft.com/office/drawing/2014/main" id="{DBC0DF4D-87D4-7596-043B-CC16986EFC2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3F47FD0-22B5-7C6F-C1E8-807794E4A0C6}"/>
              </a:ext>
            </a:extLst>
          </p:cNvPr>
          <p:cNvSpPr>
            <a:spLocks noGrp="1" noChangeArrowheads="1"/>
          </p:cNvSpPr>
          <p:nvPr>
            <p:ph type="sldNum" sz="quarter" idx="5"/>
          </p:nvPr>
        </p:nvSpPr>
        <p:spPr>
          <a:ln/>
        </p:spPr>
        <p:txBody>
          <a:bodyPr/>
          <a:lstStyle/>
          <a:p>
            <a:fld id="{0A0E086D-615C-DE47-BD6F-87E81C23B641}" type="slidenum">
              <a:rPr lang="en-US" altLang="en-US"/>
              <a:pPr/>
              <a:t>45</a:t>
            </a:fld>
            <a:endParaRPr lang="en-US" altLang="en-US"/>
          </a:p>
        </p:txBody>
      </p:sp>
      <p:sp>
        <p:nvSpPr>
          <p:cNvPr id="600066" name="Rectangle 2">
            <a:extLst>
              <a:ext uri="{FF2B5EF4-FFF2-40B4-BE49-F238E27FC236}">
                <a16:creationId xmlns:a16="http://schemas.microsoft.com/office/drawing/2014/main" id="{65558D7B-B05A-4981-B302-D3C0AF32DD55}"/>
              </a:ext>
            </a:extLst>
          </p:cNvPr>
          <p:cNvSpPr>
            <a:spLocks noChangeArrowheads="1" noTextEdit="1"/>
          </p:cNvSpPr>
          <p:nvPr>
            <p:ph type="sldImg"/>
          </p:nvPr>
        </p:nvSpPr>
        <p:spPr>
          <a:ln/>
        </p:spPr>
      </p:sp>
      <p:sp>
        <p:nvSpPr>
          <p:cNvPr id="600067" name="Rectangle 3">
            <a:extLst>
              <a:ext uri="{FF2B5EF4-FFF2-40B4-BE49-F238E27FC236}">
                <a16:creationId xmlns:a16="http://schemas.microsoft.com/office/drawing/2014/main" id="{DFF52585-47AD-ECF2-6136-34C5510BD93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7B3BD21-F13C-2E67-2C7C-301F69840E65}"/>
              </a:ext>
            </a:extLst>
          </p:cNvPr>
          <p:cNvSpPr>
            <a:spLocks noGrp="1" noChangeArrowheads="1"/>
          </p:cNvSpPr>
          <p:nvPr>
            <p:ph type="sldNum" sz="quarter" idx="5"/>
          </p:nvPr>
        </p:nvSpPr>
        <p:spPr>
          <a:ln/>
        </p:spPr>
        <p:txBody>
          <a:bodyPr/>
          <a:lstStyle/>
          <a:p>
            <a:fld id="{83367E73-42CD-CA4C-BEE6-F2912ED8F4BC}" type="slidenum">
              <a:rPr lang="en-US" altLang="en-US"/>
              <a:pPr/>
              <a:t>46</a:t>
            </a:fld>
            <a:endParaRPr lang="en-US" altLang="en-US"/>
          </a:p>
        </p:txBody>
      </p:sp>
      <p:sp>
        <p:nvSpPr>
          <p:cNvPr id="602114" name="Rectangle 2">
            <a:extLst>
              <a:ext uri="{FF2B5EF4-FFF2-40B4-BE49-F238E27FC236}">
                <a16:creationId xmlns:a16="http://schemas.microsoft.com/office/drawing/2014/main" id="{A56854DE-FDC5-81DC-5BEB-CBA780C1694C}"/>
              </a:ext>
            </a:extLst>
          </p:cNvPr>
          <p:cNvSpPr>
            <a:spLocks noChangeArrowheads="1" noTextEdit="1"/>
          </p:cNvSpPr>
          <p:nvPr>
            <p:ph type="sldImg"/>
          </p:nvPr>
        </p:nvSpPr>
        <p:spPr>
          <a:ln/>
        </p:spPr>
      </p:sp>
      <p:sp>
        <p:nvSpPr>
          <p:cNvPr id="602115" name="Rectangle 3">
            <a:extLst>
              <a:ext uri="{FF2B5EF4-FFF2-40B4-BE49-F238E27FC236}">
                <a16:creationId xmlns:a16="http://schemas.microsoft.com/office/drawing/2014/main" id="{6F6671AA-BF1D-FDF6-8A0A-E8073B45B71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20949CA-AC11-1507-B806-93FA6490EC42}"/>
              </a:ext>
            </a:extLst>
          </p:cNvPr>
          <p:cNvSpPr>
            <a:spLocks noGrp="1" noChangeArrowheads="1"/>
          </p:cNvSpPr>
          <p:nvPr>
            <p:ph type="sldNum" sz="quarter" idx="5"/>
          </p:nvPr>
        </p:nvSpPr>
        <p:spPr>
          <a:ln/>
        </p:spPr>
        <p:txBody>
          <a:bodyPr/>
          <a:lstStyle/>
          <a:p>
            <a:fld id="{B5E4777A-7904-AC41-84A7-49E9A1186A82}" type="slidenum">
              <a:rPr lang="en-US" altLang="en-US"/>
              <a:pPr/>
              <a:t>47</a:t>
            </a:fld>
            <a:endParaRPr lang="en-US" altLang="en-US"/>
          </a:p>
        </p:txBody>
      </p:sp>
      <p:sp>
        <p:nvSpPr>
          <p:cNvPr id="510978" name="Rectangle 2">
            <a:extLst>
              <a:ext uri="{FF2B5EF4-FFF2-40B4-BE49-F238E27FC236}">
                <a16:creationId xmlns:a16="http://schemas.microsoft.com/office/drawing/2014/main" id="{E084855E-29E0-1867-E657-F16CE6041300}"/>
              </a:ext>
            </a:extLst>
          </p:cNvPr>
          <p:cNvSpPr>
            <a:spLocks noChangeArrowheads="1" noTextEdit="1"/>
          </p:cNvSpPr>
          <p:nvPr>
            <p:ph type="sldImg"/>
          </p:nvPr>
        </p:nvSpPr>
        <p:spPr>
          <a:ln/>
        </p:spPr>
      </p:sp>
      <p:sp>
        <p:nvSpPr>
          <p:cNvPr id="510979" name="Rectangle 3">
            <a:extLst>
              <a:ext uri="{FF2B5EF4-FFF2-40B4-BE49-F238E27FC236}">
                <a16:creationId xmlns:a16="http://schemas.microsoft.com/office/drawing/2014/main" id="{A82080CF-55F0-DF09-C849-3B3B2B9CCE7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60BC556-4A8A-2CCD-4793-781FE0A2E5F6}"/>
              </a:ext>
            </a:extLst>
          </p:cNvPr>
          <p:cNvSpPr>
            <a:spLocks noGrp="1" noChangeArrowheads="1"/>
          </p:cNvSpPr>
          <p:nvPr>
            <p:ph type="sldNum" sz="quarter" idx="5"/>
          </p:nvPr>
        </p:nvSpPr>
        <p:spPr>
          <a:ln/>
        </p:spPr>
        <p:txBody>
          <a:bodyPr/>
          <a:lstStyle/>
          <a:p>
            <a:fld id="{FAADFDF6-523D-E146-AB04-4713EFAA6D5F}" type="slidenum">
              <a:rPr lang="en-US" altLang="en-US"/>
              <a:pPr/>
              <a:t>48</a:t>
            </a:fld>
            <a:endParaRPr lang="en-US" altLang="en-US"/>
          </a:p>
        </p:txBody>
      </p:sp>
      <p:sp>
        <p:nvSpPr>
          <p:cNvPr id="604162" name="Rectangle 2">
            <a:extLst>
              <a:ext uri="{FF2B5EF4-FFF2-40B4-BE49-F238E27FC236}">
                <a16:creationId xmlns:a16="http://schemas.microsoft.com/office/drawing/2014/main" id="{465EC65D-E0DB-F863-A21B-F2D96DFDC8D2}"/>
              </a:ext>
            </a:extLst>
          </p:cNvPr>
          <p:cNvSpPr>
            <a:spLocks noChangeArrowheads="1" noTextEdit="1"/>
          </p:cNvSpPr>
          <p:nvPr>
            <p:ph type="sldImg"/>
          </p:nvPr>
        </p:nvSpPr>
        <p:spPr>
          <a:ln/>
        </p:spPr>
      </p:sp>
      <p:sp>
        <p:nvSpPr>
          <p:cNvPr id="604163" name="Rectangle 3">
            <a:extLst>
              <a:ext uri="{FF2B5EF4-FFF2-40B4-BE49-F238E27FC236}">
                <a16:creationId xmlns:a16="http://schemas.microsoft.com/office/drawing/2014/main" id="{9B2F01B9-9F41-5C9F-44EF-87338BFD850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DB17594-F61C-6A06-FFF1-029A0267F9BD}"/>
              </a:ext>
            </a:extLst>
          </p:cNvPr>
          <p:cNvSpPr>
            <a:spLocks noGrp="1" noChangeArrowheads="1"/>
          </p:cNvSpPr>
          <p:nvPr>
            <p:ph type="sldNum" sz="quarter" idx="5"/>
          </p:nvPr>
        </p:nvSpPr>
        <p:spPr>
          <a:ln/>
        </p:spPr>
        <p:txBody>
          <a:bodyPr/>
          <a:lstStyle/>
          <a:p>
            <a:fld id="{161DE06A-36D1-BD49-A82A-B72AA0143AA1}" type="slidenum">
              <a:rPr lang="en-US" altLang="en-US"/>
              <a:pPr/>
              <a:t>49</a:t>
            </a:fld>
            <a:endParaRPr lang="en-US" altLang="en-US"/>
          </a:p>
        </p:txBody>
      </p:sp>
      <p:sp>
        <p:nvSpPr>
          <p:cNvPr id="513026" name="Rectangle 2">
            <a:extLst>
              <a:ext uri="{FF2B5EF4-FFF2-40B4-BE49-F238E27FC236}">
                <a16:creationId xmlns:a16="http://schemas.microsoft.com/office/drawing/2014/main" id="{3CA12785-446B-E9F4-EFC7-C92070534A7C}"/>
              </a:ext>
            </a:extLst>
          </p:cNvPr>
          <p:cNvSpPr>
            <a:spLocks noChangeArrowheads="1" noTextEdit="1"/>
          </p:cNvSpPr>
          <p:nvPr>
            <p:ph type="sldImg"/>
          </p:nvPr>
        </p:nvSpPr>
        <p:spPr>
          <a:ln/>
        </p:spPr>
      </p:sp>
      <p:sp>
        <p:nvSpPr>
          <p:cNvPr id="513027" name="Rectangle 3">
            <a:extLst>
              <a:ext uri="{FF2B5EF4-FFF2-40B4-BE49-F238E27FC236}">
                <a16:creationId xmlns:a16="http://schemas.microsoft.com/office/drawing/2014/main" id="{D82675BE-CEBC-1A8B-55D3-6AFEF9C4690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94EF339-C843-55EF-007E-9C5163C48FA1}"/>
              </a:ext>
            </a:extLst>
          </p:cNvPr>
          <p:cNvSpPr>
            <a:spLocks noGrp="1" noChangeArrowheads="1"/>
          </p:cNvSpPr>
          <p:nvPr>
            <p:ph type="sldNum" sz="quarter" idx="5"/>
          </p:nvPr>
        </p:nvSpPr>
        <p:spPr>
          <a:ln/>
        </p:spPr>
        <p:txBody>
          <a:bodyPr/>
          <a:lstStyle/>
          <a:p>
            <a:fld id="{9DEAE408-C829-3E4A-8D3D-BB6DB9CE4ADB}" type="slidenum">
              <a:rPr lang="en-US" altLang="en-US"/>
              <a:pPr/>
              <a:t>5</a:t>
            </a:fld>
            <a:endParaRPr lang="en-US" altLang="en-US"/>
          </a:p>
        </p:txBody>
      </p:sp>
      <p:sp>
        <p:nvSpPr>
          <p:cNvPr id="473090" name="Rectangle 2">
            <a:extLst>
              <a:ext uri="{FF2B5EF4-FFF2-40B4-BE49-F238E27FC236}">
                <a16:creationId xmlns:a16="http://schemas.microsoft.com/office/drawing/2014/main" id="{AC438B71-CEE8-0D01-5A56-AEDA4B35E49E}"/>
              </a:ext>
            </a:extLst>
          </p:cNvPr>
          <p:cNvSpPr>
            <a:spLocks noChangeArrowheads="1" noTextEdit="1"/>
          </p:cNvSpPr>
          <p:nvPr>
            <p:ph type="sldImg"/>
          </p:nvPr>
        </p:nvSpPr>
        <p:spPr>
          <a:ln/>
        </p:spPr>
      </p:sp>
      <p:sp>
        <p:nvSpPr>
          <p:cNvPr id="473091" name="Rectangle 3">
            <a:extLst>
              <a:ext uri="{FF2B5EF4-FFF2-40B4-BE49-F238E27FC236}">
                <a16:creationId xmlns:a16="http://schemas.microsoft.com/office/drawing/2014/main" id="{38057E61-A7AC-A882-DC89-1509D268EF7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DBA6EDD-C0FD-04C9-0E31-1A509E3A71FA}"/>
              </a:ext>
            </a:extLst>
          </p:cNvPr>
          <p:cNvSpPr>
            <a:spLocks noGrp="1" noChangeArrowheads="1"/>
          </p:cNvSpPr>
          <p:nvPr>
            <p:ph type="sldNum" sz="quarter" idx="5"/>
          </p:nvPr>
        </p:nvSpPr>
        <p:spPr>
          <a:ln/>
        </p:spPr>
        <p:txBody>
          <a:bodyPr/>
          <a:lstStyle/>
          <a:p>
            <a:fld id="{321168B6-789E-204E-A828-2B716319E320}" type="slidenum">
              <a:rPr lang="en-US" altLang="en-US"/>
              <a:pPr/>
              <a:t>50</a:t>
            </a:fld>
            <a:endParaRPr lang="en-US" altLang="en-US"/>
          </a:p>
        </p:txBody>
      </p:sp>
      <p:sp>
        <p:nvSpPr>
          <p:cNvPr id="514050" name="Rectangle 2">
            <a:extLst>
              <a:ext uri="{FF2B5EF4-FFF2-40B4-BE49-F238E27FC236}">
                <a16:creationId xmlns:a16="http://schemas.microsoft.com/office/drawing/2014/main" id="{9E1575C3-4309-A3E2-C844-67B8804BCA1D}"/>
              </a:ext>
            </a:extLst>
          </p:cNvPr>
          <p:cNvSpPr>
            <a:spLocks noChangeArrowheads="1" noTextEdit="1"/>
          </p:cNvSpPr>
          <p:nvPr>
            <p:ph type="sldImg"/>
          </p:nvPr>
        </p:nvSpPr>
        <p:spPr>
          <a:ln/>
        </p:spPr>
      </p:sp>
      <p:sp>
        <p:nvSpPr>
          <p:cNvPr id="514051" name="Rectangle 3">
            <a:extLst>
              <a:ext uri="{FF2B5EF4-FFF2-40B4-BE49-F238E27FC236}">
                <a16:creationId xmlns:a16="http://schemas.microsoft.com/office/drawing/2014/main" id="{78840915-A963-38C7-F204-96A91DA8067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06F0603-39F1-392B-36A4-F8A1CBCE265D}"/>
              </a:ext>
            </a:extLst>
          </p:cNvPr>
          <p:cNvSpPr>
            <a:spLocks noGrp="1" noChangeArrowheads="1"/>
          </p:cNvSpPr>
          <p:nvPr>
            <p:ph type="sldNum" sz="quarter" idx="5"/>
          </p:nvPr>
        </p:nvSpPr>
        <p:spPr>
          <a:ln/>
        </p:spPr>
        <p:txBody>
          <a:bodyPr/>
          <a:lstStyle/>
          <a:p>
            <a:fld id="{A7927E14-FCFB-CA41-A9CC-05F637E96B5E}" type="slidenum">
              <a:rPr lang="en-US" altLang="en-US"/>
              <a:pPr/>
              <a:t>51</a:t>
            </a:fld>
            <a:endParaRPr lang="en-US" altLang="en-US"/>
          </a:p>
        </p:txBody>
      </p:sp>
      <p:sp>
        <p:nvSpPr>
          <p:cNvPr id="515074" name="Rectangle 2">
            <a:extLst>
              <a:ext uri="{FF2B5EF4-FFF2-40B4-BE49-F238E27FC236}">
                <a16:creationId xmlns:a16="http://schemas.microsoft.com/office/drawing/2014/main" id="{128A48AD-86B4-B60B-8EFA-2D9204253F59}"/>
              </a:ext>
            </a:extLst>
          </p:cNvPr>
          <p:cNvSpPr>
            <a:spLocks noChangeArrowheads="1" noTextEdit="1"/>
          </p:cNvSpPr>
          <p:nvPr>
            <p:ph type="sldImg"/>
          </p:nvPr>
        </p:nvSpPr>
        <p:spPr>
          <a:ln/>
        </p:spPr>
      </p:sp>
      <p:sp>
        <p:nvSpPr>
          <p:cNvPr id="515075" name="Rectangle 3">
            <a:extLst>
              <a:ext uri="{FF2B5EF4-FFF2-40B4-BE49-F238E27FC236}">
                <a16:creationId xmlns:a16="http://schemas.microsoft.com/office/drawing/2014/main" id="{4D3D9FDD-2B75-3989-BBD4-B388E7559F6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9E11AF9-DE7C-29BF-D1FE-D4BCDA623E68}"/>
              </a:ext>
            </a:extLst>
          </p:cNvPr>
          <p:cNvSpPr>
            <a:spLocks noGrp="1" noChangeArrowheads="1"/>
          </p:cNvSpPr>
          <p:nvPr>
            <p:ph type="sldNum" sz="quarter" idx="5"/>
          </p:nvPr>
        </p:nvSpPr>
        <p:spPr>
          <a:ln/>
        </p:spPr>
        <p:txBody>
          <a:bodyPr/>
          <a:lstStyle/>
          <a:p>
            <a:fld id="{4700E14F-D544-DF42-9CCF-B27F94889CF9}" type="slidenum">
              <a:rPr lang="en-US" altLang="en-US"/>
              <a:pPr/>
              <a:t>52</a:t>
            </a:fld>
            <a:endParaRPr lang="en-US" altLang="en-US"/>
          </a:p>
        </p:txBody>
      </p:sp>
      <p:sp>
        <p:nvSpPr>
          <p:cNvPr id="516098" name="Rectangle 2">
            <a:extLst>
              <a:ext uri="{FF2B5EF4-FFF2-40B4-BE49-F238E27FC236}">
                <a16:creationId xmlns:a16="http://schemas.microsoft.com/office/drawing/2014/main" id="{BBAD9318-F7A5-5385-A248-49D91099B5D9}"/>
              </a:ext>
            </a:extLst>
          </p:cNvPr>
          <p:cNvSpPr>
            <a:spLocks noChangeArrowheads="1" noTextEdit="1"/>
          </p:cNvSpPr>
          <p:nvPr>
            <p:ph type="sldImg"/>
          </p:nvPr>
        </p:nvSpPr>
        <p:spPr>
          <a:ln/>
        </p:spPr>
      </p:sp>
      <p:sp>
        <p:nvSpPr>
          <p:cNvPr id="516099" name="Rectangle 3">
            <a:extLst>
              <a:ext uri="{FF2B5EF4-FFF2-40B4-BE49-F238E27FC236}">
                <a16:creationId xmlns:a16="http://schemas.microsoft.com/office/drawing/2014/main" id="{31ED207D-24D1-3654-2BB6-AB81AAD343A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4528B58-8A3D-14B6-03E2-0819E3C670C9}"/>
              </a:ext>
            </a:extLst>
          </p:cNvPr>
          <p:cNvSpPr>
            <a:spLocks noGrp="1" noChangeArrowheads="1"/>
          </p:cNvSpPr>
          <p:nvPr>
            <p:ph type="sldNum" sz="quarter" idx="5"/>
          </p:nvPr>
        </p:nvSpPr>
        <p:spPr>
          <a:ln/>
        </p:spPr>
        <p:txBody>
          <a:bodyPr/>
          <a:lstStyle/>
          <a:p>
            <a:fld id="{18372314-3ABC-EA4F-B2CB-8FFFDDFAC4A8}" type="slidenum">
              <a:rPr lang="en-US" altLang="en-US"/>
              <a:pPr/>
              <a:t>53</a:t>
            </a:fld>
            <a:endParaRPr lang="en-US" altLang="en-US"/>
          </a:p>
        </p:txBody>
      </p:sp>
      <p:sp>
        <p:nvSpPr>
          <p:cNvPr id="517122" name="Rectangle 2">
            <a:extLst>
              <a:ext uri="{FF2B5EF4-FFF2-40B4-BE49-F238E27FC236}">
                <a16:creationId xmlns:a16="http://schemas.microsoft.com/office/drawing/2014/main" id="{7A9ADEDC-CCCD-B8AB-44EC-2090E033CB93}"/>
              </a:ext>
            </a:extLst>
          </p:cNvPr>
          <p:cNvSpPr>
            <a:spLocks noChangeArrowheads="1" noTextEdit="1"/>
          </p:cNvSpPr>
          <p:nvPr>
            <p:ph type="sldImg"/>
          </p:nvPr>
        </p:nvSpPr>
        <p:spPr>
          <a:ln/>
        </p:spPr>
      </p:sp>
      <p:sp>
        <p:nvSpPr>
          <p:cNvPr id="517123" name="Rectangle 3">
            <a:extLst>
              <a:ext uri="{FF2B5EF4-FFF2-40B4-BE49-F238E27FC236}">
                <a16:creationId xmlns:a16="http://schemas.microsoft.com/office/drawing/2014/main" id="{CF4A1A7D-F6CB-46B8-5388-F5218A7FD44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171C13C-2A8D-3146-B57C-01BAD4600715}"/>
              </a:ext>
            </a:extLst>
          </p:cNvPr>
          <p:cNvSpPr>
            <a:spLocks noGrp="1" noChangeArrowheads="1"/>
          </p:cNvSpPr>
          <p:nvPr>
            <p:ph type="sldNum" sz="quarter" idx="5"/>
          </p:nvPr>
        </p:nvSpPr>
        <p:spPr>
          <a:ln/>
        </p:spPr>
        <p:txBody>
          <a:bodyPr/>
          <a:lstStyle/>
          <a:p>
            <a:fld id="{B07D82FB-147D-CD41-A3F2-7FFCDAF5EEE1}" type="slidenum">
              <a:rPr lang="en-US" altLang="en-US"/>
              <a:pPr/>
              <a:t>54</a:t>
            </a:fld>
            <a:endParaRPr lang="en-US" altLang="en-US"/>
          </a:p>
        </p:txBody>
      </p:sp>
      <p:sp>
        <p:nvSpPr>
          <p:cNvPr id="518146" name="Rectangle 2">
            <a:extLst>
              <a:ext uri="{FF2B5EF4-FFF2-40B4-BE49-F238E27FC236}">
                <a16:creationId xmlns:a16="http://schemas.microsoft.com/office/drawing/2014/main" id="{91DEBE91-15F2-FF11-0694-7D9994F252C8}"/>
              </a:ext>
            </a:extLst>
          </p:cNvPr>
          <p:cNvSpPr>
            <a:spLocks noChangeArrowheads="1" noTextEdit="1"/>
          </p:cNvSpPr>
          <p:nvPr>
            <p:ph type="sldImg"/>
          </p:nvPr>
        </p:nvSpPr>
        <p:spPr>
          <a:ln/>
        </p:spPr>
      </p:sp>
      <p:sp>
        <p:nvSpPr>
          <p:cNvPr id="518147" name="Rectangle 3">
            <a:extLst>
              <a:ext uri="{FF2B5EF4-FFF2-40B4-BE49-F238E27FC236}">
                <a16:creationId xmlns:a16="http://schemas.microsoft.com/office/drawing/2014/main" id="{78D6012E-2A81-3D4F-7B4E-3D68EEBCD57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A91C436-E3D4-9626-4A30-33D68B5C6154}"/>
              </a:ext>
            </a:extLst>
          </p:cNvPr>
          <p:cNvSpPr>
            <a:spLocks noGrp="1" noChangeArrowheads="1"/>
          </p:cNvSpPr>
          <p:nvPr>
            <p:ph type="sldNum" sz="quarter" idx="5"/>
          </p:nvPr>
        </p:nvSpPr>
        <p:spPr>
          <a:ln/>
        </p:spPr>
        <p:txBody>
          <a:bodyPr/>
          <a:lstStyle/>
          <a:p>
            <a:fld id="{175E3B7B-9A40-4E4C-ACF7-C03AA608B884}" type="slidenum">
              <a:rPr lang="en-US" altLang="en-US"/>
              <a:pPr/>
              <a:t>55</a:t>
            </a:fld>
            <a:endParaRPr lang="en-US" altLang="en-US"/>
          </a:p>
        </p:txBody>
      </p:sp>
      <p:sp>
        <p:nvSpPr>
          <p:cNvPr id="519170" name="Rectangle 2">
            <a:extLst>
              <a:ext uri="{FF2B5EF4-FFF2-40B4-BE49-F238E27FC236}">
                <a16:creationId xmlns:a16="http://schemas.microsoft.com/office/drawing/2014/main" id="{C68E782E-D3BE-522A-AAF6-68B1D5011D52}"/>
              </a:ext>
            </a:extLst>
          </p:cNvPr>
          <p:cNvSpPr>
            <a:spLocks noChangeArrowheads="1" noTextEdit="1"/>
          </p:cNvSpPr>
          <p:nvPr>
            <p:ph type="sldImg"/>
          </p:nvPr>
        </p:nvSpPr>
        <p:spPr>
          <a:ln/>
        </p:spPr>
      </p:sp>
      <p:sp>
        <p:nvSpPr>
          <p:cNvPr id="519171" name="Rectangle 3">
            <a:extLst>
              <a:ext uri="{FF2B5EF4-FFF2-40B4-BE49-F238E27FC236}">
                <a16:creationId xmlns:a16="http://schemas.microsoft.com/office/drawing/2014/main" id="{D16E8F0B-4EE5-EF48-4026-14AAB14CD50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80E0AAD-2E8C-83AE-054E-ED3CFCB1B9F0}"/>
              </a:ext>
            </a:extLst>
          </p:cNvPr>
          <p:cNvSpPr>
            <a:spLocks noGrp="1" noChangeArrowheads="1"/>
          </p:cNvSpPr>
          <p:nvPr>
            <p:ph type="sldNum" sz="quarter" idx="5"/>
          </p:nvPr>
        </p:nvSpPr>
        <p:spPr>
          <a:ln/>
        </p:spPr>
        <p:txBody>
          <a:bodyPr/>
          <a:lstStyle/>
          <a:p>
            <a:fld id="{0EC63D12-F72F-5D48-B030-7FF83703D7D7}" type="slidenum">
              <a:rPr lang="en-US" altLang="en-US"/>
              <a:pPr/>
              <a:t>56</a:t>
            </a:fld>
            <a:endParaRPr lang="en-US" altLang="en-US"/>
          </a:p>
        </p:txBody>
      </p:sp>
      <p:sp>
        <p:nvSpPr>
          <p:cNvPr id="520194" name="Rectangle 2">
            <a:extLst>
              <a:ext uri="{FF2B5EF4-FFF2-40B4-BE49-F238E27FC236}">
                <a16:creationId xmlns:a16="http://schemas.microsoft.com/office/drawing/2014/main" id="{3C2C2C7C-1B91-743E-39A0-CA0B6B803FB8}"/>
              </a:ext>
            </a:extLst>
          </p:cNvPr>
          <p:cNvSpPr>
            <a:spLocks noChangeArrowheads="1" noTextEdit="1"/>
          </p:cNvSpPr>
          <p:nvPr>
            <p:ph type="sldImg"/>
          </p:nvPr>
        </p:nvSpPr>
        <p:spPr>
          <a:ln/>
        </p:spPr>
      </p:sp>
      <p:sp>
        <p:nvSpPr>
          <p:cNvPr id="520195" name="Rectangle 3">
            <a:extLst>
              <a:ext uri="{FF2B5EF4-FFF2-40B4-BE49-F238E27FC236}">
                <a16:creationId xmlns:a16="http://schemas.microsoft.com/office/drawing/2014/main" id="{F61C857E-EAA0-455D-678A-5EA40703C00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39E1B79-3A70-97D3-CAFF-1AC76079A376}"/>
              </a:ext>
            </a:extLst>
          </p:cNvPr>
          <p:cNvSpPr>
            <a:spLocks noGrp="1" noChangeArrowheads="1"/>
          </p:cNvSpPr>
          <p:nvPr>
            <p:ph type="sldNum" sz="quarter" idx="5"/>
          </p:nvPr>
        </p:nvSpPr>
        <p:spPr>
          <a:ln/>
        </p:spPr>
        <p:txBody>
          <a:bodyPr/>
          <a:lstStyle/>
          <a:p>
            <a:fld id="{0C4B8B80-FF2E-8B46-BD89-D4CEE809A451}" type="slidenum">
              <a:rPr lang="en-US" altLang="en-US"/>
              <a:pPr/>
              <a:t>57</a:t>
            </a:fld>
            <a:endParaRPr lang="en-US" altLang="en-US"/>
          </a:p>
        </p:txBody>
      </p:sp>
      <p:sp>
        <p:nvSpPr>
          <p:cNvPr id="521218" name="Rectangle 2">
            <a:extLst>
              <a:ext uri="{FF2B5EF4-FFF2-40B4-BE49-F238E27FC236}">
                <a16:creationId xmlns:a16="http://schemas.microsoft.com/office/drawing/2014/main" id="{3C0F1EB9-9869-D5B9-4694-8A68F29D178A}"/>
              </a:ext>
            </a:extLst>
          </p:cNvPr>
          <p:cNvSpPr>
            <a:spLocks noChangeArrowheads="1" noTextEdit="1"/>
          </p:cNvSpPr>
          <p:nvPr>
            <p:ph type="sldImg"/>
          </p:nvPr>
        </p:nvSpPr>
        <p:spPr>
          <a:ln/>
        </p:spPr>
      </p:sp>
      <p:sp>
        <p:nvSpPr>
          <p:cNvPr id="521219" name="Rectangle 3">
            <a:extLst>
              <a:ext uri="{FF2B5EF4-FFF2-40B4-BE49-F238E27FC236}">
                <a16:creationId xmlns:a16="http://schemas.microsoft.com/office/drawing/2014/main" id="{8DF05134-507B-8A91-F789-3A0EE36480E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D58C231-9CD8-C220-F300-E269CEA63E37}"/>
              </a:ext>
            </a:extLst>
          </p:cNvPr>
          <p:cNvSpPr>
            <a:spLocks noGrp="1" noChangeArrowheads="1"/>
          </p:cNvSpPr>
          <p:nvPr>
            <p:ph type="sldNum" sz="quarter" idx="5"/>
          </p:nvPr>
        </p:nvSpPr>
        <p:spPr>
          <a:ln/>
        </p:spPr>
        <p:txBody>
          <a:bodyPr/>
          <a:lstStyle/>
          <a:p>
            <a:fld id="{17CBA393-6052-CE40-9E13-6BB4A0D07EF5}" type="slidenum">
              <a:rPr lang="en-US" altLang="en-US"/>
              <a:pPr/>
              <a:t>58</a:t>
            </a:fld>
            <a:endParaRPr lang="en-US" altLang="en-US"/>
          </a:p>
        </p:txBody>
      </p:sp>
      <p:sp>
        <p:nvSpPr>
          <p:cNvPr id="522242" name="Rectangle 2">
            <a:extLst>
              <a:ext uri="{FF2B5EF4-FFF2-40B4-BE49-F238E27FC236}">
                <a16:creationId xmlns:a16="http://schemas.microsoft.com/office/drawing/2014/main" id="{35A051E0-D635-D239-37C2-74F809C1F542}"/>
              </a:ext>
            </a:extLst>
          </p:cNvPr>
          <p:cNvSpPr>
            <a:spLocks noChangeArrowheads="1" noTextEdit="1"/>
          </p:cNvSpPr>
          <p:nvPr>
            <p:ph type="sldImg"/>
          </p:nvPr>
        </p:nvSpPr>
        <p:spPr>
          <a:ln/>
        </p:spPr>
      </p:sp>
      <p:sp>
        <p:nvSpPr>
          <p:cNvPr id="522243" name="Rectangle 3">
            <a:extLst>
              <a:ext uri="{FF2B5EF4-FFF2-40B4-BE49-F238E27FC236}">
                <a16:creationId xmlns:a16="http://schemas.microsoft.com/office/drawing/2014/main" id="{946CDAA3-5B36-DD6F-0E69-D39937D6B9B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DCF9F24-1B2E-1BCC-D2C6-8DA5311CFED6}"/>
              </a:ext>
            </a:extLst>
          </p:cNvPr>
          <p:cNvSpPr>
            <a:spLocks noGrp="1" noChangeArrowheads="1"/>
          </p:cNvSpPr>
          <p:nvPr>
            <p:ph type="sldNum" sz="quarter" idx="5"/>
          </p:nvPr>
        </p:nvSpPr>
        <p:spPr>
          <a:ln/>
        </p:spPr>
        <p:txBody>
          <a:bodyPr/>
          <a:lstStyle/>
          <a:p>
            <a:fld id="{A99788D6-C81D-444E-B1DE-8B94FD834B81}" type="slidenum">
              <a:rPr lang="en-US" altLang="en-US"/>
              <a:pPr/>
              <a:t>59</a:t>
            </a:fld>
            <a:endParaRPr lang="en-US" altLang="en-US"/>
          </a:p>
        </p:txBody>
      </p:sp>
      <p:sp>
        <p:nvSpPr>
          <p:cNvPr id="523266" name="Rectangle 2">
            <a:extLst>
              <a:ext uri="{FF2B5EF4-FFF2-40B4-BE49-F238E27FC236}">
                <a16:creationId xmlns:a16="http://schemas.microsoft.com/office/drawing/2014/main" id="{8242EF9D-A5E5-3D22-F467-972970FF4B0A}"/>
              </a:ext>
            </a:extLst>
          </p:cNvPr>
          <p:cNvSpPr>
            <a:spLocks noChangeArrowheads="1" noTextEdit="1"/>
          </p:cNvSpPr>
          <p:nvPr>
            <p:ph type="sldImg"/>
          </p:nvPr>
        </p:nvSpPr>
        <p:spPr>
          <a:ln/>
        </p:spPr>
      </p:sp>
      <p:sp>
        <p:nvSpPr>
          <p:cNvPr id="523267" name="Rectangle 3">
            <a:extLst>
              <a:ext uri="{FF2B5EF4-FFF2-40B4-BE49-F238E27FC236}">
                <a16:creationId xmlns:a16="http://schemas.microsoft.com/office/drawing/2014/main" id="{766D00AC-E458-110A-0A1C-20A3037D258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CDC67C4-6BB5-3C90-7C6C-856189737840}"/>
              </a:ext>
            </a:extLst>
          </p:cNvPr>
          <p:cNvSpPr>
            <a:spLocks noGrp="1" noChangeArrowheads="1"/>
          </p:cNvSpPr>
          <p:nvPr>
            <p:ph type="sldNum" sz="quarter" idx="5"/>
          </p:nvPr>
        </p:nvSpPr>
        <p:spPr>
          <a:ln/>
        </p:spPr>
        <p:txBody>
          <a:bodyPr/>
          <a:lstStyle/>
          <a:p>
            <a:fld id="{96EE91E5-4841-C043-BE97-E241513356B5}" type="slidenum">
              <a:rPr lang="en-US" altLang="en-US"/>
              <a:pPr/>
              <a:t>6</a:t>
            </a:fld>
            <a:endParaRPr lang="en-US" altLang="en-US"/>
          </a:p>
        </p:txBody>
      </p:sp>
      <p:sp>
        <p:nvSpPr>
          <p:cNvPr id="474114" name="Rectangle 2">
            <a:extLst>
              <a:ext uri="{FF2B5EF4-FFF2-40B4-BE49-F238E27FC236}">
                <a16:creationId xmlns:a16="http://schemas.microsoft.com/office/drawing/2014/main" id="{51D1701D-1DD9-2E37-476A-5A53F88FE218}"/>
              </a:ext>
            </a:extLst>
          </p:cNvPr>
          <p:cNvSpPr>
            <a:spLocks noChangeArrowheads="1" noTextEdit="1"/>
          </p:cNvSpPr>
          <p:nvPr>
            <p:ph type="sldImg"/>
          </p:nvPr>
        </p:nvSpPr>
        <p:spPr>
          <a:ln/>
        </p:spPr>
      </p:sp>
      <p:sp>
        <p:nvSpPr>
          <p:cNvPr id="474115" name="Rectangle 3">
            <a:extLst>
              <a:ext uri="{FF2B5EF4-FFF2-40B4-BE49-F238E27FC236}">
                <a16:creationId xmlns:a16="http://schemas.microsoft.com/office/drawing/2014/main" id="{1BA18CA1-D8EA-F106-B9EF-3E2362A23B9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E21A83B-8D8A-B4E6-3F65-F4AFF60B7766}"/>
              </a:ext>
            </a:extLst>
          </p:cNvPr>
          <p:cNvSpPr>
            <a:spLocks noGrp="1" noChangeArrowheads="1"/>
          </p:cNvSpPr>
          <p:nvPr>
            <p:ph type="sldNum" sz="quarter" idx="5"/>
          </p:nvPr>
        </p:nvSpPr>
        <p:spPr>
          <a:ln/>
        </p:spPr>
        <p:txBody>
          <a:bodyPr/>
          <a:lstStyle/>
          <a:p>
            <a:fld id="{C681B6A5-5EF5-7B4E-AE05-D90301A9F61E}" type="slidenum">
              <a:rPr lang="en-US" altLang="en-US"/>
              <a:pPr/>
              <a:t>60</a:t>
            </a:fld>
            <a:endParaRPr lang="en-US" altLang="en-US"/>
          </a:p>
        </p:txBody>
      </p:sp>
      <p:sp>
        <p:nvSpPr>
          <p:cNvPr id="524290" name="Rectangle 2">
            <a:extLst>
              <a:ext uri="{FF2B5EF4-FFF2-40B4-BE49-F238E27FC236}">
                <a16:creationId xmlns:a16="http://schemas.microsoft.com/office/drawing/2014/main" id="{51A00976-E529-F9FA-53CF-38BFF83FBDE9}"/>
              </a:ext>
            </a:extLst>
          </p:cNvPr>
          <p:cNvSpPr>
            <a:spLocks noChangeArrowheads="1" noTextEdit="1"/>
          </p:cNvSpPr>
          <p:nvPr>
            <p:ph type="sldImg"/>
          </p:nvPr>
        </p:nvSpPr>
        <p:spPr>
          <a:ln/>
        </p:spPr>
      </p:sp>
      <p:sp>
        <p:nvSpPr>
          <p:cNvPr id="524291" name="Rectangle 3">
            <a:extLst>
              <a:ext uri="{FF2B5EF4-FFF2-40B4-BE49-F238E27FC236}">
                <a16:creationId xmlns:a16="http://schemas.microsoft.com/office/drawing/2014/main" id="{1F0E3F11-61D3-63BA-F534-9A5658E1263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D1FDC7D-8E98-DBE8-8AA7-E3DE3FEBB666}"/>
              </a:ext>
            </a:extLst>
          </p:cNvPr>
          <p:cNvSpPr>
            <a:spLocks noGrp="1" noChangeArrowheads="1"/>
          </p:cNvSpPr>
          <p:nvPr>
            <p:ph type="sldNum" sz="quarter" idx="5"/>
          </p:nvPr>
        </p:nvSpPr>
        <p:spPr>
          <a:ln/>
        </p:spPr>
        <p:txBody>
          <a:bodyPr/>
          <a:lstStyle/>
          <a:p>
            <a:fld id="{1A52D497-725A-CE4A-BE81-9CFF770A7DF1}" type="slidenum">
              <a:rPr lang="en-US" altLang="en-US"/>
              <a:pPr/>
              <a:t>61</a:t>
            </a:fld>
            <a:endParaRPr lang="en-US" altLang="en-US"/>
          </a:p>
        </p:txBody>
      </p:sp>
      <p:sp>
        <p:nvSpPr>
          <p:cNvPr id="525314" name="Rectangle 2">
            <a:extLst>
              <a:ext uri="{FF2B5EF4-FFF2-40B4-BE49-F238E27FC236}">
                <a16:creationId xmlns:a16="http://schemas.microsoft.com/office/drawing/2014/main" id="{153B4E82-D0B2-C904-007E-F5A441468677}"/>
              </a:ext>
            </a:extLst>
          </p:cNvPr>
          <p:cNvSpPr>
            <a:spLocks noChangeArrowheads="1" noTextEdit="1"/>
          </p:cNvSpPr>
          <p:nvPr>
            <p:ph type="sldImg"/>
          </p:nvPr>
        </p:nvSpPr>
        <p:spPr>
          <a:ln/>
        </p:spPr>
      </p:sp>
      <p:sp>
        <p:nvSpPr>
          <p:cNvPr id="525315" name="Rectangle 3">
            <a:extLst>
              <a:ext uri="{FF2B5EF4-FFF2-40B4-BE49-F238E27FC236}">
                <a16:creationId xmlns:a16="http://schemas.microsoft.com/office/drawing/2014/main" id="{CD3476A2-50D2-45C3-63B3-06A8512759F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8D5A77E-EAF4-3B43-DD5D-E6F8C6414593}"/>
              </a:ext>
            </a:extLst>
          </p:cNvPr>
          <p:cNvSpPr>
            <a:spLocks noGrp="1" noChangeArrowheads="1"/>
          </p:cNvSpPr>
          <p:nvPr>
            <p:ph type="sldNum" sz="quarter" idx="5"/>
          </p:nvPr>
        </p:nvSpPr>
        <p:spPr>
          <a:ln/>
        </p:spPr>
        <p:txBody>
          <a:bodyPr/>
          <a:lstStyle/>
          <a:p>
            <a:fld id="{78D314FF-0362-5A47-A647-5F8C777633F5}" type="slidenum">
              <a:rPr lang="en-US" altLang="en-US"/>
              <a:pPr/>
              <a:t>62</a:t>
            </a:fld>
            <a:endParaRPr lang="en-US" altLang="en-US"/>
          </a:p>
        </p:txBody>
      </p:sp>
      <p:sp>
        <p:nvSpPr>
          <p:cNvPr id="526338" name="Rectangle 2">
            <a:extLst>
              <a:ext uri="{FF2B5EF4-FFF2-40B4-BE49-F238E27FC236}">
                <a16:creationId xmlns:a16="http://schemas.microsoft.com/office/drawing/2014/main" id="{77DCFFE5-CB3E-3F92-411B-9F0503F501E7}"/>
              </a:ext>
            </a:extLst>
          </p:cNvPr>
          <p:cNvSpPr>
            <a:spLocks noChangeArrowheads="1" noTextEdit="1"/>
          </p:cNvSpPr>
          <p:nvPr>
            <p:ph type="sldImg"/>
          </p:nvPr>
        </p:nvSpPr>
        <p:spPr>
          <a:ln/>
        </p:spPr>
      </p:sp>
      <p:sp>
        <p:nvSpPr>
          <p:cNvPr id="526339" name="Rectangle 3">
            <a:extLst>
              <a:ext uri="{FF2B5EF4-FFF2-40B4-BE49-F238E27FC236}">
                <a16:creationId xmlns:a16="http://schemas.microsoft.com/office/drawing/2014/main" id="{3DF7D5EC-E8EA-257D-ED12-06354FBB2B6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DA95D9C-1600-6458-E0A6-1C59867C09A1}"/>
              </a:ext>
            </a:extLst>
          </p:cNvPr>
          <p:cNvSpPr>
            <a:spLocks noGrp="1" noChangeArrowheads="1"/>
          </p:cNvSpPr>
          <p:nvPr>
            <p:ph type="sldNum" sz="quarter" idx="5"/>
          </p:nvPr>
        </p:nvSpPr>
        <p:spPr>
          <a:ln/>
        </p:spPr>
        <p:txBody>
          <a:bodyPr/>
          <a:lstStyle/>
          <a:p>
            <a:fld id="{13F2DC17-A1C6-164C-B1A0-5ACA10063CE7}" type="slidenum">
              <a:rPr lang="en-US" altLang="en-US"/>
              <a:pPr/>
              <a:t>63</a:t>
            </a:fld>
            <a:endParaRPr lang="en-US" altLang="en-US"/>
          </a:p>
        </p:txBody>
      </p:sp>
      <p:sp>
        <p:nvSpPr>
          <p:cNvPr id="527362" name="Rectangle 2">
            <a:extLst>
              <a:ext uri="{FF2B5EF4-FFF2-40B4-BE49-F238E27FC236}">
                <a16:creationId xmlns:a16="http://schemas.microsoft.com/office/drawing/2014/main" id="{0A423979-E90F-8702-A15C-FA8308A21E5B}"/>
              </a:ext>
            </a:extLst>
          </p:cNvPr>
          <p:cNvSpPr>
            <a:spLocks noChangeArrowheads="1" noTextEdit="1"/>
          </p:cNvSpPr>
          <p:nvPr>
            <p:ph type="sldImg"/>
          </p:nvPr>
        </p:nvSpPr>
        <p:spPr>
          <a:ln/>
        </p:spPr>
      </p:sp>
      <p:sp>
        <p:nvSpPr>
          <p:cNvPr id="527363" name="Rectangle 3">
            <a:extLst>
              <a:ext uri="{FF2B5EF4-FFF2-40B4-BE49-F238E27FC236}">
                <a16:creationId xmlns:a16="http://schemas.microsoft.com/office/drawing/2014/main" id="{339EF802-4A4B-16DC-B0A2-39CFD0CBB95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AD2D7F8-80C3-78DA-3CC0-81AED115772B}"/>
              </a:ext>
            </a:extLst>
          </p:cNvPr>
          <p:cNvSpPr>
            <a:spLocks noGrp="1" noChangeArrowheads="1"/>
          </p:cNvSpPr>
          <p:nvPr>
            <p:ph type="sldNum" sz="quarter" idx="5"/>
          </p:nvPr>
        </p:nvSpPr>
        <p:spPr>
          <a:ln/>
        </p:spPr>
        <p:txBody>
          <a:bodyPr/>
          <a:lstStyle/>
          <a:p>
            <a:fld id="{8556F41D-DE23-2E40-9099-E047B6DF8BBE}" type="slidenum">
              <a:rPr lang="en-US" altLang="en-US"/>
              <a:pPr/>
              <a:t>64</a:t>
            </a:fld>
            <a:endParaRPr lang="en-US" altLang="en-US"/>
          </a:p>
        </p:txBody>
      </p:sp>
      <p:sp>
        <p:nvSpPr>
          <p:cNvPr id="528386" name="Rectangle 2">
            <a:extLst>
              <a:ext uri="{FF2B5EF4-FFF2-40B4-BE49-F238E27FC236}">
                <a16:creationId xmlns:a16="http://schemas.microsoft.com/office/drawing/2014/main" id="{DFAC5558-EB79-2CB3-7BF4-F718C987958A}"/>
              </a:ext>
            </a:extLst>
          </p:cNvPr>
          <p:cNvSpPr>
            <a:spLocks noChangeArrowheads="1" noTextEdit="1"/>
          </p:cNvSpPr>
          <p:nvPr>
            <p:ph type="sldImg"/>
          </p:nvPr>
        </p:nvSpPr>
        <p:spPr>
          <a:ln/>
        </p:spPr>
      </p:sp>
      <p:sp>
        <p:nvSpPr>
          <p:cNvPr id="528387" name="Rectangle 3">
            <a:extLst>
              <a:ext uri="{FF2B5EF4-FFF2-40B4-BE49-F238E27FC236}">
                <a16:creationId xmlns:a16="http://schemas.microsoft.com/office/drawing/2014/main" id="{4B30124F-878B-4B61-BB98-DC4A7EFBDFC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E401BE4-B218-1CAB-EC73-E6AB4D113F5C}"/>
              </a:ext>
            </a:extLst>
          </p:cNvPr>
          <p:cNvSpPr>
            <a:spLocks noGrp="1" noChangeArrowheads="1"/>
          </p:cNvSpPr>
          <p:nvPr>
            <p:ph type="sldNum" sz="quarter" idx="5"/>
          </p:nvPr>
        </p:nvSpPr>
        <p:spPr>
          <a:ln/>
        </p:spPr>
        <p:txBody>
          <a:bodyPr/>
          <a:lstStyle/>
          <a:p>
            <a:fld id="{3D9A0B9B-D34D-5D4F-91F8-9EB625B14A50}" type="slidenum">
              <a:rPr lang="en-US" altLang="en-US"/>
              <a:pPr/>
              <a:t>65</a:t>
            </a:fld>
            <a:endParaRPr lang="en-US" altLang="en-US"/>
          </a:p>
        </p:txBody>
      </p:sp>
      <p:sp>
        <p:nvSpPr>
          <p:cNvPr id="529410" name="Rectangle 2">
            <a:extLst>
              <a:ext uri="{FF2B5EF4-FFF2-40B4-BE49-F238E27FC236}">
                <a16:creationId xmlns:a16="http://schemas.microsoft.com/office/drawing/2014/main" id="{25DF00FF-1219-F5A6-E9FC-7AAD8D56426F}"/>
              </a:ext>
            </a:extLst>
          </p:cNvPr>
          <p:cNvSpPr>
            <a:spLocks noChangeArrowheads="1" noTextEdit="1"/>
          </p:cNvSpPr>
          <p:nvPr>
            <p:ph type="sldImg"/>
          </p:nvPr>
        </p:nvSpPr>
        <p:spPr>
          <a:ln/>
        </p:spPr>
      </p:sp>
      <p:sp>
        <p:nvSpPr>
          <p:cNvPr id="529411" name="Rectangle 3">
            <a:extLst>
              <a:ext uri="{FF2B5EF4-FFF2-40B4-BE49-F238E27FC236}">
                <a16:creationId xmlns:a16="http://schemas.microsoft.com/office/drawing/2014/main" id="{A216D73B-1807-E698-5F86-4227315EE33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6297BD4-5C55-2327-D135-628035CD213E}"/>
              </a:ext>
            </a:extLst>
          </p:cNvPr>
          <p:cNvSpPr>
            <a:spLocks noGrp="1" noChangeArrowheads="1"/>
          </p:cNvSpPr>
          <p:nvPr>
            <p:ph type="sldNum" sz="quarter" idx="5"/>
          </p:nvPr>
        </p:nvSpPr>
        <p:spPr>
          <a:ln/>
        </p:spPr>
        <p:txBody>
          <a:bodyPr/>
          <a:lstStyle/>
          <a:p>
            <a:fld id="{F8C085B1-EB79-A340-8329-722B7D0DD405}" type="slidenum">
              <a:rPr lang="en-US" altLang="en-US"/>
              <a:pPr/>
              <a:t>66</a:t>
            </a:fld>
            <a:endParaRPr lang="en-US" altLang="en-US"/>
          </a:p>
        </p:txBody>
      </p:sp>
      <p:sp>
        <p:nvSpPr>
          <p:cNvPr id="530434" name="Rectangle 2">
            <a:extLst>
              <a:ext uri="{FF2B5EF4-FFF2-40B4-BE49-F238E27FC236}">
                <a16:creationId xmlns:a16="http://schemas.microsoft.com/office/drawing/2014/main" id="{3F70B3A6-8A2F-5087-BC2C-C135A73CE6C4}"/>
              </a:ext>
            </a:extLst>
          </p:cNvPr>
          <p:cNvSpPr>
            <a:spLocks noChangeArrowheads="1" noTextEdit="1"/>
          </p:cNvSpPr>
          <p:nvPr>
            <p:ph type="sldImg"/>
          </p:nvPr>
        </p:nvSpPr>
        <p:spPr>
          <a:ln/>
        </p:spPr>
      </p:sp>
      <p:sp>
        <p:nvSpPr>
          <p:cNvPr id="530435" name="Rectangle 3">
            <a:extLst>
              <a:ext uri="{FF2B5EF4-FFF2-40B4-BE49-F238E27FC236}">
                <a16:creationId xmlns:a16="http://schemas.microsoft.com/office/drawing/2014/main" id="{FADAAABD-E33C-BF88-7312-B5B16D7A488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606F4E7-76C8-D208-5141-7E305E68C7C2}"/>
              </a:ext>
            </a:extLst>
          </p:cNvPr>
          <p:cNvSpPr>
            <a:spLocks noGrp="1" noChangeArrowheads="1"/>
          </p:cNvSpPr>
          <p:nvPr>
            <p:ph type="sldNum" sz="quarter" idx="5"/>
          </p:nvPr>
        </p:nvSpPr>
        <p:spPr>
          <a:ln/>
        </p:spPr>
        <p:txBody>
          <a:bodyPr/>
          <a:lstStyle/>
          <a:p>
            <a:fld id="{EF4805FC-89D0-E248-9BA2-267CBC79C4C9}" type="slidenum">
              <a:rPr lang="en-US" altLang="en-US"/>
              <a:pPr/>
              <a:t>67</a:t>
            </a:fld>
            <a:endParaRPr lang="en-US" altLang="en-US"/>
          </a:p>
        </p:txBody>
      </p:sp>
      <p:sp>
        <p:nvSpPr>
          <p:cNvPr id="531458" name="Rectangle 2">
            <a:extLst>
              <a:ext uri="{FF2B5EF4-FFF2-40B4-BE49-F238E27FC236}">
                <a16:creationId xmlns:a16="http://schemas.microsoft.com/office/drawing/2014/main" id="{A6F2145E-61DC-CBCA-627B-C532F6AA7722}"/>
              </a:ext>
            </a:extLst>
          </p:cNvPr>
          <p:cNvSpPr>
            <a:spLocks noChangeArrowheads="1" noTextEdit="1"/>
          </p:cNvSpPr>
          <p:nvPr>
            <p:ph type="sldImg"/>
          </p:nvPr>
        </p:nvSpPr>
        <p:spPr>
          <a:ln/>
        </p:spPr>
      </p:sp>
      <p:sp>
        <p:nvSpPr>
          <p:cNvPr id="531459" name="Rectangle 3">
            <a:extLst>
              <a:ext uri="{FF2B5EF4-FFF2-40B4-BE49-F238E27FC236}">
                <a16:creationId xmlns:a16="http://schemas.microsoft.com/office/drawing/2014/main" id="{E95A1B33-5346-8EB3-8BE8-29DF3537C61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9816A71-C96E-E7D1-2C6F-2AD672E6A3EB}"/>
              </a:ext>
            </a:extLst>
          </p:cNvPr>
          <p:cNvSpPr>
            <a:spLocks noGrp="1" noChangeArrowheads="1"/>
          </p:cNvSpPr>
          <p:nvPr>
            <p:ph type="sldNum" sz="quarter" idx="5"/>
          </p:nvPr>
        </p:nvSpPr>
        <p:spPr>
          <a:ln/>
        </p:spPr>
        <p:txBody>
          <a:bodyPr/>
          <a:lstStyle/>
          <a:p>
            <a:fld id="{38631331-17A5-364E-B0E6-410FFB59CE8C}" type="slidenum">
              <a:rPr lang="en-US" altLang="en-US"/>
              <a:pPr/>
              <a:t>68</a:t>
            </a:fld>
            <a:endParaRPr lang="en-US" altLang="en-US"/>
          </a:p>
        </p:txBody>
      </p:sp>
      <p:sp>
        <p:nvSpPr>
          <p:cNvPr id="532482" name="Rectangle 2">
            <a:extLst>
              <a:ext uri="{FF2B5EF4-FFF2-40B4-BE49-F238E27FC236}">
                <a16:creationId xmlns:a16="http://schemas.microsoft.com/office/drawing/2014/main" id="{AC6323AE-5BAF-ACA1-E562-C587E3FD6C03}"/>
              </a:ext>
            </a:extLst>
          </p:cNvPr>
          <p:cNvSpPr>
            <a:spLocks noChangeArrowheads="1" noTextEdit="1"/>
          </p:cNvSpPr>
          <p:nvPr>
            <p:ph type="sldImg"/>
          </p:nvPr>
        </p:nvSpPr>
        <p:spPr>
          <a:ln/>
        </p:spPr>
      </p:sp>
      <p:sp>
        <p:nvSpPr>
          <p:cNvPr id="532483" name="Rectangle 3">
            <a:extLst>
              <a:ext uri="{FF2B5EF4-FFF2-40B4-BE49-F238E27FC236}">
                <a16:creationId xmlns:a16="http://schemas.microsoft.com/office/drawing/2014/main" id="{EB96C0DF-337E-8150-229D-55DFFEC4357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550A6D2-C162-0E22-8D9B-56583551B61B}"/>
              </a:ext>
            </a:extLst>
          </p:cNvPr>
          <p:cNvSpPr>
            <a:spLocks noGrp="1" noChangeArrowheads="1"/>
          </p:cNvSpPr>
          <p:nvPr>
            <p:ph type="sldNum" sz="quarter" idx="5"/>
          </p:nvPr>
        </p:nvSpPr>
        <p:spPr>
          <a:ln/>
        </p:spPr>
        <p:txBody>
          <a:bodyPr/>
          <a:lstStyle/>
          <a:p>
            <a:fld id="{32A8F7BC-C3C5-B443-8D8F-EA44E924B7FD}" type="slidenum">
              <a:rPr lang="en-US" altLang="en-US"/>
              <a:pPr/>
              <a:t>69</a:t>
            </a:fld>
            <a:endParaRPr lang="en-US" altLang="en-US"/>
          </a:p>
        </p:txBody>
      </p:sp>
      <p:sp>
        <p:nvSpPr>
          <p:cNvPr id="533506" name="Rectangle 2">
            <a:extLst>
              <a:ext uri="{FF2B5EF4-FFF2-40B4-BE49-F238E27FC236}">
                <a16:creationId xmlns:a16="http://schemas.microsoft.com/office/drawing/2014/main" id="{F8D35104-B166-EEBA-94A5-819FA31A4AC0}"/>
              </a:ext>
            </a:extLst>
          </p:cNvPr>
          <p:cNvSpPr>
            <a:spLocks noChangeArrowheads="1" noTextEdit="1"/>
          </p:cNvSpPr>
          <p:nvPr>
            <p:ph type="sldImg"/>
          </p:nvPr>
        </p:nvSpPr>
        <p:spPr>
          <a:ln/>
        </p:spPr>
      </p:sp>
      <p:sp>
        <p:nvSpPr>
          <p:cNvPr id="533507" name="Rectangle 3">
            <a:extLst>
              <a:ext uri="{FF2B5EF4-FFF2-40B4-BE49-F238E27FC236}">
                <a16:creationId xmlns:a16="http://schemas.microsoft.com/office/drawing/2014/main" id="{A0AA3D87-464C-B1C6-84E6-4B8403CF3E3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5608558-36D7-DF62-F004-B1D256C535C6}"/>
              </a:ext>
            </a:extLst>
          </p:cNvPr>
          <p:cNvSpPr>
            <a:spLocks noGrp="1" noChangeArrowheads="1"/>
          </p:cNvSpPr>
          <p:nvPr>
            <p:ph type="sldNum" sz="quarter" idx="5"/>
          </p:nvPr>
        </p:nvSpPr>
        <p:spPr>
          <a:ln/>
        </p:spPr>
        <p:txBody>
          <a:bodyPr/>
          <a:lstStyle/>
          <a:p>
            <a:fld id="{AF03A330-4E8C-7B47-8F90-CB1A9C258CE7}" type="slidenum">
              <a:rPr lang="en-US" altLang="en-US"/>
              <a:pPr/>
              <a:t>7</a:t>
            </a:fld>
            <a:endParaRPr lang="en-US" altLang="en-US"/>
          </a:p>
        </p:txBody>
      </p:sp>
      <p:sp>
        <p:nvSpPr>
          <p:cNvPr id="475138" name="Rectangle 2">
            <a:extLst>
              <a:ext uri="{FF2B5EF4-FFF2-40B4-BE49-F238E27FC236}">
                <a16:creationId xmlns:a16="http://schemas.microsoft.com/office/drawing/2014/main" id="{5F606571-D875-6EB5-42B1-989746AFB25E}"/>
              </a:ext>
            </a:extLst>
          </p:cNvPr>
          <p:cNvSpPr>
            <a:spLocks noChangeArrowheads="1" noTextEdit="1"/>
          </p:cNvSpPr>
          <p:nvPr>
            <p:ph type="sldImg"/>
          </p:nvPr>
        </p:nvSpPr>
        <p:spPr>
          <a:ln/>
        </p:spPr>
      </p:sp>
      <p:sp>
        <p:nvSpPr>
          <p:cNvPr id="475139" name="Rectangle 3">
            <a:extLst>
              <a:ext uri="{FF2B5EF4-FFF2-40B4-BE49-F238E27FC236}">
                <a16:creationId xmlns:a16="http://schemas.microsoft.com/office/drawing/2014/main" id="{3DAE1705-B8C8-1A9D-FB15-900CD442C96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0DC9BFE-9594-8FEB-45F1-8BC5D46F64B0}"/>
              </a:ext>
            </a:extLst>
          </p:cNvPr>
          <p:cNvSpPr>
            <a:spLocks noGrp="1" noChangeArrowheads="1"/>
          </p:cNvSpPr>
          <p:nvPr>
            <p:ph type="sldNum" sz="quarter" idx="5"/>
          </p:nvPr>
        </p:nvSpPr>
        <p:spPr>
          <a:ln/>
        </p:spPr>
        <p:txBody>
          <a:bodyPr/>
          <a:lstStyle/>
          <a:p>
            <a:fld id="{C32EEA3B-340D-3E4E-B10A-8A24389CC33A}" type="slidenum">
              <a:rPr lang="en-US" altLang="en-US"/>
              <a:pPr/>
              <a:t>70</a:t>
            </a:fld>
            <a:endParaRPr lang="en-US" altLang="en-US"/>
          </a:p>
        </p:txBody>
      </p:sp>
      <p:sp>
        <p:nvSpPr>
          <p:cNvPr id="534530" name="Rectangle 2">
            <a:extLst>
              <a:ext uri="{FF2B5EF4-FFF2-40B4-BE49-F238E27FC236}">
                <a16:creationId xmlns:a16="http://schemas.microsoft.com/office/drawing/2014/main" id="{A0BCAFBC-C126-E4B4-3A74-74C2629F3F79}"/>
              </a:ext>
            </a:extLst>
          </p:cNvPr>
          <p:cNvSpPr>
            <a:spLocks noChangeArrowheads="1" noTextEdit="1"/>
          </p:cNvSpPr>
          <p:nvPr>
            <p:ph type="sldImg"/>
          </p:nvPr>
        </p:nvSpPr>
        <p:spPr>
          <a:ln/>
        </p:spPr>
      </p:sp>
      <p:sp>
        <p:nvSpPr>
          <p:cNvPr id="534531" name="Rectangle 3">
            <a:extLst>
              <a:ext uri="{FF2B5EF4-FFF2-40B4-BE49-F238E27FC236}">
                <a16:creationId xmlns:a16="http://schemas.microsoft.com/office/drawing/2014/main" id="{ED1C88DD-C20E-44C0-CE0C-D9E41737940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3F4E419-FA0F-189C-D41C-F6440078E76B}"/>
              </a:ext>
            </a:extLst>
          </p:cNvPr>
          <p:cNvSpPr>
            <a:spLocks noGrp="1" noChangeArrowheads="1"/>
          </p:cNvSpPr>
          <p:nvPr>
            <p:ph type="sldNum" sz="quarter" idx="5"/>
          </p:nvPr>
        </p:nvSpPr>
        <p:spPr>
          <a:ln/>
        </p:spPr>
        <p:txBody>
          <a:bodyPr/>
          <a:lstStyle/>
          <a:p>
            <a:fld id="{AB46EC25-C63E-9747-BC17-97947A3D5D2F}" type="slidenum">
              <a:rPr lang="en-US" altLang="en-US"/>
              <a:pPr/>
              <a:t>71</a:t>
            </a:fld>
            <a:endParaRPr lang="en-US" altLang="en-US"/>
          </a:p>
        </p:txBody>
      </p:sp>
      <p:sp>
        <p:nvSpPr>
          <p:cNvPr id="606210" name="Rectangle 2">
            <a:extLst>
              <a:ext uri="{FF2B5EF4-FFF2-40B4-BE49-F238E27FC236}">
                <a16:creationId xmlns:a16="http://schemas.microsoft.com/office/drawing/2014/main" id="{461F853F-3AD6-1ECD-4EC9-565DDFFB720E}"/>
              </a:ext>
            </a:extLst>
          </p:cNvPr>
          <p:cNvSpPr>
            <a:spLocks noChangeArrowheads="1" noTextEdit="1"/>
          </p:cNvSpPr>
          <p:nvPr>
            <p:ph type="sldImg"/>
          </p:nvPr>
        </p:nvSpPr>
        <p:spPr>
          <a:ln/>
        </p:spPr>
      </p:sp>
      <p:sp>
        <p:nvSpPr>
          <p:cNvPr id="606211" name="Rectangle 3">
            <a:extLst>
              <a:ext uri="{FF2B5EF4-FFF2-40B4-BE49-F238E27FC236}">
                <a16:creationId xmlns:a16="http://schemas.microsoft.com/office/drawing/2014/main" id="{E2C62439-9F23-33CB-50D5-21678A1F3DE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F402CEC-BC2E-4534-89CA-C01A290754AC}"/>
              </a:ext>
            </a:extLst>
          </p:cNvPr>
          <p:cNvSpPr>
            <a:spLocks noGrp="1" noChangeArrowheads="1"/>
          </p:cNvSpPr>
          <p:nvPr>
            <p:ph type="sldNum" sz="quarter" idx="5"/>
          </p:nvPr>
        </p:nvSpPr>
        <p:spPr>
          <a:ln/>
        </p:spPr>
        <p:txBody>
          <a:bodyPr/>
          <a:lstStyle/>
          <a:p>
            <a:fld id="{95632CE0-DA45-2944-AAE9-D989211A1FEB}" type="slidenum">
              <a:rPr lang="en-US" altLang="en-US"/>
              <a:pPr/>
              <a:t>73</a:t>
            </a:fld>
            <a:endParaRPr lang="en-US" altLang="en-US"/>
          </a:p>
        </p:txBody>
      </p:sp>
      <p:sp>
        <p:nvSpPr>
          <p:cNvPr id="541698" name="Rectangle 2">
            <a:extLst>
              <a:ext uri="{FF2B5EF4-FFF2-40B4-BE49-F238E27FC236}">
                <a16:creationId xmlns:a16="http://schemas.microsoft.com/office/drawing/2014/main" id="{B745201A-BF5A-7E85-8412-A616153713C5}"/>
              </a:ext>
            </a:extLst>
          </p:cNvPr>
          <p:cNvSpPr>
            <a:spLocks noChangeArrowheads="1" noTextEdit="1"/>
          </p:cNvSpPr>
          <p:nvPr>
            <p:ph type="sldImg"/>
          </p:nvPr>
        </p:nvSpPr>
        <p:spPr>
          <a:ln/>
        </p:spPr>
      </p:sp>
      <p:sp>
        <p:nvSpPr>
          <p:cNvPr id="541699" name="Rectangle 3">
            <a:extLst>
              <a:ext uri="{FF2B5EF4-FFF2-40B4-BE49-F238E27FC236}">
                <a16:creationId xmlns:a16="http://schemas.microsoft.com/office/drawing/2014/main" id="{141C4308-978C-938A-0902-E925D2253FA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B409054-A841-3BC7-0F44-F631B900E6C8}"/>
              </a:ext>
            </a:extLst>
          </p:cNvPr>
          <p:cNvSpPr>
            <a:spLocks noGrp="1" noChangeArrowheads="1"/>
          </p:cNvSpPr>
          <p:nvPr>
            <p:ph type="sldNum" sz="quarter" idx="5"/>
          </p:nvPr>
        </p:nvSpPr>
        <p:spPr>
          <a:ln/>
        </p:spPr>
        <p:txBody>
          <a:bodyPr/>
          <a:lstStyle/>
          <a:p>
            <a:fld id="{FD0003CA-45D1-0645-B97D-032335AC5B4A}" type="slidenum">
              <a:rPr lang="en-US" altLang="en-US"/>
              <a:pPr/>
              <a:t>74</a:t>
            </a:fld>
            <a:endParaRPr lang="en-US" altLang="en-US"/>
          </a:p>
        </p:txBody>
      </p:sp>
      <p:sp>
        <p:nvSpPr>
          <p:cNvPr id="542722" name="Rectangle 2">
            <a:extLst>
              <a:ext uri="{FF2B5EF4-FFF2-40B4-BE49-F238E27FC236}">
                <a16:creationId xmlns:a16="http://schemas.microsoft.com/office/drawing/2014/main" id="{5E3EEAA1-5529-90E9-8945-65E63EAF6DF6}"/>
              </a:ext>
            </a:extLst>
          </p:cNvPr>
          <p:cNvSpPr>
            <a:spLocks noChangeArrowheads="1" noTextEdit="1"/>
          </p:cNvSpPr>
          <p:nvPr>
            <p:ph type="sldImg"/>
          </p:nvPr>
        </p:nvSpPr>
        <p:spPr>
          <a:ln/>
        </p:spPr>
      </p:sp>
      <p:sp>
        <p:nvSpPr>
          <p:cNvPr id="542723" name="Rectangle 3">
            <a:extLst>
              <a:ext uri="{FF2B5EF4-FFF2-40B4-BE49-F238E27FC236}">
                <a16:creationId xmlns:a16="http://schemas.microsoft.com/office/drawing/2014/main" id="{504B4516-0210-A2F0-0470-B403E96EB1F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2012F0B-CE18-4E13-538D-9D7BFB46BEB9}"/>
              </a:ext>
            </a:extLst>
          </p:cNvPr>
          <p:cNvSpPr>
            <a:spLocks noGrp="1" noChangeArrowheads="1"/>
          </p:cNvSpPr>
          <p:nvPr>
            <p:ph type="sldNum" sz="quarter" idx="5"/>
          </p:nvPr>
        </p:nvSpPr>
        <p:spPr>
          <a:ln/>
        </p:spPr>
        <p:txBody>
          <a:bodyPr/>
          <a:lstStyle/>
          <a:p>
            <a:fld id="{08130211-D2BB-3248-B42D-685C9E118903}" type="slidenum">
              <a:rPr lang="en-US" altLang="en-US"/>
              <a:pPr/>
              <a:t>75</a:t>
            </a:fld>
            <a:endParaRPr lang="en-US" altLang="en-US"/>
          </a:p>
        </p:txBody>
      </p:sp>
      <p:sp>
        <p:nvSpPr>
          <p:cNvPr id="543746" name="Rectangle 2">
            <a:extLst>
              <a:ext uri="{FF2B5EF4-FFF2-40B4-BE49-F238E27FC236}">
                <a16:creationId xmlns:a16="http://schemas.microsoft.com/office/drawing/2014/main" id="{E5CEE783-CCEC-6CC7-F2DE-A50401EC6B3D}"/>
              </a:ext>
            </a:extLst>
          </p:cNvPr>
          <p:cNvSpPr>
            <a:spLocks noChangeArrowheads="1" noTextEdit="1"/>
          </p:cNvSpPr>
          <p:nvPr>
            <p:ph type="sldImg"/>
          </p:nvPr>
        </p:nvSpPr>
        <p:spPr>
          <a:ln/>
        </p:spPr>
      </p:sp>
      <p:sp>
        <p:nvSpPr>
          <p:cNvPr id="543747" name="Rectangle 3">
            <a:extLst>
              <a:ext uri="{FF2B5EF4-FFF2-40B4-BE49-F238E27FC236}">
                <a16:creationId xmlns:a16="http://schemas.microsoft.com/office/drawing/2014/main" id="{256975C8-A647-E7C3-592A-3FF2046D8C8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8A6A489-26FD-4140-2EFB-25E76C1AEA47}"/>
              </a:ext>
            </a:extLst>
          </p:cNvPr>
          <p:cNvSpPr>
            <a:spLocks noGrp="1" noChangeArrowheads="1"/>
          </p:cNvSpPr>
          <p:nvPr>
            <p:ph type="sldNum" sz="quarter" idx="5"/>
          </p:nvPr>
        </p:nvSpPr>
        <p:spPr>
          <a:ln/>
        </p:spPr>
        <p:txBody>
          <a:bodyPr/>
          <a:lstStyle/>
          <a:p>
            <a:fld id="{3EEB4896-2736-BB47-B3AE-9CDC9980416E}" type="slidenum">
              <a:rPr lang="en-US" altLang="en-US"/>
              <a:pPr/>
              <a:t>76</a:t>
            </a:fld>
            <a:endParaRPr lang="en-US" altLang="en-US"/>
          </a:p>
        </p:txBody>
      </p:sp>
      <p:sp>
        <p:nvSpPr>
          <p:cNvPr id="544770" name="Rectangle 2">
            <a:extLst>
              <a:ext uri="{FF2B5EF4-FFF2-40B4-BE49-F238E27FC236}">
                <a16:creationId xmlns:a16="http://schemas.microsoft.com/office/drawing/2014/main" id="{528A44E3-CC34-11E0-92A8-5B46D295BBB2}"/>
              </a:ext>
            </a:extLst>
          </p:cNvPr>
          <p:cNvSpPr>
            <a:spLocks noChangeArrowheads="1" noTextEdit="1"/>
          </p:cNvSpPr>
          <p:nvPr>
            <p:ph type="sldImg"/>
          </p:nvPr>
        </p:nvSpPr>
        <p:spPr>
          <a:ln/>
        </p:spPr>
      </p:sp>
      <p:sp>
        <p:nvSpPr>
          <p:cNvPr id="544771" name="Rectangle 3">
            <a:extLst>
              <a:ext uri="{FF2B5EF4-FFF2-40B4-BE49-F238E27FC236}">
                <a16:creationId xmlns:a16="http://schemas.microsoft.com/office/drawing/2014/main" id="{50061D52-8C80-FE5E-4C96-7D73CA3D60C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46C962E-125E-6AAD-6B40-DA270A32F7E0}"/>
              </a:ext>
            </a:extLst>
          </p:cNvPr>
          <p:cNvSpPr>
            <a:spLocks noGrp="1" noChangeArrowheads="1"/>
          </p:cNvSpPr>
          <p:nvPr>
            <p:ph type="sldNum" sz="quarter" idx="5"/>
          </p:nvPr>
        </p:nvSpPr>
        <p:spPr>
          <a:ln/>
        </p:spPr>
        <p:txBody>
          <a:bodyPr/>
          <a:lstStyle/>
          <a:p>
            <a:fld id="{BFD5374B-C1FD-914A-A612-3F12F5AFAF26}" type="slidenum">
              <a:rPr lang="en-US" altLang="en-US"/>
              <a:pPr/>
              <a:t>77</a:t>
            </a:fld>
            <a:endParaRPr lang="en-US" altLang="en-US"/>
          </a:p>
        </p:txBody>
      </p:sp>
      <p:sp>
        <p:nvSpPr>
          <p:cNvPr id="548866" name="Rectangle 2">
            <a:extLst>
              <a:ext uri="{FF2B5EF4-FFF2-40B4-BE49-F238E27FC236}">
                <a16:creationId xmlns:a16="http://schemas.microsoft.com/office/drawing/2014/main" id="{2A94781B-40D4-3A28-9D0E-F7D0574DBD34}"/>
              </a:ext>
            </a:extLst>
          </p:cNvPr>
          <p:cNvSpPr>
            <a:spLocks noChangeArrowheads="1" noTextEdit="1"/>
          </p:cNvSpPr>
          <p:nvPr>
            <p:ph type="sldImg"/>
          </p:nvPr>
        </p:nvSpPr>
        <p:spPr>
          <a:ln/>
        </p:spPr>
      </p:sp>
      <p:sp>
        <p:nvSpPr>
          <p:cNvPr id="548867" name="Rectangle 3">
            <a:extLst>
              <a:ext uri="{FF2B5EF4-FFF2-40B4-BE49-F238E27FC236}">
                <a16:creationId xmlns:a16="http://schemas.microsoft.com/office/drawing/2014/main" id="{29ABF169-E41B-F5BE-8730-16E1EBA5BEE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C05E893-295C-99C9-0ECC-4B5AEA63AF5F}"/>
              </a:ext>
            </a:extLst>
          </p:cNvPr>
          <p:cNvSpPr>
            <a:spLocks noGrp="1" noChangeArrowheads="1"/>
          </p:cNvSpPr>
          <p:nvPr>
            <p:ph type="sldNum" sz="quarter" idx="5"/>
          </p:nvPr>
        </p:nvSpPr>
        <p:spPr>
          <a:ln/>
        </p:spPr>
        <p:txBody>
          <a:bodyPr/>
          <a:lstStyle/>
          <a:p>
            <a:fld id="{6C576456-47B6-0743-9E1D-FD975B23A309}" type="slidenum">
              <a:rPr lang="en-US" altLang="en-US"/>
              <a:pPr/>
              <a:t>78</a:t>
            </a:fld>
            <a:endParaRPr lang="en-US" altLang="en-US"/>
          </a:p>
        </p:txBody>
      </p:sp>
      <p:sp>
        <p:nvSpPr>
          <p:cNvPr id="549890" name="Rectangle 2">
            <a:extLst>
              <a:ext uri="{FF2B5EF4-FFF2-40B4-BE49-F238E27FC236}">
                <a16:creationId xmlns:a16="http://schemas.microsoft.com/office/drawing/2014/main" id="{E7E4BE27-8E23-E177-524F-8A6CBCEB29A6}"/>
              </a:ext>
            </a:extLst>
          </p:cNvPr>
          <p:cNvSpPr>
            <a:spLocks noChangeArrowheads="1" noTextEdit="1"/>
          </p:cNvSpPr>
          <p:nvPr>
            <p:ph type="sldImg"/>
          </p:nvPr>
        </p:nvSpPr>
        <p:spPr>
          <a:ln/>
        </p:spPr>
      </p:sp>
      <p:sp>
        <p:nvSpPr>
          <p:cNvPr id="549891" name="Rectangle 3">
            <a:extLst>
              <a:ext uri="{FF2B5EF4-FFF2-40B4-BE49-F238E27FC236}">
                <a16:creationId xmlns:a16="http://schemas.microsoft.com/office/drawing/2014/main" id="{FCC3017A-721B-447F-17B9-2861818F592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3BF5160-DAEB-CB6F-0AEE-D0CA38760001}"/>
              </a:ext>
            </a:extLst>
          </p:cNvPr>
          <p:cNvSpPr>
            <a:spLocks noGrp="1" noChangeArrowheads="1"/>
          </p:cNvSpPr>
          <p:nvPr>
            <p:ph type="sldNum" sz="quarter" idx="5"/>
          </p:nvPr>
        </p:nvSpPr>
        <p:spPr>
          <a:ln/>
        </p:spPr>
        <p:txBody>
          <a:bodyPr/>
          <a:lstStyle/>
          <a:p>
            <a:fld id="{885A2E18-D137-A741-AEB6-6F087A75A96F}" type="slidenum">
              <a:rPr lang="en-US" altLang="en-US"/>
              <a:pPr/>
              <a:t>79</a:t>
            </a:fld>
            <a:endParaRPr lang="en-US" altLang="en-US"/>
          </a:p>
        </p:txBody>
      </p:sp>
      <p:sp>
        <p:nvSpPr>
          <p:cNvPr id="550914" name="Rectangle 2">
            <a:extLst>
              <a:ext uri="{FF2B5EF4-FFF2-40B4-BE49-F238E27FC236}">
                <a16:creationId xmlns:a16="http://schemas.microsoft.com/office/drawing/2014/main" id="{EEB697D3-2A02-791B-522C-4F8A0B850B95}"/>
              </a:ext>
            </a:extLst>
          </p:cNvPr>
          <p:cNvSpPr>
            <a:spLocks noChangeArrowheads="1" noTextEdit="1"/>
          </p:cNvSpPr>
          <p:nvPr>
            <p:ph type="sldImg"/>
          </p:nvPr>
        </p:nvSpPr>
        <p:spPr>
          <a:ln/>
        </p:spPr>
      </p:sp>
      <p:sp>
        <p:nvSpPr>
          <p:cNvPr id="550915" name="Rectangle 3">
            <a:extLst>
              <a:ext uri="{FF2B5EF4-FFF2-40B4-BE49-F238E27FC236}">
                <a16:creationId xmlns:a16="http://schemas.microsoft.com/office/drawing/2014/main" id="{4D620F78-3C0E-38C1-88C4-1F1F71CA627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3BB58C4-C9AF-464F-B9BD-9079EA0F6085}"/>
              </a:ext>
            </a:extLst>
          </p:cNvPr>
          <p:cNvSpPr>
            <a:spLocks noGrp="1" noChangeArrowheads="1"/>
          </p:cNvSpPr>
          <p:nvPr>
            <p:ph type="sldNum" sz="quarter" idx="5"/>
          </p:nvPr>
        </p:nvSpPr>
        <p:spPr>
          <a:ln/>
        </p:spPr>
        <p:txBody>
          <a:bodyPr/>
          <a:lstStyle/>
          <a:p>
            <a:fld id="{0A00C975-03D9-1245-B285-A979338A2955}" type="slidenum">
              <a:rPr lang="en-US" altLang="en-US"/>
              <a:pPr/>
              <a:t>80</a:t>
            </a:fld>
            <a:endParaRPr lang="en-US" altLang="en-US"/>
          </a:p>
        </p:txBody>
      </p:sp>
      <p:sp>
        <p:nvSpPr>
          <p:cNvPr id="551938" name="Rectangle 2">
            <a:extLst>
              <a:ext uri="{FF2B5EF4-FFF2-40B4-BE49-F238E27FC236}">
                <a16:creationId xmlns:a16="http://schemas.microsoft.com/office/drawing/2014/main" id="{CF5E967C-9ACA-E7D4-BA90-C6DFA4A54D4D}"/>
              </a:ext>
            </a:extLst>
          </p:cNvPr>
          <p:cNvSpPr>
            <a:spLocks noChangeArrowheads="1" noTextEdit="1"/>
          </p:cNvSpPr>
          <p:nvPr>
            <p:ph type="sldImg"/>
          </p:nvPr>
        </p:nvSpPr>
        <p:spPr>
          <a:ln/>
        </p:spPr>
      </p:sp>
      <p:sp>
        <p:nvSpPr>
          <p:cNvPr id="551939" name="Rectangle 3">
            <a:extLst>
              <a:ext uri="{FF2B5EF4-FFF2-40B4-BE49-F238E27FC236}">
                <a16:creationId xmlns:a16="http://schemas.microsoft.com/office/drawing/2014/main" id="{3E90AC17-4569-C9F4-57B8-9520BB311CE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F0DD2CE-96C4-D4A8-A2D6-98FD96F4DEDB}"/>
              </a:ext>
            </a:extLst>
          </p:cNvPr>
          <p:cNvSpPr>
            <a:spLocks noGrp="1" noChangeArrowheads="1"/>
          </p:cNvSpPr>
          <p:nvPr>
            <p:ph type="sldNum" sz="quarter" idx="5"/>
          </p:nvPr>
        </p:nvSpPr>
        <p:spPr>
          <a:ln/>
        </p:spPr>
        <p:txBody>
          <a:bodyPr/>
          <a:lstStyle/>
          <a:p>
            <a:fld id="{3E5EDD1C-575E-404F-B58D-9831886989B6}" type="slidenum">
              <a:rPr lang="en-US" altLang="en-US"/>
              <a:pPr/>
              <a:t>8</a:t>
            </a:fld>
            <a:endParaRPr lang="en-US" altLang="en-US"/>
          </a:p>
        </p:txBody>
      </p:sp>
      <p:sp>
        <p:nvSpPr>
          <p:cNvPr id="476162" name="Rectangle 2">
            <a:extLst>
              <a:ext uri="{FF2B5EF4-FFF2-40B4-BE49-F238E27FC236}">
                <a16:creationId xmlns:a16="http://schemas.microsoft.com/office/drawing/2014/main" id="{75C09A35-E271-3B49-AF96-214A4A91FC76}"/>
              </a:ext>
            </a:extLst>
          </p:cNvPr>
          <p:cNvSpPr>
            <a:spLocks noChangeArrowheads="1" noTextEdit="1"/>
          </p:cNvSpPr>
          <p:nvPr>
            <p:ph type="sldImg"/>
          </p:nvPr>
        </p:nvSpPr>
        <p:spPr>
          <a:ln/>
        </p:spPr>
      </p:sp>
      <p:sp>
        <p:nvSpPr>
          <p:cNvPr id="476163" name="Rectangle 3">
            <a:extLst>
              <a:ext uri="{FF2B5EF4-FFF2-40B4-BE49-F238E27FC236}">
                <a16:creationId xmlns:a16="http://schemas.microsoft.com/office/drawing/2014/main" id="{C955C7CD-18A3-E367-7568-06F9DA1BA62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F5AC3D7-CCF2-A29A-4AF7-F2825039994F}"/>
              </a:ext>
            </a:extLst>
          </p:cNvPr>
          <p:cNvSpPr>
            <a:spLocks noGrp="1" noChangeArrowheads="1"/>
          </p:cNvSpPr>
          <p:nvPr>
            <p:ph type="sldNum" sz="quarter" idx="5"/>
          </p:nvPr>
        </p:nvSpPr>
        <p:spPr>
          <a:ln/>
        </p:spPr>
        <p:txBody>
          <a:bodyPr/>
          <a:lstStyle/>
          <a:p>
            <a:fld id="{339004C0-8CC2-454B-BC55-77AACC7D97AB}" type="slidenum">
              <a:rPr lang="en-US" altLang="en-US"/>
              <a:pPr/>
              <a:t>81</a:t>
            </a:fld>
            <a:endParaRPr lang="en-US" altLang="en-US"/>
          </a:p>
        </p:txBody>
      </p:sp>
      <p:sp>
        <p:nvSpPr>
          <p:cNvPr id="552962" name="Rectangle 2">
            <a:extLst>
              <a:ext uri="{FF2B5EF4-FFF2-40B4-BE49-F238E27FC236}">
                <a16:creationId xmlns:a16="http://schemas.microsoft.com/office/drawing/2014/main" id="{72DA806E-1859-56EF-7885-6ADFFA29A140}"/>
              </a:ext>
            </a:extLst>
          </p:cNvPr>
          <p:cNvSpPr>
            <a:spLocks noChangeArrowheads="1" noTextEdit="1"/>
          </p:cNvSpPr>
          <p:nvPr>
            <p:ph type="sldImg"/>
          </p:nvPr>
        </p:nvSpPr>
        <p:spPr>
          <a:ln/>
        </p:spPr>
      </p:sp>
      <p:sp>
        <p:nvSpPr>
          <p:cNvPr id="552963" name="Rectangle 3">
            <a:extLst>
              <a:ext uri="{FF2B5EF4-FFF2-40B4-BE49-F238E27FC236}">
                <a16:creationId xmlns:a16="http://schemas.microsoft.com/office/drawing/2014/main" id="{AB5DD0C8-A358-389E-F493-9A0DBD18EBA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E77AC09-561E-C8D9-C1B2-A830403CA42C}"/>
              </a:ext>
            </a:extLst>
          </p:cNvPr>
          <p:cNvSpPr>
            <a:spLocks noGrp="1" noChangeArrowheads="1"/>
          </p:cNvSpPr>
          <p:nvPr>
            <p:ph type="sldNum" sz="quarter" idx="5"/>
          </p:nvPr>
        </p:nvSpPr>
        <p:spPr>
          <a:ln/>
        </p:spPr>
        <p:txBody>
          <a:bodyPr/>
          <a:lstStyle/>
          <a:p>
            <a:fld id="{43426F99-FE6A-554B-B049-FC4E467F1343}" type="slidenum">
              <a:rPr lang="en-US" altLang="en-US"/>
              <a:pPr/>
              <a:t>82</a:t>
            </a:fld>
            <a:endParaRPr lang="en-US" altLang="en-US"/>
          </a:p>
        </p:txBody>
      </p:sp>
      <p:sp>
        <p:nvSpPr>
          <p:cNvPr id="553986" name="Rectangle 2">
            <a:extLst>
              <a:ext uri="{FF2B5EF4-FFF2-40B4-BE49-F238E27FC236}">
                <a16:creationId xmlns:a16="http://schemas.microsoft.com/office/drawing/2014/main" id="{66A4FD28-8604-57D5-3FF3-4626E1844359}"/>
              </a:ext>
            </a:extLst>
          </p:cNvPr>
          <p:cNvSpPr>
            <a:spLocks noChangeArrowheads="1" noTextEdit="1"/>
          </p:cNvSpPr>
          <p:nvPr>
            <p:ph type="sldImg"/>
          </p:nvPr>
        </p:nvSpPr>
        <p:spPr>
          <a:ln/>
        </p:spPr>
      </p:sp>
      <p:sp>
        <p:nvSpPr>
          <p:cNvPr id="553987" name="Rectangle 3">
            <a:extLst>
              <a:ext uri="{FF2B5EF4-FFF2-40B4-BE49-F238E27FC236}">
                <a16:creationId xmlns:a16="http://schemas.microsoft.com/office/drawing/2014/main" id="{9B673B9A-ED54-E7EB-CCC8-6FE64E0A116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66BF39A-AB7B-A5CC-EF3C-62FE252A49FB}"/>
              </a:ext>
            </a:extLst>
          </p:cNvPr>
          <p:cNvSpPr>
            <a:spLocks noGrp="1" noChangeArrowheads="1"/>
          </p:cNvSpPr>
          <p:nvPr>
            <p:ph type="sldNum" sz="quarter" idx="5"/>
          </p:nvPr>
        </p:nvSpPr>
        <p:spPr>
          <a:ln/>
        </p:spPr>
        <p:txBody>
          <a:bodyPr/>
          <a:lstStyle/>
          <a:p>
            <a:fld id="{DEEBA051-693F-3E47-8785-1076159295CA}" type="slidenum">
              <a:rPr lang="en-US" altLang="en-US"/>
              <a:pPr/>
              <a:t>83</a:t>
            </a:fld>
            <a:endParaRPr lang="en-US" altLang="en-US"/>
          </a:p>
        </p:txBody>
      </p:sp>
      <p:sp>
        <p:nvSpPr>
          <p:cNvPr id="555010" name="Rectangle 2">
            <a:extLst>
              <a:ext uri="{FF2B5EF4-FFF2-40B4-BE49-F238E27FC236}">
                <a16:creationId xmlns:a16="http://schemas.microsoft.com/office/drawing/2014/main" id="{E1E3A712-982B-0A73-7971-E299FFFC1EF3}"/>
              </a:ext>
            </a:extLst>
          </p:cNvPr>
          <p:cNvSpPr>
            <a:spLocks noChangeArrowheads="1" noTextEdit="1"/>
          </p:cNvSpPr>
          <p:nvPr>
            <p:ph type="sldImg"/>
          </p:nvPr>
        </p:nvSpPr>
        <p:spPr>
          <a:ln/>
        </p:spPr>
      </p:sp>
      <p:sp>
        <p:nvSpPr>
          <p:cNvPr id="555011" name="Rectangle 3">
            <a:extLst>
              <a:ext uri="{FF2B5EF4-FFF2-40B4-BE49-F238E27FC236}">
                <a16:creationId xmlns:a16="http://schemas.microsoft.com/office/drawing/2014/main" id="{426127FA-E25C-3284-BC60-4D5FD4C48A1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10D3F38-C08C-489C-1047-2778F6F11F8D}"/>
              </a:ext>
            </a:extLst>
          </p:cNvPr>
          <p:cNvSpPr>
            <a:spLocks noGrp="1" noChangeArrowheads="1"/>
          </p:cNvSpPr>
          <p:nvPr>
            <p:ph type="sldNum" sz="quarter" idx="5"/>
          </p:nvPr>
        </p:nvSpPr>
        <p:spPr>
          <a:ln/>
        </p:spPr>
        <p:txBody>
          <a:bodyPr/>
          <a:lstStyle/>
          <a:p>
            <a:fld id="{72BB9063-6C2F-8F45-B9E9-D0404476F254}" type="slidenum">
              <a:rPr lang="en-US" altLang="en-US"/>
              <a:pPr/>
              <a:t>84</a:t>
            </a:fld>
            <a:endParaRPr lang="en-US" altLang="en-US"/>
          </a:p>
        </p:txBody>
      </p:sp>
      <p:sp>
        <p:nvSpPr>
          <p:cNvPr id="611330" name="Rectangle 2">
            <a:extLst>
              <a:ext uri="{FF2B5EF4-FFF2-40B4-BE49-F238E27FC236}">
                <a16:creationId xmlns:a16="http://schemas.microsoft.com/office/drawing/2014/main" id="{76F19EA7-4E4D-A50A-44BB-510197B75565}"/>
              </a:ext>
            </a:extLst>
          </p:cNvPr>
          <p:cNvSpPr>
            <a:spLocks noChangeArrowheads="1" noTextEdit="1"/>
          </p:cNvSpPr>
          <p:nvPr>
            <p:ph type="sldImg"/>
          </p:nvPr>
        </p:nvSpPr>
        <p:spPr>
          <a:ln/>
        </p:spPr>
      </p:sp>
      <p:sp>
        <p:nvSpPr>
          <p:cNvPr id="611331" name="Rectangle 3">
            <a:extLst>
              <a:ext uri="{FF2B5EF4-FFF2-40B4-BE49-F238E27FC236}">
                <a16:creationId xmlns:a16="http://schemas.microsoft.com/office/drawing/2014/main" id="{7E5831FD-A1F9-0E9B-BC6D-60C9C89489A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E923E59-82C9-8D2C-2494-ECC159307121}"/>
              </a:ext>
            </a:extLst>
          </p:cNvPr>
          <p:cNvSpPr>
            <a:spLocks noGrp="1" noChangeArrowheads="1"/>
          </p:cNvSpPr>
          <p:nvPr>
            <p:ph type="sldNum" sz="quarter" idx="5"/>
          </p:nvPr>
        </p:nvSpPr>
        <p:spPr>
          <a:ln/>
        </p:spPr>
        <p:txBody>
          <a:bodyPr/>
          <a:lstStyle/>
          <a:p>
            <a:fld id="{D498FAE9-EC47-0F40-A900-160C0A41FF82}" type="slidenum">
              <a:rPr lang="en-US" altLang="en-US"/>
              <a:pPr/>
              <a:t>85</a:t>
            </a:fld>
            <a:endParaRPr lang="en-US" altLang="en-US"/>
          </a:p>
        </p:txBody>
      </p:sp>
      <p:sp>
        <p:nvSpPr>
          <p:cNvPr id="613378" name="Rectangle 2">
            <a:extLst>
              <a:ext uri="{FF2B5EF4-FFF2-40B4-BE49-F238E27FC236}">
                <a16:creationId xmlns:a16="http://schemas.microsoft.com/office/drawing/2014/main" id="{2FB6628A-4152-B823-5E81-439D0AA235CB}"/>
              </a:ext>
            </a:extLst>
          </p:cNvPr>
          <p:cNvSpPr>
            <a:spLocks noChangeArrowheads="1" noTextEdit="1"/>
          </p:cNvSpPr>
          <p:nvPr>
            <p:ph type="sldImg"/>
          </p:nvPr>
        </p:nvSpPr>
        <p:spPr>
          <a:ln/>
        </p:spPr>
      </p:sp>
      <p:sp>
        <p:nvSpPr>
          <p:cNvPr id="613379" name="Rectangle 3">
            <a:extLst>
              <a:ext uri="{FF2B5EF4-FFF2-40B4-BE49-F238E27FC236}">
                <a16:creationId xmlns:a16="http://schemas.microsoft.com/office/drawing/2014/main" id="{BEEF4E02-07FB-E222-5307-120FFA258F8D}"/>
              </a:ext>
            </a:extLst>
          </p:cNvPr>
          <p:cNvSpPr>
            <a:spLocks noGrp="1" noChangeArrowheads="1"/>
          </p:cNvSpPr>
          <p:nvPr>
            <p:ph type="body" idx="1"/>
          </p:nvPr>
        </p:nvSpPr>
        <p:spPr>
          <a:xfrm>
            <a:off x="939800" y="4418013"/>
            <a:ext cx="5168900" cy="4181475"/>
          </a:xfrm>
        </p:spPr>
        <p:txBody>
          <a:bodyPr lIns="91412" tIns="45706" rIns="91412" bIns="45706"/>
          <a:lstStyle/>
          <a:p>
            <a:endParaRPr lang="fr-FR" alt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6FC0C48-A4D3-4380-4DE2-3F29AE2322BE}"/>
              </a:ext>
            </a:extLst>
          </p:cNvPr>
          <p:cNvSpPr>
            <a:spLocks noGrp="1" noChangeArrowheads="1"/>
          </p:cNvSpPr>
          <p:nvPr>
            <p:ph type="sldNum" sz="quarter" idx="5"/>
          </p:nvPr>
        </p:nvSpPr>
        <p:spPr>
          <a:ln/>
        </p:spPr>
        <p:txBody>
          <a:bodyPr/>
          <a:lstStyle/>
          <a:p>
            <a:fld id="{37EFD8F6-C06F-0A42-9500-8222D32E4991}" type="slidenum">
              <a:rPr lang="en-US" altLang="en-US"/>
              <a:pPr/>
              <a:t>86</a:t>
            </a:fld>
            <a:endParaRPr lang="en-US" altLang="en-US"/>
          </a:p>
        </p:txBody>
      </p:sp>
      <p:sp>
        <p:nvSpPr>
          <p:cNvPr id="615426" name="Rectangle 2">
            <a:extLst>
              <a:ext uri="{FF2B5EF4-FFF2-40B4-BE49-F238E27FC236}">
                <a16:creationId xmlns:a16="http://schemas.microsoft.com/office/drawing/2014/main" id="{38F33ED0-0AEB-F6AD-8959-891DE7CD0BF0}"/>
              </a:ext>
            </a:extLst>
          </p:cNvPr>
          <p:cNvSpPr>
            <a:spLocks noChangeArrowheads="1" noTextEdit="1"/>
          </p:cNvSpPr>
          <p:nvPr>
            <p:ph type="sldImg"/>
          </p:nvPr>
        </p:nvSpPr>
        <p:spPr>
          <a:ln/>
        </p:spPr>
      </p:sp>
      <p:sp>
        <p:nvSpPr>
          <p:cNvPr id="615427" name="Rectangle 3">
            <a:extLst>
              <a:ext uri="{FF2B5EF4-FFF2-40B4-BE49-F238E27FC236}">
                <a16:creationId xmlns:a16="http://schemas.microsoft.com/office/drawing/2014/main" id="{4199F394-C025-85A8-CDED-BBD34D0327F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7ADAA01-1D3D-D212-8335-F73E5069ECC2}"/>
              </a:ext>
            </a:extLst>
          </p:cNvPr>
          <p:cNvSpPr>
            <a:spLocks noGrp="1" noChangeArrowheads="1"/>
          </p:cNvSpPr>
          <p:nvPr>
            <p:ph type="sldNum" sz="quarter" idx="5"/>
          </p:nvPr>
        </p:nvSpPr>
        <p:spPr>
          <a:ln/>
        </p:spPr>
        <p:txBody>
          <a:bodyPr/>
          <a:lstStyle/>
          <a:p>
            <a:fld id="{EC9220E0-06AC-084E-9DCE-7BF8AC4ECD5A}" type="slidenum">
              <a:rPr lang="en-US" altLang="en-US"/>
              <a:pPr/>
              <a:t>87</a:t>
            </a:fld>
            <a:endParaRPr lang="en-US" altLang="en-US"/>
          </a:p>
        </p:txBody>
      </p:sp>
      <p:sp>
        <p:nvSpPr>
          <p:cNvPr id="617474" name="Rectangle 2">
            <a:extLst>
              <a:ext uri="{FF2B5EF4-FFF2-40B4-BE49-F238E27FC236}">
                <a16:creationId xmlns:a16="http://schemas.microsoft.com/office/drawing/2014/main" id="{34E3DCEB-7E80-EB4A-04C0-A4D50CF55880}"/>
              </a:ext>
            </a:extLst>
          </p:cNvPr>
          <p:cNvSpPr>
            <a:spLocks noChangeArrowheads="1" noTextEdit="1"/>
          </p:cNvSpPr>
          <p:nvPr>
            <p:ph type="sldImg"/>
          </p:nvPr>
        </p:nvSpPr>
        <p:spPr>
          <a:ln/>
        </p:spPr>
      </p:sp>
      <p:sp>
        <p:nvSpPr>
          <p:cNvPr id="617475" name="Rectangle 3">
            <a:extLst>
              <a:ext uri="{FF2B5EF4-FFF2-40B4-BE49-F238E27FC236}">
                <a16:creationId xmlns:a16="http://schemas.microsoft.com/office/drawing/2014/main" id="{23FEB1C8-CE90-C858-7655-BC7603AB71B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984E0E7-1C0B-8799-FE4A-374D505C25F8}"/>
              </a:ext>
            </a:extLst>
          </p:cNvPr>
          <p:cNvSpPr>
            <a:spLocks noGrp="1" noChangeArrowheads="1"/>
          </p:cNvSpPr>
          <p:nvPr>
            <p:ph type="sldNum" sz="quarter" idx="5"/>
          </p:nvPr>
        </p:nvSpPr>
        <p:spPr>
          <a:ln/>
        </p:spPr>
        <p:txBody>
          <a:bodyPr/>
          <a:lstStyle/>
          <a:p>
            <a:fld id="{3239D837-C3C0-C24A-BCF4-3DE4DB7C7EB2}" type="slidenum">
              <a:rPr lang="en-US" altLang="en-US"/>
              <a:pPr/>
              <a:t>88</a:t>
            </a:fld>
            <a:endParaRPr lang="en-US" altLang="en-US"/>
          </a:p>
        </p:txBody>
      </p:sp>
      <p:sp>
        <p:nvSpPr>
          <p:cNvPr id="619522" name="Rectangle 2">
            <a:extLst>
              <a:ext uri="{FF2B5EF4-FFF2-40B4-BE49-F238E27FC236}">
                <a16:creationId xmlns:a16="http://schemas.microsoft.com/office/drawing/2014/main" id="{1E7FE951-2FFC-AE5A-3FBE-0689B23420B7}"/>
              </a:ext>
            </a:extLst>
          </p:cNvPr>
          <p:cNvSpPr>
            <a:spLocks noChangeArrowheads="1" noTextEdit="1"/>
          </p:cNvSpPr>
          <p:nvPr>
            <p:ph type="sldImg"/>
          </p:nvPr>
        </p:nvSpPr>
        <p:spPr>
          <a:ln/>
        </p:spPr>
      </p:sp>
      <p:sp>
        <p:nvSpPr>
          <p:cNvPr id="619523" name="Rectangle 3">
            <a:extLst>
              <a:ext uri="{FF2B5EF4-FFF2-40B4-BE49-F238E27FC236}">
                <a16:creationId xmlns:a16="http://schemas.microsoft.com/office/drawing/2014/main" id="{D81E7DDC-20DC-7F5C-EAE4-CD367164BFB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11AE5D7-4E0C-855A-7160-9F793A5BE2B6}"/>
              </a:ext>
            </a:extLst>
          </p:cNvPr>
          <p:cNvSpPr>
            <a:spLocks noGrp="1" noChangeArrowheads="1"/>
          </p:cNvSpPr>
          <p:nvPr>
            <p:ph type="sldNum" sz="quarter" idx="5"/>
          </p:nvPr>
        </p:nvSpPr>
        <p:spPr>
          <a:ln/>
        </p:spPr>
        <p:txBody>
          <a:bodyPr/>
          <a:lstStyle/>
          <a:p>
            <a:fld id="{2494799D-12D3-6748-BB84-99C56C03E0FD}" type="slidenum">
              <a:rPr lang="en-US" altLang="en-US"/>
              <a:pPr/>
              <a:t>89</a:t>
            </a:fld>
            <a:endParaRPr lang="en-US" altLang="en-US"/>
          </a:p>
        </p:txBody>
      </p:sp>
      <p:sp>
        <p:nvSpPr>
          <p:cNvPr id="621570" name="Rectangle 2">
            <a:extLst>
              <a:ext uri="{FF2B5EF4-FFF2-40B4-BE49-F238E27FC236}">
                <a16:creationId xmlns:a16="http://schemas.microsoft.com/office/drawing/2014/main" id="{5234EF86-D05A-49F8-DBBA-B41DC7E6473C}"/>
              </a:ext>
            </a:extLst>
          </p:cNvPr>
          <p:cNvSpPr>
            <a:spLocks noChangeArrowheads="1" noTextEdit="1"/>
          </p:cNvSpPr>
          <p:nvPr>
            <p:ph type="sldImg"/>
          </p:nvPr>
        </p:nvSpPr>
        <p:spPr>
          <a:ln/>
        </p:spPr>
      </p:sp>
      <p:sp>
        <p:nvSpPr>
          <p:cNvPr id="621571" name="Rectangle 3">
            <a:extLst>
              <a:ext uri="{FF2B5EF4-FFF2-40B4-BE49-F238E27FC236}">
                <a16:creationId xmlns:a16="http://schemas.microsoft.com/office/drawing/2014/main" id="{2551D6F7-83B4-BB32-EF7D-9A6174B3627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A69150C-6B31-6535-9893-57419D26A37B}"/>
              </a:ext>
            </a:extLst>
          </p:cNvPr>
          <p:cNvSpPr>
            <a:spLocks noGrp="1" noChangeArrowheads="1"/>
          </p:cNvSpPr>
          <p:nvPr>
            <p:ph type="sldNum" sz="quarter" idx="5"/>
          </p:nvPr>
        </p:nvSpPr>
        <p:spPr>
          <a:ln/>
        </p:spPr>
        <p:txBody>
          <a:bodyPr/>
          <a:lstStyle/>
          <a:p>
            <a:fld id="{71F2B1FD-FE5F-5B4F-8FE7-F72AAC768736}" type="slidenum">
              <a:rPr lang="en-US" altLang="en-US"/>
              <a:pPr/>
              <a:t>90</a:t>
            </a:fld>
            <a:endParaRPr lang="en-US" altLang="en-US"/>
          </a:p>
        </p:txBody>
      </p:sp>
      <p:sp>
        <p:nvSpPr>
          <p:cNvPr id="623618" name="Rectangle 2">
            <a:extLst>
              <a:ext uri="{FF2B5EF4-FFF2-40B4-BE49-F238E27FC236}">
                <a16:creationId xmlns:a16="http://schemas.microsoft.com/office/drawing/2014/main" id="{A847F660-D62A-8038-2505-04EBB2C4BAD4}"/>
              </a:ext>
            </a:extLst>
          </p:cNvPr>
          <p:cNvSpPr>
            <a:spLocks noChangeArrowheads="1" noTextEdit="1"/>
          </p:cNvSpPr>
          <p:nvPr>
            <p:ph type="sldImg"/>
          </p:nvPr>
        </p:nvSpPr>
        <p:spPr>
          <a:ln/>
        </p:spPr>
      </p:sp>
      <p:sp>
        <p:nvSpPr>
          <p:cNvPr id="623619" name="Rectangle 3">
            <a:extLst>
              <a:ext uri="{FF2B5EF4-FFF2-40B4-BE49-F238E27FC236}">
                <a16:creationId xmlns:a16="http://schemas.microsoft.com/office/drawing/2014/main" id="{93BB5D84-B924-32DD-1EBB-ACC14E081B2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095AA6B-D6EE-A056-D0C2-9D9F526F8138}"/>
              </a:ext>
            </a:extLst>
          </p:cNvPr>
          <p:cNvSpPr>
            <a:spLocks noGrp="1" noChangeArrowheads="1"/>
          </p:cNvSpPr>
          <p:nvPr>
            <p:ph type="sldNum" sz="quarter" idx="5"/>
          </p:nvPr>
        </p:nvSpPr>
        <p:spPr>
          <a:ln/>
        </p:spPr>
        <p:txBody>
          <a:bodyPr/>
          <a:lstStyle/>
          <a:p>
            <a:fld id="{91E7ADF9-6983-434F-8D9A-D8B1DC211517}" type="slidenum">
              <a:rPr lang="en-US" altLang="en-US"/>
              <a:pPr/>
              <a:t>9</a:t>
            </a:fld>
            <a:endParaRPr lang="en-US" altLang="en-US"/>
          </a:p>
        </p:txBody>
      </p:sp>
      <p:sp>
        <p:nvSpPr>
          <p:cNvPr id="282626" name="Rectangle 2">
            <a:extLst>
              <a:ext uri="{FF2B5EF4-FFF2-40B4-BE49-F238E27FC236}">
                <a16:creationId xmlns:a16="http://schemas.microsoft.com/office/drawing/2014/main" id="{39DCA687-2879-C590-91DA-8A7239246B16}"/>
              </a:ext>
            </a:extLst>
          </p:cNvPr>
          <p:cNvSpPr>
            <a:spLocks noChangeArrowheads="1" noTextEdit="1"/>
          </p:cNvSpPr>
          <p:nvPr>
            <p:ph type="sldImg"/>
          </p:nvPr>
        </p:nvSpPr>
        <p:spPr>
          <a:ln/>
        </p:spPr>
      </p:sp>
      <p:sp>
        <p:nvSpPr>
          <p:cNvPr id="282627" name="Rectangle 3">
            <a:extLst>
              <a:ext uri="{FF2B5EF4-FFF2-40B4-BE49-F238E27FC236}">
                <a16:creationId xmlns:a16="http://schemas.microsoft.com/office/drawing/2014/main" id="{99FADE60-63B7-ED8E-11F2-6C58A915D7DD}"/>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4B24C49-D902-7E8B-DF47-FFA9E1919F8D}"/>
              </a:ext>
            </a:extLst>
          </p:cNvPr>
          <p:cNvSpPr>
            <a:spLocks noGrp="1" noChangeArrowheads="1"/>
          </p:cNvSpPr>
          <p:nvPr>
            <p:ph type="sldNum" sz="quarter" idx="5"/>
          </p:nvPr>
        </p:nvSpPr>
        <p:spPr>
          <a:ln/>
        </p:spPr>
        <p:txBody>
          <a:bodyPr/>
          <a:lstStyle/>
          <a:p>
            <a:fld id="{B1DED495-683C-4D43-87A8-D59AA9B1B9CE}" type="slidenum">
              <a:rPr lang="en-US" altLang="en-US"/>
              <a:pPr/>
              <a:t>91</a:t>
            </a:fld>
            <a:endParaRPr lang="en-US" altLang="en-US"/>
          </a:p>
        </p:txBody>
      </p:sp>
      <p:sp>
        <p:nvSpPr>
          <p:cNvPr id="627714" name="Rectangle 2">
            <a:extLst>
              <a:ext uri="{FF2B5EF4-FFF2-40B4-BE49-F238E27FC236}">
                <a16:creationId xmlns:a16="http://schemas.microsoft.com/office/drawing/2014/main" id="{4B1DB3B2-C6E4-89CF-117A-5E4B8664AF72}"/>
              </a:ext>
            </a:extLst>
          </p:cNvPr>
          <p:cNvSpPr>
            <a:spLocks noChangeArrowheads="1" noTextEdit="1"/>
          </p:cNvSpPr>
          <p:nvPr>
            <p:ph type="sldImg"/>
          </p:nvPr>
        </p:nvSpPr>
        <p:spPr>
          <a:ln/>
        </p:spPr>
      </p:sp>
      <p:sp>
        <p:nvSpPr>
          <p:cNvPr id="627715" name="Rectangle 3">
            <a:extLst>
              <a:ext uri="{FF2B5EF4-FFF2-40B4-BE49-F238E27FC236}">
                <a16:creationId xmlns:a16="http://schemas.microsoft.com/office/drawing/2014/main" id="{54F3720F-9A1A-A98F-55C3-0B2238AC56D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BB1E98B-E387-ABA6-CCA1-5399AF078515}"/>
              </a:ext>
            </a:extLst>
          </p:cNvPr>
          <p:cNvSpPr>
            <a:spLocks noGrp="1" noChangeArrowheads="1"/>
          </p:cNvSpPr>
          <p:nvPr>
            <p:ph type="sldNum" sz="quarter" idx="5"/>
          </p:nvPr>
        </p:nvSpPr>
        <p:spPr>
          <a:ln/>
        </p:spPr>
        <p:txBody>
          <a:bodyPr/>
          <a:lstStyle/>
          <a:p>
            <a:fld id="{A4190308-E2B5-1543-B1D8-01591FCB5FD6}" type="slidenum">
              <a:rPr lang="en-US" altLang="en-US"/>
              <a:pPr/>
              <a:t>92</a:t>
            </a:fld>
            <a:endParaRPr lang="en-US" altLang="en-US"/>
          </a:p>
        </p:txBody>
      </p:sp>
      <p:sp>
        <p:nvSpPr>
          <p:cNvPr id="625666" name="Rectangle 2">
            <a:extLst>
              <a:ext uri="{FF2B5EF4-FFF2-40B4-BE49-F238E27FC236}">
                <a16:creationId xmlns:a16="http://schemas.microsoft.com/office/drawing/2014/main" id="{71922845-27A8-5D76-AA89-3A547DA68C89}"/>
              </a:ext>
            </a:extLst>
          </p:cNvPr>
          <p:cNvSpPr>
            <a:spLocks noChangeArrowheads="1" noTextEdit="1"/>
          </p:cNvSpPr>
          <p:nvPr>
            <p:ph type="sldImg"/>
          </p:nvPr>
        </p:nvSpPr>
        <p:spPr>
          <a:ln/>
        </p:spPr>
      </p:sp>
      <p:sp>
        <p:nvSpPr>
          <p:cNvPr id="625667" name="Rectangle 3">
            <a:extLst>
              <a:ext uri="{FF2B5EF4-FFF2-40B4-BE49-F238E27FC236}">
                <a16:creationId xmlns:a16="http://schemas.microsoft.com/office/drawing/2014/main" id="{F651625A-0856-B2C6-94E6-2C9C07166E1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F851B8F-6231-9AE6-E0DD-C1B57E79D3B8}"/>
              </a:ext>
            </a:extLst>
          </p:cNvPr>
          <p:cNvSpPr>
            <a:spLocks noGrp="1" noChangeArrowheads="1"/>
          </p:cNvSpPr>
          <p:nvPr>
            <p:ph type="sldNum" sz="quarter" idx="5"/>
          </p:nvPr>
        </p:nvSpPr>
        <p:spPr>
          <a:ln/>
        </p:spPr>
        <p:txBody>
          <a:bodyPr/>
          <a:lstStyle/>
          <a:p>
            <a:fld id="{36D20ED0-E21A-244A-8879-08BD1D9CD4F2}" type="slidenum">
              <a:rPr lang="en-US" altLang="en-US"/>
              <a:pPr/>
              <a:t>93</a:t>
            </a:fld>
            <a:endParaRPr lang="en-US" altLang="en-US"/>
          </a:p>
        </p:txBody>
      </p:sp>
      <p:sp>
        <p:nvSpPr>
          <p:cNvPr id="629762" name="Rectangle 2">
            <a:extLst>
              <a:ext uri="{FF2B5EF4-FFF2-40B4-BE49-F238E27FC236}">
                <a16:creationId xmlns:a16="http://schemas.microsoft.com/office/drawing/2014/main" id="{90F71AE4-548C-0AF6-3B9E-3962335DFDE8}"/>
              </a:ext>
            </a:extLst>
          </p:cNvPr>
          <p:cNvSpPr>
            <a:spLocks noChangeArrowheads="1" noTextEdit="1"/>
          </p:cNvSpPr>
          <p:nvPr>
            <p:ph type="sldImg"/>
          </p:nvPr>
        </p:nvSpPr>
        <p:spPr>
          <a:ln/>
        </p:spPr>
      </p:sp>
      <p:sp>
        <p:nvSpPr>
          <p:cNvPr id="629763" name="Rectangle 3">
            <a:extLst>
              <a:ext uri="{FF2B5EF4-FFF2-40B4-BE49-F238E27FC236}">
                <a16:creationId xmlns:a16="http://schemas.microsoft.com/office/drawing/2014/main" id="{7028B0D5-1902-E90B-1210-7F103852513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717BED9-1D15-C545-181F-61D03FE68237}"/>
              </a:ext>
            </a:extLst>
          </p:cNvPr>
          <p:cNvSpPr>
            <a:spLocks noGrp="1" noChangeArrowheads="1"/>
          </p:cNvSpPr>
          <p:nvPr>
            <p:ph type="sldNum" sz="quarter" idx="5"/>
          </p:nvPr>
        </p:nvSpPr>
        <p:spPr>
          <a:ln/>
        </p:spPr>
        <p:txBody>
          <a:bodyPr/>
          <a:lstStyle/>
          <a:p>
            <a:fld id="{BBA60512-293A-6C4C-804B-9BBBF8A59261}" type="slidenum">
              <a:rPr lang="en-US" altLang="en-US"/>
              <a:pPr/>
              <a:t>94</a:t>
            </a:fld>
            <a:endParaRPr lang="en-US" altLang="en-US"/>
          </a:p>
        </p:txBody>
      </p:sp>
      <p:sp>
        <p:nvSpPr>
          <p:cNvPr id="558082" name="Rectangle 2">
            <a:extLst>
              <a:ext uri="{FF2B5EF4-FFF2-40B4-BE49-F238E27FC236}">
                <a16:creationId xmlns:a16="http://schemas.microsoft.com/office/drawing/2014/main" id="{1312E8A6-8E23-5553-0B6F-A0B42DC84127}"/>
              </a:ext>
            </a:extLst>
          </p:cNvPr>
          <p:cNvSpPr>
            <a:spLocks noChangeArrowheads="1" noTextEdit="1"/>
          </p:cNvSpPr>
          <p:nvPr>
            <p:ph type="sldImg"/>
          </p:nvPr>
        </p:nvSpPr>
        <p:spPr>
          <a:ln/>
        </p:spPr>
      </p:sp>
      <p:sp>
        <p:nvSpPr>
          <p:cNvPr id="558083" name="Rectangle 3">
            <a:extLst>
              <a:ext uri="{FF2B5EF4-FFF2-40B4-BE49-F238E27FC236}">
                <a16:creationId xmlns:a16="http://schemas.microsoft.com/office/drawing/2014/main" id="{826C56B8-E0E5-5247-FECC-AE7AD25A5D2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A4513CB-1EC4-632D-52B4-9B4048B9CF85}"/>
              </a:ext>
            </a:extLst>
          </p:cNvPr>
          <p:cNvSpPr>
            <a:spLocks noGrp="1" noChangeArrowheads="1"/>
          </p:cNvSpPr>
          <p:nvPr>
            <p:ph type="sldNum" sz="quarter" idx="5"/>
          </p:nvPr>
        </p:nvSpPr>
        <p:spPr>
          <a:ln/>
        </p:spPr>
        <p:txBody>
          <a:bodyPr/>
          <a:lstStyle/>
          <a:p>
            <a:fld id="{70F647B7-F011-3A4D-B769-774E44B03944}" type="slidenum">
              <a:rPr lang="en-US" altLang="en-US"/>
              <a:pPr/>
              <a:t>95</a:t>
            </a:fld>
            <a:endParaRPr lang="en-US" altLang="en-US"/>
          </a:p>
        </p:txBody>
      </p:sp>
      <p:sp>
        <p:nvSpPr>
          <p:cNvPr id="631810" name="Rectangle 2">
            <a:extLst>
              <a:ext uri="{FF2B5EF4-FFF2-40B4-BE49-F238E27FC236}">
                <a16:creationId xmlns:a16="http://schemas.microsoft.com/office/drawing/2014/main" id="{89C0B7FA-D945-F9FA-5E92-D082B3F637BF}"/>
              </a:ext>
            </a:extLst>
          </p:cNvPr>
          <p:cNvSpPr>
            <a:spLocks noChangeArrowheads="1" noTextEdit="1"/>
          </p:cNvSpPr>
          <p:nvPr>
            <p:ph type="sldImg"/>
          </p:nvPr>
        </p:nvSpPr>
        <p:spPr>
          <a:ln/>
        </p:spPr>
      </p:sp>
      <p:sp>
        <p:nvSpPr>
          <p:cNvPr id="631811" name="Rectangle 3">
            <a:extLst>
              <a:ext uri="{FF2B5EF4-FFF2-40B4-BE49-F238E27FC236}">
                <a16:creationId xmlns:a16="http://schemas.microsoft.com/office/drawing/2014/main" id="{438351E2-5ADD-DC58-C561-8D182772D5E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BBF0ED5-8C36-28F6-65FD-33E6148592EA}"/>
              </a:ext>
            </a:extLst>
          </p:cNvPr>
          <p:cNvSpPr>
            <a:spLocks noGrp="1" noChangeArrowheads="1"/>
          </p:cNvSpPr>
          <p:nvPr>
            <p:ph type="sldNum" sz="quarter" idx="5"/>
          </p:nvPr>
        </p:nvSpPr>
        <p:spPr>
          <a:ln/>
        </p:spPr>
        <p:txBody>
          <a:bodyPr/>
          <a:lstStyle/>
          <a:p>
            <a:fld id="{6DF8952F-3D59-804B-AE5F-06143991C1F9}" type="slidenum">
              <a:rPr lang="en-US" altLang="en-US"/>
              <a:pPr/>
              <a:t>96</a:t>
            </a:fld>
            <a:endParaRPr lang="en-US" altLang="en-US"/>
          </a:p>
        </p:txBody>
      </p:sp>
      <p:sp>
        <p:nvSpPr>
          <p:cNvPr id="559106" name="Rectangle 2">
            <a:extLst>
              <a:ext uri="{FF2B5EF4-FFF2-40B4-BE49-F238E27FC236}">
                <a16:creationId xmlns:a16="http://schemas.microsoft.com/office/drawing/2014/main" id="{05BA068A-2B3C-1190-7082-AB19728A8DAB}"/>
              </a:ext>
            </a:extLst>
          </p:cNvPr>
          <p:cNvSpPr>
            <a:spLocks noChangeArrowheads="1" noTextEdit="1"/>
          </p:cNvSpPr>
          <p:nvPr>
            <p:ph type="sldImg"/>
          </p:nvPr>
        </p:nvSpPr>
        <p:spPr>
          <a:ln/>
        </p:spPr>
      </p:sp>
      <p:sp>
        <p:nvSpPr>
          <p:cNvPr id="559107" name="Rectangle 3">
            <a:extLst>
              <a:ext uri="{FF2B5EF4-FFF2-40B4-BE49-F238E27FC236}">
                <a16:creationId xmlns:a16="http://schemas.microsoft.com/office/drawing/2014/main" id="{08263857-D906-89CD-BAA8-6303D366110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E43E1F1-2473-7961-5D5A-B04AB768CEA2}"/>
              </a:ext>
            </a:extLst>
          </p:cNvPr>
          <p:cNvSpPr>
            <a:spLocks noGrp="1" noChangeArrowheads="1"/>
          </p:cNvSpPr>
          <p:nvPr>
            <p:ph type="sldNum" sz="quarter" idx="5"/>
          </p:nvPr>
        </p:nvSpPr>
        <p:spPr>
          <a:ln/>
        </p:spPr>
        <p:txBody>
          <a:bodyPr/>
          <a:lstStyle/>
          <a:p>
            <a:fld id="{5DD21FBD-8ADC-804C-8FA8-DC4729F013F4}" type="slidenum">
              <a:rPr lang="en-US" altLang="en-US"/>
              <a:pPr/>
              <a:t>97</a:t>
            </a:fld>
            <a:endParaRPr lang="en-US" altLang="en-US"/>
          </a:p>
        </p:txBody>
      </p:sp>
      <p:sp>
        <p:nvSpPr>
          <p:cNvPr id="560130" name="Rectangle 2">
            <a:extLst>
              <a:ext uri="{FF2B5EF4-FFF2-40B4-BE49-F238E27FC236}">
                <a16:creationId xmlns:a16="http://schemas.microsoft.com/office/drawing/2014/main" id="{A3E3EEB2-5D45-0D2D-A05A-5CEDA11A6DAD}"/>
              </a:ext>
            </a:extLst>
          </p:cNvPr>
          <p:cNvSpPr>
            <a:spLocks noChangeArrowheads="1" noTextEdit="1"/>
          </p:cNvSpPr>
          <p:nvPr>
            <p:ph type="sldImg"/>
          </p:nvPr>
        </p:nvSpPr>
        <p:spPr>
          <a:ln/>
        </p:spPr>
      </p:sp>
      <p:sp>
        <p:nvSpPr>
          <p:cNvPr id="560131" name="Rectangle 3">
            <a:extLst>
              <a:ext uri="{FF2B5EF4-FFF2-40B4-BE49-F238E27FC236}">
                <a16:creationId xmlns:a16="http://schemas.microsoft.com/office/drawing/2014/main" id="{CFCDCA52-532D-DD09-852E-C859CBB0EC3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6C4D092-E6EF-560B-37DA-A205277BEBCE}"/>
              </a:ext>
            </a:extLst>
          </p:cNvPr>
          <p:cNvSpPr>
            <a:spLocks noGrp="1" noChangeArrowheads="1"/>
          </p:cNvSpPr>
          <p:nvPr>
            <p:ph type="sldNum" sz="quarter" idx="5"/>
          </p:nvPr>
        </p:nvSpPr>
        <p:spPr>
          <a:ln/>
        </p:spPr>
        <p:txBody>
          <a:bodyPr/>
          <a:lstStyle/>
          <a:p>
            <a:fld id="{D6437050-6347-9C43-A5FC-F7D60247FECB}" type="slidenum">
              <a:rPr lang="en-US" altLang="en-US"/>
              <a:pPr/>
              <a:t>98</a:t>
            </a:fld>
            <a:endParaRPr lang="en-US" altLang="en-US"/>
          </a:p>
        </p:txBody>
      </p:sp>
      <p:sp>
        <p:nvSpPr>
          <p:cNvPr id="568322" name="Rectangle 2">
            <a:extLst>
              <a:ext uri="{FF2B5EF4-FFF2-40B4-BE49-F238E27FC236}">
                <a16:creationId xmlns:a16="http://schemas.microsoft.com/office/drawing/2014/main" id="{24EF641F-4EA1-6DC3-5531-7527181154CB}"/>
              </a:ext>
            </a:extLst>
          </p:cNvPr>
          <p:cNvSpPr>
            <a:spLocks noChangeArrowheads="1" noTextEdit="1"/>
          </p:cNvSpPr>
          <p:nvPr>
            <p:ph type="sldImg"/>
          </p:nvPr>
        </p:nvSpPr>
        <p:spPr>
          <a:ln/>
        </p:spPr>
      </p:sp>
      <p:sp>
        <p:nvSpPr>
          <p:cNvPr id="568323" name="Rectangle 3">
            <a:extLst>
              <a:ext uri="{FF2B5EF4-FFF2-40B4-BE49-F238E27FC236}">
                <a16:creationId xmlns:a16="http://schemas.microsoft.com/office/drawing/2014/main" id="{6881D65C-5C9D-551E-A031-665E831C9CB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ECF1572-C674-54E0-DE17-AD442CCA0C6B}"/>
              </a:ext>
            </a:extLst>
          </p:cNvPr>
          <p:cNvSpPr>
            <a:spLocks noGrp="1" noChangeArrowheads="1"/>
          </p:cNvSpPr>
          <p:nvPr>
            <p:ph type="sldNum" sz="quarter" idx="5"/>
          </p:nvPr>
        </p:nvSpPr>
        <p:spPr>
          <a:ln/>
        </p:spPr>
        <p:txBody>
          <a:bodyPr/>
          <a:lstStyle/>
          <a:p>
            <a:fld id="{53FDF7D4-4987-1C41-8B15-78BF3D2EE345}" type="slidenum">
              <a:rPr lang="en-US" altLang="en-US"/>
              <a:pPr/>
              <a:t>99</a:t>
            </a:fld>
            <a:endParaRPr lang="en-US" altLang="en-US"/>
          </a:p>
        </p:txBody>
      </p:sp>
      <p:sp>
        <p:nvSpPr>
          <p:cNvPr id="569346" name="Rectangle 2">
            <a:extLst>
              <a:ext uri="{FF2B5EF4-FFF2-40B4-BE49-F238E27FC236}">
                <a16:creationId xmlns:a16="http://schemas.microsoft.com/office/drawing/2014/main" id="{88EAD168-3F5E-C45C-5466-C12C5385CD53}"/>
              </a:ext>
            </a:extLst>
          </p:cNvPr>
          <p:cNvSpPr>
            <a:spLocks noChangeArrowheads="1" noTextEdit="1"/>
          </p:cNvSpPr>
          <p:nvPr>
            <p:ph type="sldImg"/>
          </p:nvPr>
        </p:nvSpPr>
        <p:spPr>
          <a:ln/>
        </p:spPr>
      </p:sp>
      <p:sp>
        <p:nvSpPr>
          <p:cNvPr id="569347" name="Rectangle 3">
            <a:extLst>
              <a:ext uri="{FF2B5EF4-FFF2-40B4-BE49-F238E27FC236}">
                <a16:creationId xmlns:a16="http://schemas.microsoft.com/office/drawing/2014/main" id="{00846A6A-C85D-836B-6241-DEA99EDD3D7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6675DF6-0464-433D-003A-D6412DF8D9FC}"/>
              </a:ext>
            </a:extLst>
          </p:cNvPr>
          <p:cNvSpPr>
            <a:spLocks noGrp="1" noChangeArrowheads="1"/>
          </p:cNvSpPr>
          <p:nvPr>
            <p:ph type="sldNum" sz="quarter" idx="5"/>
          </p:nvPr>
        </p:nvSpPr>
        <p:spPr>
          <a:ln/>
        </p:spPr>
        <p:txBody>
          <a:bodyPr/>
          <a:lstStyle/>
          <a:p>
            <a:fld id="{152EA330-BFE4-A345-A752-59482C64B57C}" type="slidenum">
              <a:rPr lang="en-US" altLang="en-US"/>
              <a:pPr/>
              <a:t>100</a:t>
            </a:fld>
            <a:endParaRPr lang="en-US" altLang="en-US"/>
          </a:p>
        </p:txBody>
      </p:sp>
      <p:sp>
        <p:nvSpPr>
          <p:cNvPr id="570370" name="Rectangle 2">
            <a:extLst>
              <a:ext uri="{FF2B5EF4-FFF2-40B4-BE49-F238E27FC236}">
                <a16:creationId xmlns:a16="http://schemas.microsoft.com/office/drawing/2014/main" id="{B43C62C1-7B62-B46D-4B30-DB58829DBE45}"/>
              </a:ext>
            </a:extLst>
          </p:cNvPr>
          <p:cNvSpPr>
            <a:spLocks noChangeArrowheads="1" noTextEdit="1"/>
          </p:cNvSpPr>
          <p:nvPr>
            <p:ph type="sldImg"/>
          </p:nvPr>
        </p:nvSpPr>
        <p:spPr>
          <a:ln/>
        </p:spPr>
      </p:sp>
      <p:sp>
        <p:nvSpPr>
          <p:cNvPr id="570371" name="Rectangle 3">
            <a:extLst>
              <a:ext uri="{FF2B5EF4-FFF2-40B4-BE49-F238E27FC236}">
                <a16:creationId xmlns:a16="http://schemas.microsoft.com/office/drawing/2014/main" id="{5C3B5919-9874-EF23-5917-B888C0E712D0}"/>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EA885-157A-7352-7021-4ADDB2055AC5}"/>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EACE27-C801-C938-4FFE-AC6379A5219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Footer Placeholder 3">
            <a:extLst>
              <a:ext uri="{FF2B5EF4-FFF2-40B4-BE49-F238E27FC236}">
                <a16:creationId xmlns:a16="http://schemas.microsoft.com/office/drawing/2014/main" id="{48E371C1-16AC-B2DF-1B11-43E5CCE9886C}"/>
              </a:ext>
            </a:extLst>
          </p:cNvPr>
          <p:cNvSpPr>
            <a:spLocks noGrp="1"/>
          </p:cNvSpPr>
          <p:nvPr>
            <p:ph type="ftr" sz="quarter" idx="10"/>
          </p:nvPr>
        </p:nvSpPr>
        <p:spPr/>
        <p:txBody>
          <a:bodyPr/>
          <a:lstStyle>
            <a:lvl1pPr>
              <a:defRPr/>
            </a:lvl1pPr>
          </a:lstStyle>
          <a:p>
            <a:r>
              <a:rPr lang="en-US" altLang="en-US"/>
              <a:t>7: Multimedia Networking</a:t>
            </a:r>
          </a:p>
        </p:txBody>
      </p:sp>
      <p:sp>
        <p:nvSpPr>
          <p:cNvPr id="5" name="Slide Number Placeholder 4">
            <a:extLst>
              <a:ext uri="{FF2B5EF4-FFF2-40B4-BE49-F238E27FC236}">
                <a16:creationId xmlns:a16="http://schemas.microsoft.com/office/drawing/2014/main" id="{EDC81EE0-A8B6-4AE4-B07D-8C1D16DED6EF}"/>
              </a:ext>
            </a:extLst>
          </p:cNvPr>
          <p:cNvSpPr>
            <a:spLocks noGrp="1"/>
          </p:cNvSpPr>
          <p:nvPr>
            <p:ph type="sldNum" sz="quarter" idx="11"/>
          </p:nvPr>
        </p:nvSpPr>
        <p:spPr/>
        <p:txBody>
          <a:bodyPr/>
          <a:lstStyle>
            <a:lvl1pPr>
              <a:defRPr/>
            </a:lvl1pPr>
          </a:lstStyle>
          <a:p>
            <a:r>
              <a:rPr lang="en-US" altLang="en-US"/>
              <a:t>7-</a:t>
            </a:r>
            <a:fld id="{1D15E0C3-7FFC-ED41-855A-E75598C356D0}" type="slidenum">
              <a:rPr lang="en-US" altLang="en-US"/>
              <a:pPr/>
              <a:t>‹#›</a:t>
            </a:fld>
            <a:endParaRPr lang="en-US" altLang="en-US"/>
          </a:p>
        </p:txBody>
      </p:sp>
    </p:spTree>
    <p:extLst>
      <p:ext uri="{BB962C8B-B14F-4D97-AF65-F5344CB8AC3E}">
        <p14:creationId xmlns:p14="http://schemas.microsoft.com/office/powerpoint/2010/main" val="24589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779AE-F148-8161-C7A8-C87B85AF7F9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73E77F7-D781-C58A-0D28-D8D22483E0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7E693179-3502-4D78-E04B-7471A9048357}"/>
              </a:ext>
            </a:extLst>
          </p:cNvPr>
          <p:cNvSpPr>
            <a:spLocks noGrp="1"/>
          </p:cNvSpPr>
          <p:nvPr>
            <p:ph type="ftr" sz="quarter" idx="10"/>
          </p:nvPr>
        </p:nvSpPr>
        <p:spPr/>
        <p:txBody>
          <a:bodyPr/>
          <a:lstStyle>
            <a:lvl1pPr>
              <a:defRPr/>
            </a:lvl1pPr>
          </a:lstStyle>
          <a:p>
            <a:r>
              <a:rPr lang="en-US" altLang="en-US"/>
              <a:t>7: Multimedia Networking</a:t>
            </a:r>
          </a:p>
        </p:txBody>
      </p:sp>
      <p:sp>
        <p:nvSpPr>
          <p:cNvPr id="5" name="Slide Number Placeholder 4">
            <a:extLst>
              <a:ext uri="{FF2B5EF4-FFF2-40B4-BE49-F238E27FC236}">
                <a16:creationId xmlns:a16="http://schemas.microsoft.com/office/drawing/2014/main" id="{44C3D4CC-146D-F460-69A1-C8A99D29EB7C}"/>
              </a:ext>
            </a:extLst>
          </p:cNvPr>
          <p:cNvSpPr>
            <a:spLocks noGrp="1"/>
          </p:cNvSpPr>
          <p:nvPr>
            <p:ph type="sldNum" sz="quarter" idx="11"/>
          </p:nvPr>
        </p:nvSpPr>
        <p:spPr/>
        <p:txBody>
          <a:bodyPr/>
          <a:lstStyle>
            <a:lvl1pPr>
              <a:defRPr/>
            </a:lvl1pPr>
          </a:lstStyle>
          <a:p>
            <a:r>
              <a:rPr lang="en-US" altLang="en-US"/>
              <a:t>7-</a:t>
            </a:r>
            <a:fld id="{75BC0281-5160-5D4D-8BA5-D7CD91901763}" type="slidenum">
              <a:rPr lang="en-US" altLang="en-US"/>
              <a:pPr/>
              <a:t>‹#›</a:t>
            </a:fld>
            <a:endParaRPr lang="en-US" altLang="en-US"/>
          </a:p>
        </p:txBody>
      </p:sp>
    </p:spTree>
    <p:extLst>
      <p:ext uri="{BB962C8B-B14F-4D97-AF65-F5344CB8AC3E}">
        <p14:creationId xmlns:p14="http://schemas.microsoft.com/office/powerpoint/2010/main" val="948412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04E535-A94C-A801-51D0-C9FAECBA8DC1}"/>
              </a:ext>
            </a:extLst>
          </p:cNvPr>
          <p:cNvSpPr>
            <a:spLocks noGrp="1"/>
          </p:cNvSpPr>
          <p:nvPr>
            <p:ph type="title" orient="vert"/>
          </p:nvPr>
        </p:nvSpPr>
        <p:spPr>
          <a:xfrm>
            <a:off x="6362700" y="228600"/>
            <a:ext cx="1943100" cy="60198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02597A-7777-1F22-0292-F4A2A83BA6AB}"/>
              </a:ext>
            </a:extLst>
          </p:cNvPr>
          <p:cNvSpPr>
            <a:spLocks noGrp="1"/>
          </p:cNvSpPr>
          <p:nvPr>
            <p:ph type="body" orient="vert" idx="1"/>
          </p:nvPr>
        </p:nvSpPr>
        <p:spPr>
          <a:xfrm>
            <a:off x="533400" y="228600"/>
            <a:ext cx="56769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35A0262-70A4-7003-500F-B15153D63D0F}"/>
              </a:ext>
            </a:extLst>
          </p:cNvPr>
          <p:cNvSpPr>
            <a:spLocks noGrp="1"/>
          </p:cNvSpPr>
          <p:nvPr>
            <p:ph type="ftr" sz="quarter" idx="10"/>
          </p:nvPr>
        </p:nvSpPr>
        <p:spPr/>
        <p:txBody>
          <a:bodyPr/>
          <a:lstStyle>
            <a:lvl1pPr>
              <a:defRPr/>
            </a:lvl1pPr>
          </a:lstStyle>
          <a:p>
            <a:r>
              <a:rPr lang="en-US" altLang="en-US"/>
              <a:t>7: Multimedia Networking</a:t>
            </a:r>
          </a:p>
        </p:txBody>
      </p:sp>
      <p:sp>
        <p:nvSpPr>
          <p:cNvPr id="5" name="Slide Number Placeholder 4">
            <a:extLst>
              <a:ext uri="{FF2B5EF4-FFF2-40B4-BE49-F238E27FC236}">
                <a16:creationId xmlns:a16="http://schemas.microsoft.com/office/drawing/2014/main" id="{14E6EA0E-03A6-7591-EB0D-BF078DBCFB05}"/>
              </a:ext>
            </a:extLst>
          </p:cNvPr>
          <p:cNvSpPr>
            <a:spLocks noGrp="1"/>
          </p:cNvSpPr>
          <p:nvPr>
            <p:ph type="sldNum" sz="quarter" idx="11"/>
          </p:nvPr>
        </p:nvSpPr>
        <p:spPr/>
        <p:txBody>
          <a:bodyPr/>
          <a:lstStyle>
            <a:lvl1pPr>
              <a:defRPr/>
            </a:lvl1pPr>
          </a:lstStyle>
          <a:p>
            <a:r>
              <a:rPr lang="en-US" altLang="en-US"/>
              <a:t>7-</a:t>
            </a:r>
            <a:fld id="{2A118B83-31EA-7446-BA3E-BF2750834E75}" type="slidenum">
              <a:rPr lang="en-US" altLang="en-US"/>
              <a:pPr/>
              <a:t>‹#›</a:t>
            </a:fld>
            <a:endParaRPr lang="en-US" altLang="en-US"/>
          </a:p>
        </p:txBody>
      </p:sp>
    </p:spTree>
    <p:extLst>
      <p:ext uri="{BB962C8B-B14F-4D97-AF65-F5344CB8AC3E}">
        <p14:creationId xmlns:p14="http://schemas.microsoft.com/office/powerpoint/2010/main" val="2272300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6A307-18C4-A5FE-F4C1-FAF2FE225A81}"/>
              </a:ext>
            </a:extLst>
          </p:cNvPr>
          <p:cNvSpPr>
            <a:spLocks noGrp="1"/>
          </p:cNvSpPr>
          <p:nvPr>
            <p:ph type="title"/>
          </p:nvPr>
        </p:nvSpPr>
        <p:spPr>
          <a:xfrm>
            <a:off x="533400" y="228600"/>
            <a:ext cx="7772400" cy="871538"/>
          </a:xfrm>
        </p:spPr>
        <p:txBody>
          <a:bodyPr/>
          <a:lstStyle/>
          <a:p>
            <a:r>
              <a:rPr lang="en-US"/>
              <a:t>Click to edit Master title style</a:t>
            </a:r>
          </a:p>
        </p:txBody>
      </p:sp>
      <p:sp>
        <p:nvSpPr>
          <p:cNvPr id="3" name="Text Placeholder 2">
            <a:extLst>
              <a:ext uri="{FF2B5EF4-FFF2-40B4-BE49-F238E27FC236}">
                <a16:creationId xmlns:a16="http://schemas.microsoft.com/office/drawing/2014/main" id="{8ED31719-EA99-2932-E677-826B31994DF7}"/>
              </a:ext>
            </a:extLst>
          </p:cNvPr>
          <p:cNvSpPr>
            <a:spLocks noGrp="1"/>
          </p:cNvSpPr>
          <p:nvPr>
            <p:ph type="body" sz="half" idx="1"/>
          </p:nvPr>
        </p:nvSpPr>
        <p:spPr>
          <a:xfrm>
            <a:off x="533400" y="1339850"/>
            <a:ext cx="3810000" cy="4908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E682CD-2F42-9F7E-6B1D-AC4D7F8FC35C}"/>
              </a:ext>
            </a:extLst>
          </p:cNvPr>
          <p:cNvSpPr>
            <a:spLocks noGrp="1"/>
          </p:cNvSpPr>
          <p:nvPr>
            <p:ph sz="half" idx="2"/>
          </p:nvPr>
        </p:nvSpPr>
        <p:spPr>
          <a:xfrm>
            <a:off x="4495800" y="1339850"/>
            <a:ext cx="3810000" cy="4908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B221985-3CB0-F83D-D04E-13EEE842F30C}"/>
              </a:ext>
            </a:extLst>
          </p:cNvPr>
          <p:cNvSpPr>
            <a:spLocks noGrp="1"/>
          </p:cNvSpPr>
          <p:nvPr>
            <p:ph type="ftr" sz="quarter" idx="10"/>
          </p:nvPr>
        </p:nvSpPr>
        <p:spPr>
          <a:xfrm>
            <a:off x="4443413" y="6400800"/>
            <a:ext cx="3862387" cy="457200"/>
          </a:xfrm>
        </p:spPr>
        <p:txBody>
          <a:bodyPr/>
          <a:lstStyle>
            <a:lvl1pPr>
              <a:defRPr/>
            </a:lvl1pPr>
          </a:lstStyle>
          <a:p>
            <a:r>
              <a:rPr lang="en-US" altLang="en-US"/>
              <a:t>7: Multimedia Networking</a:t>
            </a:r>
          </a:p>
        </p:txBody>
      </p:sp>
      <p:sp>
        <p:nvSpPr>
          <p:cNvPr id="6" name="Slide Number Placeholder 5">
            <a:extLst>
              <a:ext uri="{FF2B5EF4-FFF2-40B4-BE49-F238E27FC236}">
                <a16:creationId xmlns:a16="http://schemas.microsoft.com/office/drawing/2014/main" id="{4879E395-5B11-38FF-DC4C-3C750CFC7321}"/>
              </a:ext>
            </a:extLst>
          </p:cNvPr>
          <p:cNvSpPr>
            <a:spLocks noGrp="1"/>
          </p:cNvSpPr>
          <p:nvPr>
            <p:ph type="sldNum" sz="quarter" idx="11"/>
          </p:nvPr>
        </p:nvSpPr>
        <p:spPr>
          <a:xfrm>
            <a:off x="8162925" y="6400800"/>
            <a:ext cx="676275" cy="457200"/>
          </a:xfrm>
        </p:spPr>
        <p:txBody>
          <a:bodyPr/>
          <a:lstStyle>
            <a:lvl1pPr>
              <a:defRPr/>
            </a:lvl1pPr>
          </a:lstStyle>
          <a:p>
            <a:r>
              <a:rPr lang="en-US" altLang="en-US"/>
              <a:t>7-</a:t>
            </a:r>
            <a:fld id="{9A24BAD0-F94C-6744-9342-9D426F4F69A9}" type="slidenum">
              <a:rPr lang="en-US" altLang="en-US"/>
              <a:pPr/>
              <a:t>‹#›</a:t>
            </a:fld>
            <a:endParaRPr lang="en-US" altLang="en-US"/>
          </a:p>
        </p:txBody>
      </p:sp>
    </p:spTree>
    <p:extLst>
      <p:ext uri="{BB962C8B-B14F-4D97-AF65-F5344CB8AC3E}">
        <p14:creationId xmlns:p14="http://schemas.microsoft.com/office/powerpoint/2010/main" val="1771862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EC6C4-CD18-143D-3CDA-69F7BDD091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970499-D0ED-0990-C02E-9D29EA244E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FC5F2CB-66DA-81BE-1F7F-7FFAA4B26CC7}"/>
              </a:ext>
            </a:extLst>
          </p:cNvPr>
          <p:cNvSpPr>
            <a:spLocks noGrp="1"/>
          </p:cNvSpPr>
          <p:nvPr>
            <p:ph type="ftr" sz="quarter" idx="10"/>
          </p:nvPr>
        </p:nvSpPr>
        <p:spPr/>
        <p:txBody>
          <a:bodyPr/>
          <a:lstStyle>
            <a:lvl1pPr>
              <a:defRPr/>
            </a:lvl1pPr>
          </a:lstStyle>
          <a:p>
            <a:r>
              <a:rPr lang="en-US" altLang="en-US"/>
              <a:t>7: Multimedia Networking</a:t>
            </a:r>
          </a:p>
        </p:txBody>
      </p:sp>
      <p:sp>
        <p:nvSpPr>
          <p:cNvPr id="5" name="Slide Number Placeholder 4">
            <a:extLst>
              <a:ext uri="{FF2B5EF4-FFF2-40B4-BE49-F238E27FC236}">
                <a16:creationId xmlns:a16="http://schemas.microsoft.com/office/drawing/2014/main" id="{71009F14-FE71-7F29-5B73-3567023DB980}"/>
              </a:ext>
            </a:extLst>
          </p:cNvPr>
          <p:cNvSpPr>
            <a:spLocks noGrp="1"/>
          </p:cNvSpPr>
          <p:nvPr>
            <p:ph type="sldNum" sz="quarter" idx="11"/>
          </p:nvPr>
        </p:nvSpPr>
        <p:spPr/>
        <p:txBody>
          <a:bodyPr/>
          <a:lstStyle>
            <a:lvl1pPr>
              <a:defRPr/>
            </a:lvl1pPr>
          </a:lstStyle>
          <a:p>
            <a:r>
              <a:rPr lang="en-US" altLang="en-US"/>
              <a:t>7-</a:t>
            </a:r>
            <a:fld id="{C122A04A-1FAF-5B4F-9A2D-94E3D531E42F}" type="slidenum">
              <a:rPr lang="en-US" altLang="en-US"/>
              <a:pPr/>
              <a:t>‹#›</a:t>
            </a:fld>
            <a:endParaRPr lang="en-US" altLang="en-US"/>
          </a:p>
        </p:txBody>
      </p:sp>
    </p:spTree>
    <p:extLst>
      <p:ext uri="{BB962C8B-B14F-4D97-AF65-F5344CB8AC3E}">
        <p14:creationId xmlns:p14="http://schemas.microsoft.com/office/powerpoint/2010/main" val="846312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ED87B-33BF-5803-5D14-8EBF6676F8F7}"/>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F8D07ED-8382-E4EA-F3A5-C7C60873312A}"/>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Footer Placeholder 3">
            <a:extLst>
              <a:ext uri="{FF2B5EF4-FFF2-40B4-BE49-F238E27FC236}">
                <a16:creationId xmlns:a16="http://schemas.microsoft.com/office/drawing/2014/main" id="{28B7FFC2-71A5-865C-429D-DD0CD5618B04}"/>
              </a:ext>
            </a:extLst>
          </p:cNvPr>
          <p:cNvSpPr>
            <a:spLocks noGrp="1"/>
          </p:cNvSpPr>
          <p:nvPr>
            <p:ph type="ftr" sz="quarter" idx="10"/>
          </p:nvPr>
        </p:nvSpPr>
        <p:spPr/>
        <p:txBody>
          <a:bodyPr/>
          <a:lstStyle>
            <a:lvl1pPr>
              <a:defRPr/>
            </a:lvl1pPr>
          </a:lstStyle>
          <a:p>
            <a:r>
              <a:rPr lang="en-US" altLang="en-US"/>
              <a:t>7: Multimedia Networking</a:t>
            </a:r>
          </a:p>
        </p:txBody>
      </p:sp>
      <p:sp>
        <p:nvSpPr>
          <p:cNvPr id="5" name="Slide Number Placeholder 4">
            <a:extLst>
              <a:ext uri="{FF2B5EF4-FFF2-40B4-BE49-F238E27FC236}">
                <a16:creationId xmlns:a16="http://schemas.microsoft.com/office/drawing/2014/main" id="{63618D8A-9725-BA69-9098-D876882C7DD3}"/>
              </a:ext>
            </a:extLst>
          </p:cNvPr>
          <p:cNvSpPr>
            <a:spLocks noGrp="1"/>
          </p:cNvSpPr>
          <p:nvPr>
            <p:ph type="sldNum" sz="quarter" idx="11"/>
          </p:nvPr>
        </p:nvSpPr>
        <p:spPr/>
        <p:txBody>
          <a:bodyPr/>
          <a:lstStyle>
            <a:lvl1pPr>
              <a:defRPr/>
            </a:lvl1pPr>
          </a:lstStyle>
          <a:p>
            <a:r>
              <a:rPr lang="en-US" altLang="en-US"/>
              <a:t>7-</a:t>
            </a:r>
            <a:fld id="{5888043E-6FEC-5444-80ED-CBCD68D8EB19}" type="slidenum">
              <a:rPr lang="en-US" altLang="en-US"/>
              <a:pPr/>
              <a:t>‹#›</a:t>
            </a:fld>
            <a:endParaRPr lang="en-US" altLang="en-US"/>
          </a:p>
        </p:txBody>
      </p:sp>
    </p:spTree>
    <p:extLst>
      <p:ext uri="{BB962C8B-B14F-4D97-AF65-F5344CB8AC3E}">
        <p14:creationId xmlns:p14="http://schemas.microsoft.com/office/powerpoint/2010/main" val="284619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B864B-08AB-9A62-3B82-C607C8E1C2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18AD2E-B78C-3B36-4F09-C55F14E3A125}"/>
              </a:ext>
            </a:extLst>
          </p:cNvPr>
          <p:cNvSpPr>
            <a:spLocks noGrp="1"/>
          </p:cNvSpPr>
          <p:nvPr>
            <p:ph sz="half" idx="1"/>
          </p:nvPr>
        </p:nvSpPr>
        <p:spPr>
          <a:xfrm>
            <a:off x="533400" y="1339850"/>
            <a:ext cx="3810000" cy="4908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2699BD-F249-6EB5-5F0D-6C61A176EF00}"/>
              </a:ext>
            </a:extLst>
          </p:cNvPr>
          <p:cNvSpPr>
            <a:spLocks noGrp="1"/>
          </p:cNvSpPr>
          <p:nvPr>
            <p:ph sz="half" idx="2"/>
          </p:nvPr>
        </p:nvSpPr>
        <p:spPr>
          <a:xfrm>
            <a:off x="4495800" y="1339850"/>
            <a:ext cx="3810000" cy="4908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BA6A6E5-BA22-A814-6DBF-58BAC271B884}"/>
              </a:ext>
            </a:extLst>
          </p:cNvPr>
          <p:cNvSpPr>
            <a:spLocks noGrp="1"/>
          </p:cNvSpPr>
          <p:nvPr>
            <p:ph type="ftr" sz="quarter" idx="10"/>
          </p:nvPr>
        </p:nvSpPr>
        <p:spPr/>
        <p:txBody>
          <a:bodyPr/>
          <a:lstStyle>
            <a:lvl1pPr>
              <a:defRPr/>
            </a:lvl1pPr>
          </a:lstStyle>
          <a:p>
            <a:r>
              <a:rPr lang="en-US" altLang="en-US"/>
              <a:t>7: Multimedia Networking</a:t>
            </a:r>
          </a:p>
        </p:txBody>
      </p:sp>
      <p:sp>
        <p:nvSpPr>
          <p:cNvPr id="6" name="Slide Number Placeholder 5">
            <a:extLst>
              <a:ext uri="{FF2B5EF4-FFF2-40B4-BE49-F238E27FC236}">
                <a16:creationId xmlns:a16="http://schemas.microsoft.com/office/drawing/2014/main" id="{6E6878CC-5E38-1165-E386-6247919EE6D1}"/>
              </a:ext>
            </a:extLst>
          </p:cNvPr>
          <p:cNvSpPr>
            <a:spLocks noGrp="1"/>
          </p:cNvSpPr>
          <p:nvPr>
            <p:ph type="sldNum" sz="quarter" idx="11"/>
          </p:nvPr>
        </p:nvSpPr>
        <p:spPr/>
        <p:txBody>
          <a:bodyPr/>
          <a:lstStyle>
            <a:lvl1pPr>
              <a:defRPr/>
            </a:lvl1pPr>
          </a:lstStyle>
          <a:p>
            <a:r>
              <a:rPr lang="en-US" altLang="en-US"/>
              <a:t>7-</a:t>
            </a:r>
            <a:fld id="{B171246D-45F1-E445-A5AF-2C1B0C80A872}" type="slidenum">
              <a:rPr lang="en-US" altLang="en-US"/>
              <a:pPr/>
              <a:t>‹#›</a:t>
            </a:fld>
            <a:endParaRPr lang="en-US" altLang="en-US"/>
          </a:p>
        </p:txBody>
      </p:sp>
    </p:spTree>
    <p:extLst>
      <p:ext uri="{BB962C8B-B14F-4D97-AF65-F5344CB8AC3E}">
        <p14:creationId xmlns:p14="http://schemas.microsoft.com/office/powerpoint/2010/main" val="968464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8B975-8CA6-133F-3E16-B531332B373C}"/>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229E87C-F25A-C639-949E-FEFA0211CE8E}"/>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EEF47A2-BB44-5A09-A64A-1B75D85D7FF9}"/>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8031EFE-F551-A2B1-59BB-95DC8FC8A6D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1F5573-F2E3-C212-5A52-C481EA0E5C58}"/>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7E215ADB-90EB-86D8-244F-0B694154B8BA}"/>
              </a:ext>
            </a:extLst>
          </p:cNvPr>
          <p:cNvSpPr>
            <a:spLocks noGrp="1"/>
          </p:cNvSpPr>
          <p:nvPr>
            <p:ph type="ftr" sz="quarter" idx="10"/>
          </p:nvPr>
        </p:nvSpPr>
        <p:spPr/>
        <p:txBody>
          <a:bodyPr/>
          <a:lstStyle>
            <a:lvl1pPr>
              <a:defRPr/>
            </a:lvl1pPr>
          </a:lstStyle>
          <a:p>
            <a:r>
              <a:rPr lang="en-US" altLang="en-US"/>
              <a:t>7: Multimedia Networking</a:t>
            </a:r>
          </a:p>
        </p:txBody>
      </p:sp>
      <p:sp>
        <p:nvSpPr>
          <p:cNvPr id="8" name="Slide Number Placeholder 7">
            <a:extLst>
              <a:ext uri="{FF2B5EF4-FFF2-40B4-BE49-F238E27FC236}">
                <a16:creationId xmlns:a16="http://schemas.microsoft.com/office/drawing/2014/main" id="{496AE504-A993-DDB2-AFCF-B0030FDA75A3}"/>
              </a:ext>
            </a:extLst>
          </p:cNvPr>
          <p:cNvSpPr>
            <a:spLocks noGrp="1"/>
          </p:cNvSpPr>
          <p:nvPr>
            <p:ph type="sldNum" sz="quarter" idx="11"/>
          </p:nvPr>
        </p:nvSpPr>
        <p:spPr/>
        <p:txBody>
          <a:bodyPr/>
          <a:lstStyle>
            <a:lvl1pPr>
              <a:defRPr/>
            </a:lvl1pPr>
          </a:lstStyle>
          <a:p>
            <a:r>
              <a:rPr lang="en-US" altLang="en-US"/>
              <a:t>7-</a:t>
            </a:r>
            <a:fld id="{D6637DA0-4ED9-D94E-B54A-7377A71DDCA6}" type="slidenum">
              <a:rPr lang="en-US" altLang="en-US"/>
              <a:pPr/>
              <a:t>‹#›</a:t>
            </a:fld>
            <a:endParaRPr lang="en-US" altLang="en-US"/>
          </a:p>
        </p:txBody>
      </p:sp>
    </p:spTree>
    <p:extLst>
      <p:ext uri="{BB962C8B-B14F-4D97-AF65-F5344CB8AC3E}">
        <p14:creationId xmlns:p14="http://schemas.microsoft.com/office/powerpoint/2010/main" val="4221560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57470-6EAD-C269-C4F5-DEEEF84DE5DC}"/>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341629B3-267A-8203-406E-3472D7E18203}"/>
              </a:ext>
            </a:extLst>
          </p:cNvPr>
          <p:cNvSpPr>
            <a:spLocks noGrp="1"/>
          </p:cNvSpPr>
          <p:nvPr>
            <p:ph type="ftr" sz="quarter" idx="10"/>
          </p:nvPr>
        </p:nvSpPr>
        <p:spPr/>
        <p:txBody>
          <a:bodyPr/>
          <a:lstStyle>
            <a:lvl1pPr>
              <a:defRPr/>
            </a:lvl1pPr>
          </a:lstStyle>
          <a:p>
            <a:r>
              <a:rPr lang="en-US" altLang="en-US"/>
              <a:t>7: Multimedia Networking</a:t>
            </a:r>
          </a:p>
        </p:txBody>
      </p:sp>
      <p:sp>
        <p:nvSpPr>
          <p:cNvPr id="4" name="Slide Number Placeholder 3">
            <a:extLst>
              <a:ext uri="{FF2B5EF4-FFF2-40B4-BE49-F238E27FC236}">
                <a16:creationId xmlns:a16="http://schemas.microsoft.com/office/drawing/2014/main" id="{AB327030-4BE4-C913-DDC1-8267E3A9BDEF}"/>
              </a:ext>
            </a:extLst>
          </p:cNvPr>
          <p:cNvSpPr>
            <a:spLocks noGrp="1"/>
          </p:cNvSpPr>
          <p:nvPr>
            <p:ph type="sldNum" sz="quarter" idx="11"/>
          </p:nvPr>
        </p:nvSpPr>
        <p:spPr/>
        <p:txBody>
          <a:bodyPr/>
          <a:lstStyle>
            <a:lvl1pPr>
              <a:defRPr/>
            </a:lvl1pPr>
          </a:lstStyle>
          <a:p>
            <a:r>
              <a:rPr lang="en-US" altLang="en-US"/>
              <a:t>7-</a:t>
            </a:r>
            <a:fld id="{EE9677ED-2EBD-F244-9CAC-FBCCF17FD9ED}" type="slidenum">
              <a:rPr lang="en-US" altLang="en-US"/>
              <a:pPr/>
              <a:t>‹#›</a:t>
            </a:fld>
            <a:endParaRPr lang="en-US" altLang="en-US"/>
          </a:p>
        </p:txBody>
      </p:sp>
    </p:spTree>
    <p:extLst>
      <p:ext uri="{BB962C8B-B14F-4D97-AF65-F5344CB8AC3E}">
        <p14:creationId xmlns:p14="http://schemas.microsoft.com/office/powerpoint/2010/main" val="1977256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1693556-435B-A00E-E0E2-D1F0B4759151}"/>
              </a:ext>
            </a:extLst>
          </p:cNvPr>
          <p:cNvSpPr>
            <a:spLocks noGrp="1"/>
          </p:cNvSpPr>
          <p:nvPr>
            <p:ph type="ftr" sz="quarter" idx="10"/>
          </p:nvPr>
        </p:nvSpPr>
        <p:spPr/>
        <p:txBody>
          <a:bodyPr/>
          <a:lstStyle>
            <a:lvl1pPr>
              <a:defRPr/>
            </a:lvl1pPr>
          </a:lstStyle>
          <a:p>
            <a:r>
              <a:rPr lang="en-US" altLang="en-US"/>
              <a:t>7: Multimedia Networking</a:t>
            </a:r>
          </a:p>
        </p:txBody>
      </p:sp>
      <p:sp>
        <p:nvSpPr>
          <p:cNvPr id="3" name="Slide Number Placeholder 2">
            <a:extLst>
              <a:ext uri="{FF2B5EF4-FFF2-40B4-BE49-F238E27FC236}">
                <a16:creationId xmlns:a16="http://schemas.microsoft.com/office/drawing/2014/main" id="{1A92CA01-CCD0-50CF-8419-6D3C600289AD}"/>
              </a:ext>
            </a:extLst>
          </p:cNvPr>
          <p:cNvSpPr>
            <a:spLocks noGrp="1"/>
          </p:cNvSpPr>
          <p:nvPr>
            <p:ph type="sldNum" sz="quarter" idx="11"/>
          </p:nvPr>
        </p:nvSpPr>
        <p:spPr/>
        <p:txBody>
          <a:bodyPr/>
          <a:lstStyle>
            <a:lvl1pPr>
              <a:defRPr/>
            </a:lvl1pPr>
          </a:lstStyle>
          <a:p>
            <a:r>
              <a:rPr lang="en-US" altLang="en-US"/>
              <a:t>7-</a:t>
            </a:r>
            <a:fld id="{68FAB3DD-5D2B-8746-8D5A-5127C475C9FF}" type="slidenum">
              <a:rPr lang="en-US" altLang="en-US"/>
              <a:pPr/>
              <a:t>‹#›</a:t>
            </a:fld>
            <a:endParaRPr lang="en-US" altLang="en-US"/>
          </a:p>
        </p:txBody>
      </p:sp>
    </p:spTree>
    <p:extLst>
      <p:ext uri="{BB962C8B-B14F-4D97-AF65-F5344CB8AC3E}">
        <p14:creationId xmlns:p14="http://schemas.microsoft.com/office/powerpoint/2010/main" val="3470872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DF677-26F1-F574-90FC-495BD2EB86B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D9BC010-59F5-F556-2F8E-5EFE0F5DCD2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AE213F-2A93-FC24-F6E7-82A693BF527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a:extLst>
              <a:ext uri="{FF2B5EF4-FFF2-40B4-BE49-F238E27FC236}">
                <a16:creationId xmlns:a16="http://schemas.microsoft.com/office/drawing/2014/main" id="{424A4F2F-9FB1-BDE1-45C0-3E9CD9FEAB18}"/>
              </a:ext>
            </a:extLst>
          </p:cNvPr>
          <p:cNvSpPr>
            <a:spLocks noGrp="1"/>
          </p:cNvSpPr>
          <p:nvPr>
            <p:ph type="ftr" sz="quarter" idx="10"/>
          </p:nvPr>
        </p:nvSpPr>
        <p:spPr/>
        <p:txBody>
          <a:bodyPr/>
          <a:lstStyle>
            <a:lvl1pPr>
              <a:defRPr/>
            </a:lvl1pPr>
          </a:lstStyle>
          <a:p>
            <a:r>
              <a:rPr lang="en-US" altLang="en-US"/>
              <a:t>7: Multimedia Networking</a:t>
            </a:r>
          </a:p>
        </p:txBody>
      </p:sp>
      <p:sp>
        <p:nvSpPr>
          <p:cNvPr id="6" name="Slide Number Placeholder 5">
            <a:extLst>
              <a:ext uri="{FF2B5EF4-FFF2-40B4-BE49-F238E27FC236}">
                <a16:creationId xmlns:a16="http://schemas.microsoft.com/office/drawing/2014/main" id="{B6EB631B-5B44-0C9E-7636-FEEB3A56C246}"/>
              </a:ext>
            </a:extLst>
          </p:cNvPr>
          <p:cNvSpPr>
            <a:spLocks noGrp="1"/>
          </p:cNvSpPr>
          <p:nvPr>
            <p:ph type="sldNum" sz="quarter" idx="11"/>
          </p:nvPr>
        </p:nvSpPr>
        <p:spPr/>
        <p:txBody>
          <a:bodyPr/>
          <a:lstStyle>
            <a:lvl1pPr>
              <a:defRPr/>
            </a:lvl1pPr>
          </a:lstStyle>
          <a:p>
            <a:r>
              <a:rPr lang="en-US" altLang="en-US"/>
              <a:t>7-</a:t>
            </a:r>
            <a:fld id="{6A487B18-E69A-234D-859D-CA0D16381AF4}" type="slidenum">
              <a:rPr lang="en-US" altLang="en-US"/>
              <a:pPr/>
              <a:t>‹#›</a:t>
            </a:fld>
            <a:endParaRPr lang="en-US" altLang="en-US"/>
          </a:p>
        </p:txBody>
      </p:sp>
    </p:spTree>
    <p:extLst>
      <p:ext uri="{BB962C8B-B14F-4D97-AF65-F5344CB8AC3E}">
        <p14:creationId xmlns:p14="http://schemas.microsoft.com/office/powerpoint/2010/main" val="496268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B4B2D-34A0-075A-9BC1-AB1569FFAE0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6A604C-C888-4688-95BD-8250D59FAF5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295CF3B-A5F2-BA0D-2A3C-F1C882A82F0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a:extLst>
              <a:ext uri="{FF2B5EF4-FFF2-40B4-BE49-F238E27FC236}">
                <a16:creationId xmlns:a16="http://schemas.microsoft.com/office/drawing/2014/main" id="{27AB9B7B-EE45-1863-9EA5-01EDAA982CC9}"/>
              </a:ext>
            </a:extLst>
          </p:cNvPr>
          <p:cNvSpPr>
            <a:spLocks noGrp="1"/>
          </p:cNvSpPr>
          <p:nvPr>
            <p:ph type="ftr" sz="quarter" idx="10"/>
          </p:nvPr>
        </p:nvSpPr>
        <p:spPr/>
        <p:txBody>
          <a:bodyPr/>
          <a:lstStyle>
            <a:lvl1pPr>
              <a:defRPr/>
            </a:lvl1pPr>
          </a:lstStyle>
          <a:p>
            <a:r>
              <a:rPr lang="en-US" altLang="en-US"/>
              <a:t>7: Multimedia Networking</a:t>
            </a:r>
          </a:p>
        </p:txBody>
      </p:sp>
      <p:sp>
        <p:nvSpPr>
          <p:cNvPr id="6" name="Slide Number Placeholder 5">
            <a:extLst>
              <a:ext uri="{FF2B5EF4-FFF2-40B4-BE49-F238E27FC236}">
                <a16:creationId xmlns:a16="http://schemas.microsoft.com/office/drawing/2014/main" id="{0B8E8913-707D-5370-BB8A-290F3F602FFF}"/>
              </a:ext>
            </a:extLst>
          </p:cNvPr>
          <p:cNvSpPr>
            <a:spLocks noGrp="1"/>
          </p:cNvSpPr>
          <p:nvPr>
            <p:ph type="sldNum" sz="quarter" idx="11"/>
          </p:nvPr>
        </p:nvSpPr>
        <p:spPr/>
        <p:txBody>
          <a:bodyPr/>
          <a:lstStyle>
            <a:lvl1pPr>
              <a:defRPr/>
            </a:lvl1pPr>
          </a:lstStyle>
          <a:p>
            <a:r>
              <a:rPr lang="en-US" altLang="en-US"/>
              <a:t>7-</a:t>
            </a:r>
            <a:fld id="{A4FC328A-E927-BB4F-9167-45F13E8CF565}" type="slidenum">
              <a:rPr lang="en-US" altLang="en-US"/>
              <a:pPr/>
              <a:t>‹#›</a:t>
            </a:fld>
            <a:endParaRPr lang="en-US" altLang="en-US"/>
          </a:p>
        </p:txBody>
      </p:sp>
    </p:spTree>
    <p:extLst>
      <p:ext uri="{BB962C8B-B14F-4D97-AF65-F5344CB8AC3E}">
        <p14:creationId xmlns:p14="http://schemas.microsoft.com/office/powerpoint/2010/main" val="2762302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89A084F-444A-23B4-34A3-D041EA465909}"/>
              </a:ext>
            </a:extLst>
          </p:cNvPr>
          <p:cNvSpPr>
            <a:spLocks noGrp="1" noChangeArrowheads="1"/>
          </p:cNvSpPr>
          <p:nvPr>
            <p:ph type="title"/>
          </p:nvPr>
        </p:nvSpPr>
        <p:spPr bwMode="auto">
          <a:xfrm>
            <a:off x="533400" y="228600"/>
            <a:ext cx="7772400" cy="87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984A333-6A52-D1E8-C249-3286269B7AE7}"/>
              </a:ext>
            </a:extLst>
          </p:cNvPr>
          <p:cNvSpPr>
            <a:spLocks noGrp="1" noChangeArrowheads="1"/>
          </p:cNvSpPr>
          <p:nvPr>
            <p:ph type="body" idx="1"/>
          </p:nvPr>
        </p:nvSpPr>
        <p:spPr bwMode="auto">
          <a:xfrm>
            <a:off x="533400" y="1339850"/>
            <a:ext cx="7772400" cy="490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1" name="Rectangle 7">
            <a:extLst>
              <a:ext uri="{FF2B5EF4-FFF2-40B4-BE49-F238E27FC236}">
                <a16:creationId xmlns:a16="http://schemas.microsoft.com/office/drawing/2014/main" id="{EED66F2A-7E33-F7AF-5943-ACE25D863ACC}"/>
              </a:ext>
            </a:extLst>
          </p:cNvPr>
          <p:cNvSpPr>
            <a:spLocks noGrp="1" noChangeArrowheads="1"/>
          </p:cNvSpPr>
          <p:nvPr>
            <p:ph type="ftr" sz="quarter" idx="3"/>
          </p:nvPr>
        </p:nvSpPr>
        <p:spPr bwMode="auto">
          <a:xfrm>
            <a:off x="4443413" y="6400800"/>
            <a:ext cx="3862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r>
              <a:rPr lang="en-US" altLang="en-US"/>
              <a:t>7: Multimedia Networking</a:t>
            </a:r>
          </a:p>
        </p:txBody>
      </p:sp>
      <p:sp>
        <p:nvSpPr>
          <p:cNvPr id="1032" name="Rectangle 8">
            <a:extLst>
              <a:ext uri="{FF2B5EF4-FFF2-40B4-BE49-F238E27FC236}">
                <a16:creationId xmlns:a16="http://schemas.microsoft.com/office/drawing/2014/main" id="{7AAF9E73-2906-109A-4D8C-F7F6FBA23648}"/>
              </a:ext>
            </a:extLst>
          </p:cNvPr>
          <p:cNvSpPr>
            <a:spLocks noGrp="1" noChangeArrowheads="1"/>
          </p:cNvSpPr>
          <p:nvPr>
            <p:ph type="sldNum" sz="quarter" idx="4"/>
          </p:nvPr>
        </p:nvSpPr>
        <p:spPr bwMode="auto">
          <a:xfrm>
            <a:off x="8162925" y="6400800"/>
            <a:ext cx="676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panose="020B0604020202020204" pitchFamily="34" charset="0"/>
                <a:cs typeface="Arial" panose="020B0604020202020204" pitchFamily="34" charset="0"/>
              </a:defRPr>
            </a:lvl1pPr>
          </a:lstStyle>
          <a:p>
            <a:r>
              <a:rPr lang="en-US" altLang="en-US"/>
              <a:t>7-</a:t>
            </a:r>
            <a:fld id="{CCD89A46-1C0D-A047-BADF-6CA8FC7FBF5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rtl="0" eaLnBrk="0" fontAlgn="base" hangingPunct="0">
        <a:spcBef>
          <a:spcPct val="0"/>
        </a:spcBef>
        <a:spcAft>
          <a:spcPct val="0"/>
        </a:spcAft>
        <a:defRPr sz="3200" u="sng" kern="1200">
          <a:solidFill>
            <a:schemeClr val="accent2"/>
          </a:solidFill>
          <a:latin typeface="+mj-lt"/>
          <a:ea typeface="+mj-ea"/>
          <a:cs typeface="+mj-cs"/>
        </a:defRPr>
      </a:lvl1pPr>
      <a:lvl2pPr algn="ctr" rtl="0" eaLnBrk="0" fontAlgn="base" hangingPunct="0">
        <a:spcBef>
          <a:spcPct val="0"/>
        </a:spcBef>
        <a:spcAft>
          <a:spcPct val="0"/>
        </a:spcAft>
        <a:defRPr sz="3200" u="sng">
          <a:solidFill>
            <a:schemeClr val="accent2"/>
          </a:solidFill>
          <a:latin typeface="Comic Sans MS" panose="030F0902030302020204" pitchFamily="66" charset="0"/>
        </a:defRPr>
      </a:lvl2pPr>
      <a:lvl3pPr algn="ctr" rtl="0" eaLnBrk="0" fontAlgn="base" hangingPunct="0">
        <a:spcBef>
          <a:spcPct val="0"/>
        </a:spcBef>
        <a:spcAft>
          <a:spcPct val="0"/>
        </a:spcAft>
        <a:defRPr sz="3200" u="sng">
          <a:solidFill>
            <a:schemeClr val="accent2"/>
          </a:solidFill>
          <a:latin typeface="Comic Sans MS" panose="030F0902030302020204" pitchFamily="66" charset="0"/>
        </a:defRPr>
      </a:lvl3pPr>
      <a:lvl4pPr algn="ctr" rtl="0" eaLnBrk="0" fontAlgn="base" hangingPunct="0">
        <a:spcBef>
          <a:spcPct val="0"/>
        </a:spcBef>
        <a:spcAft>
          <a:spcPct val="0"/>
        </a:spcAft>
        <a:defRPr sz="3200" u="sng">
          <a:solidFill>
            <a:schemeClr val="accent2"/>
          </a:solidFill>
          <a:latin typeface="Comic Sans MS" panose="030F0902030302020204" pitchFamily="66" charset="0"/>
        </a:defRPr>
      </a:lvl4pPr>
      <a:lvl5pPr algn="ctr" rtl="0" eaLnBrk="0" fontAlgn="base" hangingPunct="0">
        <a:spcBef>
          <a:spcPct val="0"/>
        </a:spcBef>
        <a:spcAft>
          <a:spcPct val="0"/>
        </a:spcAft>
        <a:defRPr sz="3200" u="sng">
          <a:solidFill>
            <a:schemeClr val="accent2"/>
          </a:solidFill>
          <a:latin typeface="Comic Sans MS" panose="030F0902030302020204" pitchFamily="66" charset="0"/>
        </a:defRPr>
      </a:lvl5pPr>
      <a:lvl6pPr marL="457200" algn="ctr" rtl="0" eaLnBrk="0" fontAlgn="base" hangingPunct="0">
        <a:spcBef>
          <a:spcPct val="0"/>
        </a:spcBef>
        <a:spcAft>
          <a:spcPct val="0"/>
        </a:spcAft>
        <a:defRPr sz="3200" u="sng">
          <a:solidFill>
            <a:schemeClr val="accent2"/>
          </a:solidFill>
          <a:latin typeface="Comic Sans MS" panose="030F0902030302020204" pitchFamily="66" charset="0"/>
        </a:defRPr>
      </a:lvl6pPr>
      <a:lvl7pPr marL="914400" algn="ctr" rtl="0" eaLnBrk="0" fontAlgn="base" hangingPunct="0">
        <a:spcBef>
          <a:spcPct val="0"/>
        </a:spcBef>
        <a:spcAft>
          <a:spcPct val="0"/>
        </a:spcAft>
        <a:defRPr sz="3200" u="sng">
          <a:solidFill>
            <a:schemeClr val="accent2"/>
          </a:solidFill>
          <a:latin typeface="Comic Sans MS" panose="030F0902030302020204" pitchFamily="66" charset="0"/>
        </a:defRPr>
      </a:lvl7pPr>
      <a:lvl8pPr marL="1371600" algn="ctr" rtl="0" eaLnBrk="0" fontAlgn="base" hangingPunct="0">
        <a:spcBef>
          <a:spcPct val="0"/>
        </a:spcBef>
        <a:spcAft>
          <a:spcPct val="0"/>
        </a:spcAft>
        <a:defRPr sz="3200" u="sng">
          <a:solidFill>
            <a:schemeClr val="accent2"/>
          </a:solidFill>
          <a:latin typeface="Comic Sans MS" panose="030F0902030302020204" pitchFamily="66" charset="0"/>
        </a:defRPr>
      </a:lvl8pPr>
      <a:lvl9pPr marL="1828800" algn="ctr" rtl="0" eaLnBrk="0" fontAlgn="base" hangingPunct="0">
        <a:spcBef>
          <a:spcPct val="0"/>
        </a:spcBef>
        <a:spcAft>
          <a:spcPct val="0"/>
        </a:spcAft>
        <a:defRPr sz="3200" u="sng">
          <a:solidFill>
            <a:schemeClr val="accent2"/>
          </a:solidFill>
          <a:latin typeface="Comic Sans MS" panose="030F0902030302020204" pitchFamily="66" charset="0"/>
        </a:defRPr>
      </a:lvl9pPr>
    </p:titleStyle>
    <p:bodyStyle>
      <a:lvl1pPr marL="342900" indent="-342900" algn="l" rtl="0" eaLnBrk="0" fontAlgn="base" hangingPunct="0">
        <a:spcBef>
          <a:spcPct val="20000"/>
        </a:spcBef>
        <a:spcAft>
          <a:spcPct val="0"/>
        </a:spcAft>
        <a:buClr>
          <a:schemeClr val="accent2"/>
        </a:buClr>
        <a:buSzPct val="85000"/>
        <a:buFont typeface="ZapfDingbats" pitchFamily="82" charset="2"/>
        <a:buChar char="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ZapfDingbats" pitchFamily="82" charset="2"/>
        <a:buChar char="m"/>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ern="1200">
          <a:solidFill>
            <a:schemeClr val="tx1"/>
          </a:solidFill>
          <a:latin typeface="Times New Roman" panose="02020603050405020304" pitchFamily="18" charset="0"/>
          <a:ea typeface="+mn-ea"/>
          <a:cs typeface="+mn-cs"/>
        </a:defRPr>
      </a:lvl4pPr>
      <a:lvl5pPr marL="2057400" indent="-228600" algn="l" rtl="0" eaLnBrk="0" fontAlgn="base" hangingPunct="0">
        <a:spcBef>
          <a:spcPct val="20000"/>
        </a:spcBef>
        <a:spcAft>
          <a:spcPct val="0"/>
        </a:spcAft>
        <a:buChar char="»"/>
        <a:defRPr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oleObject" Target="../embeddings/oleObject8.bin"/><Relationship Id="rId4" Type="http://schemas.openxmlformats.org/officeDocument/2006/relationships/image" Target="../media/image4.emf"/></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oleObject" Target="../embeddings/oleObject11.bin"/><Relationship Id="rId4" Type="http://schemas.openxmlformats.org/officeDocument/2006/relationships/image" Target="../media/image6.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7.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image" Target="../media/image2.png"/><Relationship Id="rId7" Type="http://schemas.openxmlformats.org/officeDocument/2006/relationships/oleObject" Target="../embeddings/oleObject2.bin"/><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image" Target="../media/image3.jpeg"/><Relationship Id="rId9"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2.png"/><Relationship Id="rId7" Type="http://schemas.openxmlformats.org/officeDocument/2006/relationships/oleObject" Target="../embeddings/oleObject14.bin"/><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oleObject" Target="../embeddings/oleObject13.bin"/><Relationship Id="rId10" Type="http://schemas.openxmlformats.org/officeDocument/2006/relationships/image" Target="../media/image5.emf"/><Relationship Id="rId4" Type="http://schemas.openxmlformats.org/officeDocument/2006/relationships/image" Target="../media/image3.jpeg"/><Relationship Id="rId9" Type="http://schemas.openxmlformats.org/officeDocument/2006/relationships/oleObject" Target="../embeddings/oleObject15.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14.emf"/></Relationships>
</file>

<file path=ppt/slides/_rels/slide37.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oleObject" Target="../embeddings/oleObject17.bin"/><Relationship Id="rId7" Type="http://schemas.openxmlformats.org/officeDocument/2006/relationships/oleObject" Target="../embeddings/oleObject19.bin"/><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oleObject" Target="../embeddings/oleObject18.bin"/><Relationship Id="rId4" Type="http://schemas.openxmlformats.org/officeDocument/2006/relationships/image" Target="../media/image15.emf"/></Relationships>
</file>

<file path=ppt/slides/_rels/slide38.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oleObject" Target="../embeddings/oleObject20.bin"/><Relationship Id="rId7" Type="http://schemas.openxmlformats.org/officeDocument/2006/relationships/oleObject" Target="../embeddings/oleObject22.bin"/><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image" Target="../media/image18.emf"/><Relationship Id="rId5" Type="http://schemas.openxmlformats.org/officeDocument/2006/relationships/oleObject" Target="../embeddings/oleObject21.bin"/><Relationship Id="rId4" Type="http://schemas.openxmlformats.org/officeDocument/2006/relationships/image" Target="../media/image16.em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image" Target="../media/image12.emf"/></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oleObject" Target="../embeddings/oleObject4.bin"/><Relationship Id="rId4" Type="http://schemas.openxmlformats.org/officeDocument/2006/relationships/image" Target="../media/image3.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notesSlide" Target="../notesSlides/notesSlide63.xml"/><Relationship Id="rId1" Type="http://schemas.openxmlformats.org/officeDocument/2006/relationships/slideLayout" Target="../slideLayouts/slideLayout6.xml"/><Relationship Id="rId4" Type="http://schemas.openxmlformats.org/officeDocument/2006/relationships/image" Target="../media/image25.emf"/></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notesSlide" Target="../notesSlides/notesSlide69.xml"/><Relationship Id="rId1" Type="http://schemas.openxmlformats.org/officeDocument/2006/relationships/slideLayout" Target="../slideLayouts/slideLayout6.xml"/><Relationship Id="rId4" Type="http://schemas.openxmlformats.org/officeDocument/2006/relationships/image" Target="../media/image26.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4.emf"/></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26.bin"/><Relationship Id="rId7" Type="http://schemas.openxmlformats.org/officeDocument/2006/relationships/oleObject" Target="../embeddings/oleObject29.bin"/><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oleObject" Target="../embeddings/oleObject28.bin"/><Relationship Id="rId5" Type="http://schemas.openxmlformats.org/officeDocument/2006/relationships/oleObject" Target="../embeddings/oleObject27.bin"/><Relationship Id="rId4" Type="http://schemas.openxmlformats.org/officeDocument/2006/relationships/image" Target="../media/image12.emf"/></Relationships>
</file>

<file path=ppt/slides/_rels/slide74.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oleObject" Target="../embeddings/oleObject30.bin"/><Relationship Id="rId7" Type="http://schemas.openxmlformats.org/officeDocument/2006/relationships/oleObject" Target="../embeddings/oleObject32.bin"/><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oleObject" Target="../embeddings/oleObject31.bin"/><Relationship Id="rId4" Type="http://schemas.openxmlformats.org/officeDocument/2006/relationships/image" Target="../media/image12.emf"/><Relationship Id="rId9" Type="http://schemas.openxmlformats.org/officeDocument/2006/relationships/oleObject" Target="../embeddings/oleObject33.bin"/></Relationships>
</file>

<file path=ppt/slides/_rels/slide75.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oleObject" Target="../embeddings/oleObject34.bin"/><Relationship Id="rId7" Type="http://schemas.openxmlformats.org/officeDocument/2006/relationships/oleObject" Target="../embeddings/oleObject36.bin"/><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oleObject" Target="../embeddings/oleObject35.bin"/><Relationship Id="rId4" Type="http://schemas.openxmlformats.org/officeDocument/2006/relationships/image" Target="../media/image12.emf"/><Relationship Id="rId9" Type="http://schemas.openxmlformats.org/officeDocument/2006/relationships/oleObject" Target="../embeddings/oleObject37.bin"/></Relationships>
</file>

<file path=ppt/slides/_rels/slide76.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oleObject" Target="../embeddings/oleObject38.bin"/><Relationship Id="rId7" Type="http://schemas.openxmlformats.org/officeDocument/2006/relationships/oleObject" Target="../embeddings/oleObject40.bin"/><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oleObject" Target="../embeddings/oleObject39.bin"/><Relationship Id="rId4" Type="http://schemas.openxmlformats.org/officeDocument/2006/relationships/image" Target="../media/image12.emf"/><Relationship Id="rId9" Type="http://schemas.openxmlformats.org/officeDocument/2006/relationships/oleObject" Target="../embeddings/oleObject41.bin"/></Relationships>
</file>

<file path=ppt/slides/_rels/slide7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7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oleObject" Target="../embeddings/oleObject6.bin"/><Relationship Id="rId4" Type="http://schemas.openxmlformats.org/officeDocument/2006/relationships/image" Target="../media/image3.jpeg"/></Relationships>
</file>

<file path=ppt/slides/_rels/slide8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8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43.bin"/><Relationship Id="rId7" Type="http://schemas.openxmlformats.org/officeDocument/2006/relationships/oleObject" Target="../embeddings/oleObject46.bin"/><Relationship Id="rId2" Type="http://schemas.openxmlformats.org/officeDocument/2006/relationships/notesSlide" Target="../notesSlides/notesSlide92.xml"/><Relationship Id="rId1" Type="http://schemas.openxmlformats.org/officeDocument/2006/relationships/slideLayout" Target="../slideLayouts/slideLayout2.xml"/><Relationship Id="rId6" Type="http://schemas.openxmlformats.org/officeDocument/2006/relationships/oleObject" Target="../embeddings/oleObject45.bin"/><Relationship Id="rId5" Type="http://schemas.openxmlformats.org/officeDocument/2006/relationships/oleObject" Target="../embeddings/oleObject44.bin"/><Relationship Id="rId4" Type="http://schemas.openxmlformats.org/officeDocument/2006/relationships/image" Target="../media/image5.emf"/></Relationships>
</file>

<file path=ppt/slides/_rels/slide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3.xml"/><Relationship Id="rId1" Type="http://schemas.openxmlformats.org/officeDocument/2006/relationships/slideLayout" Target="../slideLayouts/slideLayout4.xml"/><Relationship Id="rId6" Type="http://schemas.openxmlformats.org/officeDocument/2006/relationships/image" Target="../media/image4.emf"/><Relationship Id="rId5" Type="http://schemas.openxmlformats.org/officeDocument/2006/relationships/oleObject" Target="../embeddings/oleObject47.bin"/><Relationship Id="rId4" Type="http://schemas.openxmlformats.org/officeDocument/2006/relationships/image" Target="../media/image3.jpeg"/></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EFA42E7-C4A1-80F8-3DC1-A3547D477532}"/>
              </a:ext>
            </a:extLst>
          </p:cNvPr>
          <p:cNvSpPr>
            <a:spLocks noGrp="1"/>
          </p:cNvSpPr>
          <p:nvPr>
            <p:ph type="ftr" sz="quarter" idx="10"/>
          </p:nvPr>
        </p:nvSpPr>
        <p:spPr/>
        <p:txBody>
          <a:bodyPr/>
          <a:lstStyle/>
          <a:p>
            <a:r>
              <a:rPr lang="en-US" altLang="en-US"/>
              <a:t>7: Multimedia Networking</a:t>
            </a:r>
          </a:p>
        </p:txBody>
      </p:sp>
      <p:sp>
        <p:nvSpPr>
          <p:cNvPr id="3" name="Slide Number Placeholder 2">
            <a:extLst>
              <a:ext uri="{FF2B5EF4-FFF2-40B4-BE49-F238E27FC236}">
                <a16:creationId xmlns:a16="http://schemas.microsoft.com/office/drawing/2014/main" id="{24EEB10E-D43A-CB89-E35C-1D99F40F1D1C}"/>
              </a:ext>
            </a:extLst>
          </p:cNvPr>
          <p:cNvSpPr>
            <a:spLocks noGrp="1"/>
          </p:cNvSpPr>
          <p:nvPr>
            <p:ph type="sldNum" sz="quarter" idx="11"/>
          </p:nvPr>
        </p:nvSpPr>
        <p:spPr/>
        <p:txBody>
          <a:bodyPr/>
          <a:lstStyle/>
          <a:p>
            <a:r>
              <a:rPr lang="en-US" altLang="en-US"/>
              <a:t>7-</a:t>
            </a:r>
            <a:fld id="{DB80AA4E-3E5E-A145-AA18-32614354A16A}" type="slidenum">
              <a:rPr lang="en-US" altLang="en-US"/>
              <a:pPr/>
              <a:t>1</a:t>
            </a:fld>
            <a:endParaRPr lang="en-US" altLang="en-US"/>
          </a:p>
        </p:txBody>
      </p:sp>
      <p:sp>
        <p:nvSpPr>
          <p:cNvPr id="261123" name="Rectangle 3">
            <a:extLst>
              <a:ext uri="{FF2B5EF4-FFF2-40B4-BE49-F238E27FC236}">
                <a16:creationId xmlns:a16="http://schemas.microsoft.com/office/drawing/2014/main" id="{16C7BB64-E405-8C67-3DCB-3F77F336162F}"/>
              </a:ext>
            </a:extLst>
          </p:cNvPr>
          <p:cNvSpPr>
            <a:spLocks noChangeArrowheads="1"/>
          </p:cNvSpPr>
          <p:nvPr/>
        </p:nvSpPr>
        <p:spPr bwMode="auto">
          <a:xfrm>
            <a:off x="382588" y="493713"/>
            <a:ext cx="5764212"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3200" u="sng">
                <a:solidFill>
                  <a:schemeClr val="accent2"/>
                </a:solidFill>
                <a:latin typeface="Comic Sans MS" panose="030F0902030302020204" pitchFamily="66" charset="0"/>
              </a:defRPr>
            </a:lvl1pPr>
            <a:lvl2pPr algn="ctr">
              <a:defRPr sz="3200" u="sng">
                <a:solidFill>
                  <a:schemeClr val="accent2"/>
                </a:solidFill>
                <a:latin typeface="Comic Sans MS" panose="030F0902030302020204" pitchFamily="66" charset="0"/>
              </a:defRPr>
            </a:lvl2pPr>
            <a:lvl3pPr algn="ctr">
              <a:defRPr sz="3200" u="sng">
                <a:solidFill>
                  <a:schemeClr val="accent2"/>
                </a:solidFill>
                <a:latin typeface="Comic Sans MS" panose="030F0902030302020204" pitchFamily="66" charset="0"/>
              </a:defRPr>
            </a:lvl3pPr>
            <a:lvl4pPr algn="ctr">
              <a:defRPr sz="3200" u="sng">
                <a:solidFill>
                  <a:schemeClr val="accent2"/>
                </a:solidFill>
                <a:latin typeface="Comic Sans MS" panose="030F0902030302020204" pitchFamily="66" charset="0"/>
              </a:defRPr>
            </a:lvl4pPr>
            <a:lvl5pPr algn="ctr">
              <a:defRPr sz="3200" u="sng">
                <a:solidFill>
                  <a:schemeClr val="accent2"/>
                </a:solidFill>
                <a:latin typeface="Comic Sans MS" panose="030F0902030302020204" pitchFamily="66" charset="0"/>
              </a:defRPr>
            </a:lvl5pPr>
            <a:lvl6pPr marL="457200" algn="ctr" eaLnBrk="0" fontAlgn="base" hangingPunct="0">
              <a:spcBef>
                <a:spcPct val="0"/>
              </a:spcBef>
              <a:spcAft>
                <a:spcPct val="0"/>
              </a:spcAft>
              <a:defRPr sz="3200" u="sng">
                <a:solidFill>
                  <a:schemeClr val="accent2"/>
                </a:solidFill>
                <a:latin typeface="Comic Sans MS" panose="030F0902030302020204" pitchFamily="66" charset="0"/>
              </a:defRPr>
            </a:lvl6pPr>
            <a:lvl7pPr marL="914400" algn="ctr" eaLnBrk="0" fontAlgn="base" hangingPunct="0">
              <a:spcBef>
                <a:spcPct val="0"/>
              </a:spcBef>
              <a:spcAft>
                <a:spcPct val="0"/>
              </a:spcAft>
              <a:defRPr sz="3200" u="sng">
                <a:solidFill>
                  <a:schemeClr val="accent2"/>
                </a:solidFill>
                <a:latin typeface="Comic Sans MS" panose="030F0902030302020204" pitchFamily="66" charset="0"/>
              </a:defRPr>
            </a:lvl7pPr>
            <a:lvl8pPr marL="1371600" algn="ctr" eaLnBrk="0" fontAlgn="base" hangingPunct="0">
              <a:spcBef>
                <a:spcPct val="0"/>
              </a:spcBef>
              <a:spcAft>
                <a:spcPct val="0"/>
              </a:spcAft>
              <a:defRPr sz="3200" u="sng">
                <a:solidFill>
                  <a:schemeClr val="accent2"/>
                </a:solidFill>
                <a:latin typeface="Comic Sans MS" panose="030F0902030302020204" pitchFamily="66" charset="0"/>
              </a:defRPr>
            </a:lvl8pPr>
            <a:lvl9pPr marL="1828800" algn="ctr" eaLnBrk="0" fontAlgn="base" hangingPunct="0">
              <a:spcBef>
                <a:spcPct val="0"/>
              </a:spcBef>
              <a:spcAft>
                <a:spcPct val="0"/>
              </a:spcAft>
              <a:defRPr sz="3200" u="sng">
                <a:solidFill>
                  <a:schemeClr val="accent2"/>
                </a:solidFill>
                <a:latin typeface="Comic Sans MS" panose="030F0902030302020204" pitchFamily="66" charset="0"/>
              </a:defRPr>
            </a:lvl9pPr>
          </a:lstStyle>
          <a:p>
            <a:r>
              <a:rPr lang="en-US" altLang="en-US" u="none"/>
              <a:t>Chapter 7</a:t>
            </a:r>
            <a:br>
              <a:rPr lang="en-US" altLang="en-US" u="none"/>
            </a:br>
            <a:r>
              <a:rPr lang="en-US" altLang="en-US" u="none"/>
              <a:t>Multimedia Networking</a:t>
            </a:r>
          </a:p>
        </p:txBody>
      </p:sp>
      <p:sp>
        <p:nvSpPr>
          <p:cNvPr id="261125" name="Text Box 5">
            <a:extLst>
              <a:ext uri="{FF2B5EF4-FFF2-40B4-BE49-F238E27FC236}">
                <a16:creationId xmlns:a16="http://schemas.microsoft.com/office/drawing/2014/main" id="{E6A88305-5039-63AB-65DC-812DFD89C53F}"/>
              </a:ext>
            </a:extLst>
          </p:cNvPr>
          <p:cNvSpPr txBox="1">
            <a:spLocks noChangeArrowheads="1"/>
          </p:cNvSpPr>
          <p:nvPr/>
        </p:nvSpPr>
        <p:spPr bwMode="auto">
          <a:xfrm>
            <a:off x="393700" y="3392488"/>
            <a:ext cx="5378450" cy="313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latin typeface="Arial" panose="020B0604020202020204" pitchFamily="34" charset="0"/>
              </a:rPr>
              <a:t>A note on the use of these ppt slides:</a:t>
            </a:r>
          </a:p>
          <a:p>
            <a:r>
              <a:rPr lang="en-US" altLang="en-US" sz="1200">
                <a:latin typeface="Arial" panose="020B0604020202020204" pitchFamily="34" charset="0"/>
              </a:rPr>
              <a:t>We’re making these slides freely available to all (faculty, students, readers). They’re in PowerPoint form so you can add, modify, and delete slides  (including this one) and slide content to suit your needs. They obviously represent a </a:t>
            </a:r>
            <a:r>
              <a:rPr lang="en-US" altLang="en-US" sz="1200" i="1">
                <a:latin typeface="Arial" panose="020B0604020202020204" pitchFamily="34" charset="0"/>
              </a:rPr>
              <a:t>lot</a:t>
            </a:r>
            <a:r>
              <a:rPr lang="en-US" altLang="en-US" sz="1200">
                <a:latin typeface="Arial" panose="020B0604020202020204" pitchFamily="34" charset="0"/>
              </a:rPr>
              <a:t> of work on our part. In return for use, we only ask the following:</a:t>
            </a:r>
          </a:p>
          <a:p>
            <a:pPr>
              <a:buClr>
                <a:schemeClr val="accent2"/>
              </a:buClr>
              <a:buFont typeface="Wingdings" pitchFamily="2" charset="2"/>
              <a:buChar char="q"/>
            </a:pPr>
            <a:r>
              <a:rPr lang="en-US" altLang="en-US" sz="1200">
                <a:latin typeface="Arial" panose="020B0604020202020204" pitchFamily="34" charset="0"/>
              </a:rPr>
              <a:t> If you use these slides (e.g., in a class) in substantially unaltered form, that you mention their source (after all, we’d like people to use our book!)</a:t>
            </a:r>
          </a:p>
          <a:p>
            <a:pPr>
              <a:buClr>
                <a:schemeClr val="accent2"/>
              </a:buClr>
              <a:buFont typeface="Wingdings" pitchFamily="2" charset="2"/>
              <a:buChar char="q"/>
            </a:pPr>
            <a:r>
              <a:rPr lang="en-US" altLang="en-US" sz="1200">
                <a:latin typeface="Arial" panose="020B0604020202020204" pitchFamily="34" charset="0"/>
              </a:rPr>
              <a:t> If you post any slides in substantially unaltered form on a www site, that you note that they are adapted from (or perhaps identical to) our slides, and note our copyright of this material.</a:t>
            </a:r>
          </a:p>
          <a:p>
            <a:pPr>
              <a:buClr>
                <a:schemeClr val="accent2"/>
              </a:buClr>
              <a:buFont typeface="Wingdings" pitchFamily="2" charset="2"/>
              <a:buChar char="q"/>
            </a:pPr>
            <a:endParaRPr lang="en-US" altLang="en-US" sz="1200">
              <a:latin typeface="Arial" panose="020B0604020202020204" pitchFamily="34" charset="0"/>
            </a:endParaRPr>
          </a:p>
          <a:p>
            <a:pPr>
              <a:buClr>
                <a:schemeClr val="accent2"/>
              </a:buClr>
              <a:buFont typeface="Wingdings" pitchFamily="2" charset="2"/>
              <a:buNone/>
            </a:pPr>
            <a:r>
              <a:rPr lang="en-US" altLang="en-US" sz="1200">
                <a:latin typeface="Arial" panose="020B0604020202020204" pitchFamily="34" charset="0"/>
              </a:rPr>
              <a:t>Thanks and enjoy!  JFK / KWR</a:t>
            </a:r>
          </a:p>
          <a:p>
            <a:endParaRPr lang="en-US" altLang="en-US" sz="1200">
              <a:latin typeface="Arial" panose="020B0604020202020204" pitchFamily="34" charset="0"/>
            </a:endParaRPr>
          </a:p>
          <a:p>
            <a:r>
              <a:rPr lang="en-US" altLang="en-US" sz="1200">
                <a:latin typeface="Arial" panose="020B0604020202020204" pitchFamily="34" charset="0"/>
              </a:rPr>
              <a:t>All material copyright 1996-2009</a:t>
            </a:r>
          </a:p>
          <a:p>
            <a:r>
              <a:rPr lang="en-US" altLang="en-US" sz="1200">
                <a:latin typeface="Arial" panose="020B0604020202020204" pitchFamily="34" charset="0"/>
              </a:rPr>
              <a:t>J.F Kurose and K.W. Ross, All Rights Reserved</a:t>
            </a:r>
          </a:p>
        </p:txBody>
      </p:sp>
      <p:sp>
        <p:nvSpPr>
          <p:cNvPr id="261128" name="Rectangle 8">
            <a:extLst>
              <a:ext uri="{FF2B5EF4-FFF2-40B4-BE49-F238E27FC236}">
                <a16:creationId xmlns:a16="http://schemas.microsoft.com/office/drawing/2014/main" id="{09F8F791-04D8-25AF-146B-E303FF4B65EF}"/>
              </a:ext>
            </a:extLst>
          </p:cNvPr>
          <p:cNvSpPr>
            <a:spLocks noChangeArrowheads="1"/>
          </p:cNvSpPr>
          <p:nvPr/>
        </p:nvSpPr>
        <p:spPr bwMode="auto">
          <a:xfrm>
            <a:off x="6229350" y="3486150"/>
            <a:ext cx="2730500" cy="286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3200" u="sng">
                <a:solidFill>
                  <a:schemeClr val="accent2"/>
                </a:solidFill>
                <a:latin typeface="Comic Sans MS" panose="030F0902030302020204" pitchFamily="66" charset="0"/>
              </a:defRPr>
            </a:lvl1pPr>
            <a:lvl2pPr algn="ctr">
              <a:defRPr sz="3200" u="sng">
                <a:solidFill>
                  <a:schemeClr val="accent2"/>
                </a:solidFill>
                <a:latin typeface="Comic Sans MS" panose="030F0902030302020204" pitchFamily="66" charset="0"/>
              </a:defRPr>
            </a:lvl2pPr>
            <a:lvl3pPr algn="ctr">
              <a:defRPr sz="3200" u="sng">
                <a:solidFill>
                  <a:schemeClr val="accent2"/>
                </a:solidFill>
                <a:latin typeface="Comic Sans MS" panose="030F0902030302020204" pitchFamily="66" charset="0"/>
              </a:defRPr>
            </a:lvl3pPr>
            <a:lvl4pPr algn="ctr">
              <a:defRPr sz="3200" u="sng">
                <a:solidFill>
                  <a:schemeClr val="accent2"/>
                </a:solidFill>
                <a:latin typeface="Comic Sans MS" panose="030F0902030302020204" pitchFamily="66" charset="0"/>
              </a:defRPr>
            </a:lvl4pPr>
            <a:lvl5pPr algn="ctr">
              <a:defRPr sz="3200" u="sng">
                <a:solidFill>
                  <a:schemeClr val="accent2"/>
                </a:solidFill>
                <a:latin typeface="Comic Sans MS" panose="030F0902030302020204" pitchFamily="66" charset="0"/>
              </a:defRPr>
            </a:lvl5pPr>
            <a:lvl6pPr marL="457200" algn="ctr" eaLnBrk="0" fontAlgn="base" hangingPunct="0">
              <a:spcBef>
                <a:spcPct val="0"/>
              </a:spcBef>
              <a:spcAft>
                <a:spcPct val="0"/>
              </a:spcAft>
              <a:defRPr sz="3200" u="sng">
                <a:solidFill>
                  <a:schemeClr val="accent2"/>
                </a:solidFill>
                <a:latin typeface="Comic Sans MS" panose="030F0902030302020204" pitchFamily="66" charset="0"/>
              </a:defRPr>
            </a:lvl6pPr>
            <a:lvl7pPr marL="914400" algn="ctr" eaLnBrk="0" fontAlgn="base" hangingPunct="0">
              <a:spcBef>
                <a:spcPct val="0"/>
              </a:spcBef>
              <a:spcAft>
                <a:spcPct val="0"/>
              </a:spcAft>
              <a:defRPr sz="3200" u="sng">
                <a:solidFill>
                  <a:schemeClr val="accent2"/>
                </a:solidFill>
                <a:latin typeface="Comic Sans MS" panose="030F0902030302020204" pitchFamily="66" charset="0"/>
              </a:defRPr>
            </a:lvl7pPr>
            <a:lvl8pPr marL="1371600" algn="ctr" eaLnBrk="0" fontAlgn="base" hangingPunct="0">
              <a:spcBef>
                <a:spcPct val="0"/>
              </a:spcBef>
              <a:spcAft>
                <a:spcPct val="0"/>
              </a:spcAft>
              <a:defRPr sz="3200" u="sng">
                <a:solidFill>
                  <a:schemeClr val="accent2"/>
                </a:solidFill>
                <a:latin typeface="Comic Sans MS" panose="030F0902030302020204" pitchFamily="66" charset="0"/>
              </a:defRPr>
            </a:lvl8pPr>
            <a:lvl9pPr marL="1828800" algn="ctr" eaLnBrk="0" fontAlgn="base" hangingPunct="0">
              <a:spcBef>
                <a:spcPct val="0"/>
              </a:spcBef>
              <a:spcAft>
                <a:spcPct val="0"/>
              </a:spcAft>
              <a:defRPr sz="3200" u="sng">
                <a:solidFill>
                  <a:schemeClr val="accent2"/>
                </a:solidFill>
                <a:latin typeface="Comic Sans MS" panose="030F0902030302020204" pitchFamily="66" charset="0"/>
              </a:defRPr>
            </a:lvl9pPr>
          </a:lstStyle>
          <a:p>
            <a:r>
              <a:rPr lang="en-US" altLang="en-US" sz="1400" i="1" u="none"/>
              <a:t>Computer Networking: A Top Down Approach </a:t>
            </a:r>
            <a:br>
              <a:rPr lang="en-US" altLang="en-US" sz="1400" u="none"/>
            </a:br>
            <a:r>
              <a:rPr lang="en-US" altLang="en-US" sz="1400" u="none"/>
              <a:t>5</a:t>
            </a:r>
            <a:r>
              <a:rPr lang="en-US" altLang="en-US" sz="1400" u="none" baseline="30000"/>
              <a:t>th</a:t>
            </a:r>
            <a:r>
              <a:rPr lang="en-US" altLang="en-US" sz="1400" u="none"/>
              <a:t> edition. </a:t>
            </a:r>
            <a:br>
              <a:rPr lang="en-US" altLang="en-US" sz="1400" u="none"/>
            </a:br>
            <a:r>
              <a:rPr lang="en-US" altLang="en-US" sz="1400" u="none"/>
              <a:t>Jim Kurose, Keith Ross</a:t>
            </a:r>
            <a:br>
              <a:rPr lang="en-US" altLang="en-US" sz="1400" u="none"/>
            </a:br>
            <a:r>
              <a:rPr lang="en-US" altLang="en-US" sz="1400" u="none"/>
              <a:t>Addison-Wesley, April 2009. </a:t>
            </a:r>
            <a:br>
              <a:rPr lang="en-US" altLang="en-US" sz="1400" u="none"/>
            </a:br>
            <a:endParaRPr lang="en-US" altLang="en-US" sz="1400" u="none"/>
          </a:p>
        </p:txBody>
      </p:sp>
      <p:pic>
        <p:nvPicPr>
          <p:cNvPr id="261130" name="Picture 10">
            <a:extLst>
              <a:ext uri="{FF2B5EF4-FFF2-40B4-BE49-F238E27FC236}">
                <a16:creationId xmlns:a16="http://schemas.microsoft.com/office/drawing/2014/main" id="{88BBA4AB-9BBD-9989-E38A-384DE59F8F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9675" y="390525"/>
            <a:ext cx="2425700" cy="29940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FE3516BB-6406-B0AC-7378-83B11AA6737A}"/>
              </a:ext>
            </a:extLst>
          </p:cNvPr>
          <p:cNvSpPr>
            <a:spLocks noGrp="1"/>
          </p:cNvSpPr>
          <p:nvPr>
            <p:ph type="ftr" sz="quarter" idx="10"/>
          </p:nvPr>
        </p:nvSpPr>
        <p:spPr/>
        <p:txBody>
          <a:bodyPr/>
          <a:lstStyle/>
          <a:p>
            <a:r>
              <a:rPr lang="en-US" altLang="en-US"/>
              <a:t>7: Multimedia Networking</a:t>
            </a:r>
          </a:p>
        </p:txBody>
      </p:sp>
      <p:sp>
        <p:nvSpPr>
          <p:cNvPr id="3" name="Slide Number Placeholder 4">
            <a:extLst>
              <a:ext uri="{FF2B5EF4-FFF2-40B4-BE49-F238E27FC236}">
                <a16:creationId xmlns:a16="http://schemas.microsoft.com/office/drawing/2014/main" id="{99035986-C6BF-E4AE-E4E9-DFED3A5F2D17}"/>
              </a:ext>
            </a:extLst>
          </p:cNvPr>
          <p:cNvSpPr>
            <a:spLocks noGrp="1"/>
          </p:cNvSpPr>
          <p:nvPr>
            <p:ph type="sldNum" sz="quarter" idx="11"/>
          </p:nvPr>
        </p:nvSpPr>
        <p:spPr/>
        <p:txBody>
          <a:bodyPr/>
          <a:lstStyle/>
          <a:p>
            <a:r>
              <a:rPr lang="en-US" altLang="en-US"/>
              <a:t>7-</a:t>
            </a:r>
            <a:fld id="{9E7CF143-F716-D346-A5AB-6D948CE33A1E}" type="slidenum">
              <a:rPr lang="en-US" altLang="en-US"/>
              <a:pPr/>
              <a:t>10</a:t>
            </a:fld>
            <a:endParaRPr lang="en-US" altLang="en-US"/>
          </a:p>
        </p:txBody>
      </p:sp>
      <p:sp>
        <p:nvSpPr>
          <p:cNvPr id="218114" name="Rectangle 2">
            <a:extLst>
              <a:ext uri="{FF2B5EF4-FFF2-40B4-BE49-F238E27FC236}">
                <a16:creationId xmlns:a16="http://schemas.microsoft.com/office/drawing/2014/main" id="{3C6860A9-A8E5-C372-3233-1CE2C02FA3E9}"/>
              </a:ext>
            </a:extLst>
          </p:cNvPr>
          <p:cNvSpPr>
            <a:spLocks noGrp="1" noChangeArrowheads="1"/>
          </p:cNvSpPr>
          <p:nvPr>
            <p:ph type="title"/>
          </p:nvPr>
        </p:nvSpPr>
        <p:spPr>
          <a:xfrm>
            <a:off x="533400" y="0"/>
            <a:ext cx="7772400" cy="871538"/>
          </a:xfrm>
        </p:spPr>
        <p:txBody>
          <a:bodyPr/>
          <a:lstStyle/>
          <a:p>
            <a:pPr algn="l"/>
            <a:r>
              <a:rPr lang="en-US" altLang="en-US"/>
              <a:t>Real-Time Interactive Multimedia </a:t>
            </a:r>
          </a:p>
        </p:txBody>
      </p:sp>
      <p:sp>
        <p:nvSpPr>
          <p:cNvPr id="218115" name="Rectangle 3">
            <a:extLst>
              <a:ext uri="{FF2B5EF4-FFF2-40B4-BE49-F238E27FC236}">
                <a16:creationId xmlns:a16="http://schemas.microsoft.com/office/drawing/2014/main" id="{7603A620-C4F9-A439-428C-A061B1BC0608}"/>
              </a:ext>
            </a:extLst>
          </p:cNvPr>
          <p:cNvSpPr>
            <a:spLocks noGrp="1" noChangeArrowheads="1"/>
          </p:cNvSpPr>
          <p:nvPr>
            <p:ph type="body" idx="1"/>
          </p:nvPr>
        </p:nvSpPr>
        <p:spPr>
          <a:xfrm>
            <a:off x="311150" y="3413125"/>
            <a:ext cx="7937500" cy="2027238"/>
          </a:xfrm>
        </p:spPr>
        <p:txBody>
          <a:bodyPr/>
          <a:lstStyle/>
          <a:p>
            <a:r>
              <a:rPr lang="en-US" altLang="en-US">
                <a:solidFill>
                  <a:srgbClr val="FF0000"/>
                </a:solidFill>
              </a:rPr>
              <a:t>end-end delay requirements:</a:t>
            </a:r>
          </a:p>
          <a:p>
            <a:pPr lvl="1"/>
            <a:r>
              <a:rPr lang="en-US" altLang="en-US" sz="2400"/>
              <a:t>audio: &lt; 150 msec good,  &lt; 400 msec OK</a:t>
            </a:r>
          </a:p>
          <a:p>
            <a:pPr lvl="2"/>
            <a:r>
              <a:rPr lang="en-US" altLang="en-US" sz="2000"/>
              <a:t>includes application-level (packetization) and network delays</a:t>
            </a:r>
          </a:p>
          <a:p>
            <a:pPr lvl="2"/>
            <a:r>
              <a:rPr lang="en-US" altLang="en-US" sz="2000"/>
              <a:t>higher delays noticeable, impair interactivity</a:t>
            </a:r>
          </a:p>
          <a:p>
            <a:r>
              <a:rPr lang="en-US" altLang="en-US">
                <a:solidFill>
                  <a:srgbClr val="FF0000"/>
                </a:solidFill>
              </a:rPr>
              <a:t>session initialization</a:t>
            </a:r>
            <a:endParaRPr lang="en-US" altLang="en-US" sz="2800"/>
          </a:p>
          <a:p>
            <a:pPr lvl="1"/>
            <a:r>
              <a:rPr lang="en-US" altLang="en-US" sz="2400"/>
              <a:t>how does callee advertise its IP address, port number, encoding algorithms?</a:t>
            </a:r>
          </a:p>
        </p:txBody>
      </p:sp>
      <p:grpSp>
        <p:nvGrpSpPr>
          <p:cNvPr id="218276" name="Group 164">
            <a:extLst>
              <a:ext uri="{FF2B5EF4-FFF2-40B4-BE49-F238E27FC236}">
                <a16:creationId xmlns:a16="http://schemas.microsoft.com/office/drawing/2014/main" id="{81F0CFFF-8F1E-8370-5C0F-B03C10CA6DB0}"/>
              </a:ext>
            </a:extLst>
          </p:cNvPr>
          <p:cNvGrpSpPr>
            <a:grpSpLocks/>
          </p:cNvGrpSpPr>
          <p:nvPr/>
        </p:nvGrpSpPr>
        <p:grpSpPr bwMode="auto">
          <a:xfrm>
            <a:off x="3949700" y="990600"/>
            <a:ext cx="4568825" cy="2476500"/>
            <a:chOff x="484" y="1387"/>
            <a:chExt cx="4833" cy="2270"/>
          </a:xfrm>
        </p:grpSpPr>
        <p:sp>
          <p:nvSpPr>
            <p:cNvPr id="218116" name="Freeform 4">
              <a:extLst>
                <a:ext uri="{FF2B5EF4-FFF2-40B4-BE49-F238E27FC236}">
                  <a16:creationId xmlns:a16="http://schemas.microsoft.com/office/drawing/2014/main" id="{0B60F5FB-D549-6D03-2B84-ADC6DDB9DDB5}"/>
                </a:ext>
              </a:extLst>
            </p:cNvPr>
            <p:cNvSpPr>
              <a:spLocks/>
            </p:cNvSpPr>
            <p:nvPr/>
          </p:nvSpPr>
          <p:spPr bwMode="auto">
            <a:xfrm>
              <a:off x="484" y="1387"/>
              <a:ext cx="1318" cy="939"/>
            </a:xfrm>
            <a:custGeom>
              <a:avLst/>
              <a:gdLst>
                <a:gd name="T0" fmla="*/ 618 w 1318"/>
                <a:gd name="T1" fmla="*/ 39 h 939"/>
                <a:gd name="T2" fmla="*/ 94 w 1318"/>
                <a:gd name="T3" fmla="*/ 57 h 939"/>
                <a:gd name="T4" fmla="*/ 57 w 1318"/>
                <a:gd name="T5" fmla="*/ 327 h 939"/>
                <a:gd name="T6" fmla="*/ 202 w 1318"/>
                <a:gd name="T7" fmla="*/ 519 h 939"/>
                <a:gd name="T8" fmla="*/ 294 w 1318"/>
                <a:gd name="T9" fmla="*/ 657 h 939"/>
                <a:gd name="T10" fmla="*/ 604 w 1318"/>
                <a:gd name="T11" fmla="*/ 887 h 939"/>
                <a:gd name="T12" fmla="*/ 808 w 1318"/>
                <a:gd name="T13" fmla="*/ 908 h 939"/>
                <a:gd name="T14" fmla="*/ 1072 w 1318"/>
                <a:gd name="T15" fmla="*/ 908 h 939"/>
                <a:gd name="T16" fmla="*/ 1296 w 1318"/>
                <a:gd name="T17" fmla="*/ 723 h 939"/>
                <a:gd name="T18" fmla="*/ 1204 w 1318"/>
                <a:gd name="T19" fmla="*/ 466 h 939"/>
                <a:gd name="T20" fmla="*/ 901 w 1318"/>
                <a:gd name="T21" fmla="*/ 413 h 939"/>
                <a:gd name="T22" fmla="*/ 808 w 1318"/>
                <a:gd name="T23" fmla="*/ 83 h 939"/>
                <a:gd name="T24" fmla="*/ 618 w 1318"/>
                <a:gd name="T25" fmla="*/ 39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8" h="939">
                  <a:moveTo>
                    <a:pt x="618" y="39"/>
                  </a:moveTo>
                  <a:cubicBezTo>
                    <a:pt x="491" y="0"/>
                    <a:pt x="188" y="9"/>
                    <a:pt x="94" y="57"/>
                  </a:cubicBezTo>
                  <a:cubicBezTo>
                    <a:pt x="0" y="105"/>
                    <a:pt x="39" y="250"/>
                    <a:pt x="57" y="327"/>
                  </a:cubicBezTo>
                  <a:cubicBezTo>
                    <a:pt x="75" y="404"/>
                    <a:pt x="163" y="464"/>
                    <a:pt x="202" y="519"/>
                  </a:cubicBezTo>
                  <a:cubicBezTo>
                    <a:pt x="241" y="574"/>
                    <a:pt x="227" y="596"/>
                    <a:pt x="294" y="657"/>
                  </a:cubicBezTo>
                  <a:cubicBezTo>
                    <a:pt x="361" y="718"/>
                    <a:pt x="518" y="845"/>
                    <a:pt x="604" y="887"/>
                  </a:cubicBezTo>
                  <a:cubicBezTo>
                    <a:pt x="690" y="929"/>
                    <a:pt x="730" y="905"/>
                    <a:pt x="808" y="908"/>
                  </a:cubicBezTo>
                  <a:cubicBezTo>
                    <a:pt x="886" y="911"/>
                    <a:pt x="991" y="939"/>
                    <a:pt x="1072" y="908"/>
                  </a:cubicBezTo>
                  <a:cubicBezTo>
                    <a:pt x="1153" y="877"/>
                    <a:pt x="1274" y="797"/>
                    <a:pt x="1296" y="723"/>
                  </a:cubicBezTo>
                  <a:cubicBezTo>
                    <a:pt x="1318" y="649"/>
                    <a:pt x="1270" y="518"/>
                    <a:pt x="1204" y="466"/>
                  </a:cubicBezTo>
                  <a:cubicBezTo>
                    <a:pt x="1138" y="414"/>
                    <a:pt x="967" y="477"/>
                    <a:pt x="901" y="413"/>
                  </a:cubicBezTo>
                  <a:cubicBezTo>
                    <a:pt x="835" y="349"/>
                    <a:pt x="855" y="145"/>
                    <a:pt x="808" y="83"/>
                  </a:cubicBezTo>
                  <a:cubicBezTo>
                    <a:pt x="761" y="21"/>
                    <a:pt x="658" y="48"/>
                    <a:pt x="618" y="39"/>
                  </a:cubicBezTo>
                  <a:close/>
                </a:path>
              </a:pathLst>
            </a:custGeom>
            <a:solidFill>
              <a:srgbClr val="00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17" name="Freeform 5">
              <a:extLst>
                <a:ext uri="{FF2B5EF4-FFF2-40B4-BE49-F238E27FC236}">
                  <a16:creationId xmlns:a16="http://schemas.microsoft.com/office/drawing/2014/main" id="{0E68CB11-8BE8-51FA-84DE-09FC470CC993}"/>
                </a:ext>
              </a:extLst>
            </p:cNvPr>
            <p:cNvSpPr>
              <a:spLocks/>
            </p:cNvSpPr>
            <p:nvPr/>
          </p:nvSpPr>
          <p:spPr bwMode="auto">
            <a:xfrm>
              <a:off x="1107" y="1935"/>
              <a:ext cx="321" cy="135"/>
            </a:xfrm>
            <a:custGeom>
              <a:avLst/>
              <a:gdLst>
                <a:gd name="T0" fmla="*/ 0 w 294"/>
                <a:gd name="T1" fmla="*/ 0 h 102"/>
                <a:gd name="T2" fmla="*/ 294 w 294"/>
                <a:gd name="T3" fmla="*/ 102 h 102"/>
              </a:gdLst>
              <a:ahLst/>
              <a:cxnLst>
                <a:cxn ang="0">
                  <a:pos x="T0" y="T1"/>
                </a:cxn>
                <a:cxn ang="0">
                  <a:pos x="T2" y="T3"/>
                </a:cxn>
              </a:cxnLst>
              <a:rect l="0" t="0" r="r" b="b"/>
              <a:pathLst>
                <a:path w="294" h="102">
                  <a:moveTo>
                    <a:pt x="0" y="0"/>
                  </a:moveTo>
                  <a:lnTo>
                    <a:pt x="294" y="102"/>
                  </a:lnTo>
                </a:path>
              </a:pathLst>
            </a:custGeom>
            <a:noFill/>
            <a:ln w="12700" cmpd="sng">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18" name="Freeform 6">
              <a:extLst>
                <a:ext uri="{FF2B5EF4-FFF2-40B4-BE49-F238E27FC236}">
                  <a16:creationId xmlns:a16="http://schemas.microsoft.com/office/drawing/2014/main" id="{A655E4BE-8294-AB8C-EDD9-AD4C18725CB6}"/>
                </a:ext>
              </a:extLst>
            </p:cNvPr>
            <p:cNvSpPr>
              <a:spLocks/>
            </p:cNvSpPr>
            <p:nvPr/>
          </p:nvSpPr>
          <p:spPr bwMode="auto">
            <a:xfrm>
              <a:off x="2940" y="2466"/>
              <a:ext cx="2377" cy="1182"/>
            </a:xfrm>
            <a:custGeom>
              <a:avLst/>
              <a:gdLst>
                <a:gd name="T0" fmla="*/ 139 w 2377"/>
                <a:gd name="T1" fmla="*/ 442 h 1182"/>
                <a:gd name="T2" fmla="*/ 159 w 2377"/>
                <a:gd name="T3" fmla="*/ 33 h 1182"/>
                <a:gd name="T4" fmla="*/ 1093 w 2377"/>
                <a:gd name="T5" fmla="*/ 245 h 1182"/>
                <a:gd name="T6" fmla="*/ 1577 w 2377"/>
                <a:gd name="T7" fmla="*/ 164 h 1182"/>
                <a:gd name="T8" fmla="*/ 2272 w 2377"/>
                <a:gd name="T9" fmla="*/ 422 h 1182"/>
                <a:gd name="T10" fmla="*/ 2209 w 2377"/>
                <a:gd name="T11" fmla="*/ 785 h 1182"/>
                <a:gd name="T12" fmla="*/ 1985 w 2377"/>
                <a:gd name="T13" fmla="*/ 1108 h 1182"/>
                <a:gd name="T14" fmla="*/ 1418 w 2377"/>
                <a:gd name="T15" fmla="*/ 1147 h 1182"/>
                <a:gd name="T16" fmla="*/ 1181 w 2377"/>
                <a:gd name="T17" fmla="*/ 897 h 1182"/>
                <a:gd name="T18" fmla="*/ 801 w 2377"/>
                <a:gd name="T19" fmla="*/ 852 h 1182"/>
                <a:gd name="T20" fmla="*/ 327 w 2377"/>
                <a:gd name="T21" fmla="*/ 792 h 1182"/>
                <a:gd name="T22" fmla="*/ 139 w 2377"/>
                <a:gd name="T23" fmla="*/ 442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77" h="1182">
                  <a:moveTo>
                    <a:pt x="139" y="442"/>
                  </a:moveTo>
                  <a:cubicBezTo>
                    <a:pt x="93" y="341"/>
                    <a:pt x="0" y="66"/>
                    <a:pt x="159" y="33"/>
                  </a:cubicBezTo>
                  <a:cubicBezTo>
                    <a:pt x="318" y="0"/>
                    <a:pt x="857" y="223"/>
                    <a:pt x="1093" y="245"/>
                  </a:cubicBezTo>
                  <a:cubicBezTo>
                    <a:pt x="1329" y="267"/>
                    <a:pt x="1381" y="135"/>
                    <a:pt x="1577" y="164"/>
                  </a:cubicBezTo>
                  <a:cubicBezTo>
                    <a:pt x="1774" y="194"/>
                    <a:pt x="2167" y="318"/>
                    <a:pt x="2272" y="422"/>
                  </a:cubicBezTo>
                  <a:cubicBezTo>
                    <a:pt x="2377" y="526"/>
                    <a:pt x="2257" y="671"/>
                    <a:pt x="2209" y="785"/>
                  </a:cubicBezTo>
                  <a:cubicBezTo>
                    <a:pt x="2161" y="899"/>
                    <a:pt x="2117" y="1048"/>
                    <a:pt x="1985" y="1108"/>
                  </a:cubicBezTo>
                  <a:cubicBezTo>
                    <a:pt x="1853" y="1168"/>
                    <a:pt x="1552" y="1182"/>
                    <a:pt x="1418" y="1147"/>
                  </a:cubicBezTo>
                  <a:cubicBezTo>
                    <a:pt x="1284" y="1112"/>
                    <a:pt x="1284" y="946"/>
                    <a:pt x="1181" y="897"/>
                  </a:cubicBezTo>
                  <a:cubicBezTo>
                    <a:pt x="1078" y="848"/>
                    <a:pt x="943" y="870"/>
                    <a:pt x="801" y="852"/>
                  </a:cubicBezTo>
                  <a:cubicBezTo>
                    <a:pt x="659" y="834"/>
                    <a:pt x="437" y="860"/>
                    <a:pt x="327" y="792"/>
                  </a:cubicBezTo>
                  <a:cubicBezTo>
                    <a:pt x="217" y="724"/>
                    <a:pt x="178" y="515"/>
                    <a:pt x="139" y="442"/>
                  </a:cubicBezTo>
                  <a:close/>
                </a:path>
              </a:pathLst>
            </a:custGeom>
            <a:solidFill>
              <a:srgbClr val="00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19" name="Line 7">
              <a:extLst>
                <a:ext uri="{FF2B5EF4-FFF2-40B4-BE49-F238E27FC236}">
                  <a16:creationId xmlns:a16="http://schemas.microsoft.com/office/drawing/2014/main" id="{918E37BF-4374-FEE2-0066-456A7C0548B4}"/>
                </a:ext>
              </a:extLst>
            </p:cNvPr>
            <p:cNvSpPr>
              <a:spLocks noChangeShapeType="1"/>
            </p:cNvSpPr>
            <p:nvPr/>
          </p:nvSpPr>
          <p:spPr bwMode="auto">
            <a:xfrm>
              <a:off x="4137" y="3055"/>
              <a:ext cx="191" cy="24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20" name="Line 8">
              <a:extLst>
                <a:ext uri="{FF2B5EF4-FFF2-40B4-BE49-F238E27FC236}">
                  <a16:creationId xmlns:a16="http://schemas.microsoft.com/office/drawing/2014/main" id="{2F4E3D6B-CD0D-6BCB-04F7-A1463FA460BB}"/>
                </a:ext>
              </a:extLst>
            </p:cNvPr>
            <p:cNvSpPr>
              <a:spLocks noChangeShapeType="1"/>
            </p:cNvSpPr>
            <p:nvPr/>
          </p:nvSpPr>
          <p:spPr bwMode="auto">
            <a:xfrm flipH="1">
              <a:off x="4638" y="3053"/>
              <a:ext cx="176" cy="24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18121" name="Group 9">
              <a:extLst>
                <a:ext uri="{FF2B5EF4-FFF2-40B4-BE49-F238E27FC236}">
                  <a16:creationId xmlns:a16="http://schemas.microsoft.com/office/drawing/2014/main" id="{78E3DC74-45EA-6E93-7CDE-A038A9D1F889}"/>
                </a:ext>
              </a:extLst>
            </p:cNvPr>
            <p:cNvGrpSpPr>
              <a:grpSpLocks/>
            </p:cNvGrpSpPr>
            <p:nvPr/>
          </p:nvGrpSpPr>
          <p:grpSpPr bwMode="auto">
            <a:xfrm>
              <a:off x="4701" y="2896"/>
              <a:ext cx="316" cy="148"/>
              <a:chOff x="3600" y="219"/>
              <a:chExt cx="360" cy="175"/>
            </a:xfrm>
          </p:grpSpPr>
          <p:sp>
            <p:nvSpPr>
              <p:cNvPr id="218122" name="Oval 10">
                <a:extLst>
                  <a:ext uri="{FF2B5EF4-FFF2-40B4-BE49-F238E27FC236}">
                    <a16:creationId xmlns:a16="http://schemas.microsoft.com/office/drawing/2014/main" id="{26DCDBB8-7CBE-3946-A3B7-70BE22C40159}"/>
                  </a:ext>
                </a:extLst>
              </p:cNvPr>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23" name="Line 11">
                <a:extLst>
                  <a:ext uri="{FF2B5EF4-FFF2-40B4-BE49-F238E27FC236}">
                    <a16:creationId xmlns:a16="http://schemas.microsoft.com/office/drawing/2014/main" id="{DFCFD196-00D5-7398-D5A8-3C9D1734C64C}"/>
                  </a:ext>
                </a:extLst>
              </p:cNvPr>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24" name="Line 12">
                <a:extLst>
                  <a:ext uri="{FF2B5EF4-FFF2-40B4-BE49-F238E27FC236}">
                    <a16:creationId xmlns:a16="http://schemas.microsoft.com/office/drawing/2014/main" id="{612A0682-ABC3-44DD-DB5D-2B5AB6605D26}"/>
                  </a:ext>
                </a:extLst>
              </p:cNvPr>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25" name="Rectangle 13">
                <a:extLst>
                  <a:ext uri="{FF2B5EF4-FFF2-40B4-BE49-F238E27FC236}">
                    <a16:creationId xmlns:a16="http://schemas.microsoft.com/office/drawing/2014/main" id="{CEE5FF68-7A34-4B07-A5DF-94D3A74FCABF}"/>
                  </a:ext>
                </a:extLst>
              </p:cNvPr>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sp>
            <p:nvSpPr>
              <p:cNvPr id="218126" name="Oval 14">
                <a:extLst>
                  <a:ext uri="{FF2B5EF4-FFF2-40B4-BE49-F238E27FC236}">
                    <a16:creationId xmlns:a16="http://schemas.microsoft.com/office/drawing/2014/main" id="{EA7A626D-9362-5458-7F53-B68F42BE10B1}"/>
                  </a:ext>
                </a:extLst>
              </p:cNvPr>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18127" name="Group 15">
                <a:extLst>
                  <a:ext uri="{FF2B5EF4-FFF2-40B4-BE49-F238E27FC236}">
                    <a16:creationId xmlns:a16="http://schemas.microsoft.com/office/drawing/2014/main" id="{9AF15E86-EE94-44B3-4A6B-271B1ABB3BCE}"/>
                  </a:ext>
                </a:extLst>
              </p:cNvPr>
              <p:cNvGrpSpPr>
                <a:grpSpLocks/>
              </p:cNvGrpSpPr>
              <p:nvPr/>
            </p:nvGrpSpPr>
            <p:grpSpPr bwMode="auto">
              <a:xfrm>
                <a:off x="3686" y="244"/>
                <a:ext cx="177" cy="66"/>
                <a:chOff x="2848" y="848"/>
                <a:chExt cx="140" cy="98"/>
              </a:xfrm>
            </p:grpSpPr>
            <p:sp>
              <p:nvSpPr>
                <p:cNvPr id="218128" name="Line 16">
                  <a:extLst>
                    <a:ext uri="{FF2B5EF4-FFF2-40B4-BE49-F238E27FC236}">
                      <a16:creationId xmlns:a16="http://schemas.microsoft.com/office/drawing/2014/main" id="{0138EC05-262A-BEC1-3ACC-474DB75919D9}"/>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29" name="Line 17">
                  <a:extLst>
                    <a:ext uri="{FF2B5EF4-FFF2-40B4-BE49-F238E27FC236}">
                      <a16:creationId xmlns:a16="http://schemas.microsoft.com/office/drawing/2014/main" id="{96021DF8-9121-45A5-3562-94C350223FFC}"/>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30" name="Line 18">
                  <a:extLst>
                    <a:ext uri="{FF2B5EF4-FFF2-40B4-BE49-F238E27FC236}">
                      <a16:creationId xmlns:a16="http://schemas.microsoft.com/office/drawing/2014/main" id="{9D5137AB-BBB0-6A4C-F50A-D62952C0CC6C}"/>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8131" name="Group 19">
                <a:extLst>
                  <a:ext uri="{FF2B5EF4-FFF2-40B4-BE49-F238E27FC236}">
                    <a16:creationId xmlns:a16="http://schemas.microsoft.com/office/drawing/2014/main" id="{E86223E8-8DE1-8A3C-C818-2C00D8405126}"/>
                  </a:ext>
                </a:extLst>
              </p:cNvPr>
              <p:cNvGrpSpPr>
                <a:grpSpLocks/>
              </p:cNvGrpSpPr>
              <p:nvPr/>
            </p:nvGrpSpPr>
            <p:grpSpPr bwMode="auto">
              <a:xfrm flipV="1">
                <a:off x="3686" y="243"/>
                <a:ext cx="177" cy="66"/>
                <a:chOff x="2848" y="848"/>
                <a:chExt cx="140" cy="98"/>
              </a:xfrm>
            </p:grpSpPr>
            <p:sp>
              <p:nvSpPr>
                <p:cNvPr id="218132" name="Line 20">
                  <a:extLst>
                    <a:ext uri="{FF2B5EF4-FFF2-40B4-BE49-F238E27FC236}">
                      <a16:creationId xmlns:a16="http://schemas.microsoft.com/office/drawing/2014/main" id="{1D039FF3-ACDA-61CA-7219-982472B681E4}"/>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33" name="Line 21">
                  <a:extLst>
                    <a:ext uri="{FF2B5EF4-FFF2-40B4-BE49-F238E27FC236}">
                      <a16:creationId xmlns:a16="http://schemas.microsoft.com/office/drawing/2014/main" id="{E2198521-C82E-BF45-0C61-47A447BF64F4}"/>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34" name="Line 22">
                  <a:extLst>
                    <a:ext uri="{FF2B5EF4-FFF2-40B4-BE49-F238E27FC236}">
                      <a16:creationId xmlns:a16="http://schemas.microsoft.com/office/drawing/2014/main" id="{ECC9EC61-6285-E534-FA70-4E167AD62976}"/>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18135" name="Group 23">
              <a:extLst>
                <a:ext uri="{FF2B5EF4-FFF2-40B4-BE49-F238E27FC236}">
                  <a16:creationId xmlns:a16="http://schemas.microsoft.com/office/drawing/2014/main" id="{C2ED5A96-4C50-5027-85E1-1F00FB7C7F5D}"/>
                </a:ext>
              </a:extLst>
            </p:cNvPr>
            <p:cNvGrpSpPr>
              <a:grpSpLocks/>
            </p:cNvGrpSpPr>
            <p:nvPr/>
          </p:nvGrpSpPr>
          <p:grpSpPr bwMode="auto">
            <a:xfrm>
              <a:off x="4323" y="3210"/>
              <a:ext cx="315" cy="147"/>
              <a:chOff x="3600" y="219"/>
              <a:chExt cx="360" cy="175"/>
            </a:xfrm>
          </p:grpSpPr>
          <p:sp>
            <p:nvSpPr>
              <p:cNvPr id="218136" name="Oval 24">
                <a:extLst>
                  <a:ext uri="{FF2B5EF4-FFF2-40B4-BE49-F238E27FC236}">
                    <a16:creationId xmlns:a16="http://schemas.microsoft.com/office/drawing/2014/main" id="{12E1AABC-FDD2-4869-221A-8E6A8EC32CED}"/>
                  </a:ext>
                </a:extLst>
              </p:cNvPr>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37" name="Line 25">
                <a:extLst>
                  <a:ext uri="{FF2B5EF4-FFF2-40B4-BE49-F238E27FC236}">
                    <a16:creationId xmlns:a16="http://schemas.microsoft.com/office/drawing/2014/main" id="{5419BF9D-036F-5289-F4E4-B464E6EAFE3E}"/>
                  </a:ext>
                </a:extLst>
              </p:cNvPr>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38" name="Line 26">
                <a:extLst>
                  <a:ext uri="{FF2B5EF4-FFF2-40B4-BE49-F238E27FC236}">
                    <a16:creationId xmlns:a16="http://schemas.microsoft.com/office/drawing/2014/main" id="{922061D3-BC8F-7097-B070-F022C015AEF9}"/>
                  </a:ext>
                </a:extLst>
              </p:cNvPr>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39" name="Rectangle 27">
                <a:extLst>
                  <a:ext uri="{FF2B5EF4-FFF2-40B4-BE49-F238E27FC236}">
                    <a16:creationId xmlns:a16="http://schemas.microsoft.com/office/drawing/2014/main" id="{A07A33CB-BE09-1B34-9A95-7F31979004E2}"/>
                  </a:ext>
                </a:extLst>
              </p:cNvPr>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sp>
            <p:nvSpPr>
              <p:cNvPr id="218140" name="Oval 28">
                <a:extLst>
                  <a:ext uri="{FF2B5EF4-FFF2-40B4-BE49-F238E27FC236}">
                    <a16:creationId xmlns:a16="http://schemas.microsoft.com/office/drawing/2014/main" id="{817F44AC-EE1B-88B8-B57B-0D7AAAB290FA}"/>
                  </a:ext>
                </a:extLst>
              </p:cNvPr>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18141" name="Group 29">
                <a:extLst>
                  <a:ext uri="{FF2B5EF4-FFF2-40B4-BE49-F238E27FC236}">
                    <a16:creationId xmlns:a16="http://schemas.microsoft.com/office/drawing/2014/main" id="{9F3EB659-78A6-7C7D-301D-7F49601D9B68}"/>
                  </a:ext>
                </a:extLst>
              </p:cNvPr>
              <p:cNvGrpSpPr>
                <a:grpSpLocks/>
              </p:cNvGrpSpPr>
              <p:nvPr/>
            </p:nvGrpSpPr>
            <p:grpSpPr bwMode="auto">
              <a:xfrm>
                <a:off x="3686" y="244"/>
                <a:ext cx="177" cy="66"/>
                <a:chOff x="2848" y="848"/>
                <a:chExt cx="140" cy="98"/>
              </a:xfrm>
            </p:grpSpPr>
            <p:sp>
              <p:nvSpPr>
                <p:cNvPr id="218142" name="Line 30">
                  <a:extLst>
                    <a:ext uri="{FF2B5EF4-FFF2-40B4-BE49-F238E27FC236}">
                      <a16:creationId xmlns:a16="http://schemas.microsoft.com/office/drawing/2014/main" id="{CD42EE62-D700-E608-74C3-47FE1F52C919}"/>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43" name="Line 31">
                  <a:extLst>
                    <a:ext uri="{FF2B5EF4-FFF2-40B4-BE49-F238E27FC236}">
                      <a16:creationId xmlns:a16="http://schemas.microsoft.com/office/drawing/2014/main" id="{DA073701-0380-FE13-206B-BFF5929A99EB}"/>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44" name="Line 32">
                  <a:extLst>
                    <a:ext uri="{FF2B5EF4-FFF2-40B4-BE49-F238E27FC236}">
                      <a16:creationId xmlns:a16="http://schemas.microsoft.com/office/drawing/2014/main" id="{0FCCF786-05B1-625E-31C3-2FD0D0B93995}"/>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8145" name="Group 33">
                <a:extLst>
                  <a:ext uri="{FF2B5EF4-FFF2-40B4-BE49-F238E27FC236}">
                    <a16:creationId xmlns:a16="http://schemas.microsoft.com/office/drawing/2014/main" id="{37E96C67-7968-37CD-08A9-0229F7204A83}"/>
                  </a:ext>
                </a:extLst>
              </p:cNvPr>
              <p:cNvGrpSpPr>
                <a:grpSpLocks/>
              </p:cNvGrpSpPr>
              <p:nvPr/>
            </p:nvGrpSpPr>
            <p:grpSpPr bwMode="auto">
              <a:xfrm flipV="1">
                <a:off x="3686" y="243"/>
                <a:ext cx="177" cy="66"/>
                <a:chOff x="2848" y="848"/>
                <a:chExt cx="140" cy="98"/>
              </a:xfrm>
            </p:grpSpPr>
            <p:sp>
              <p:nvSpPr>
                <p:cNvPr id="218146" name="Line 34">
                  <a:extLst>
                    <a:ext uri="{FF2B5EF4-FFF2-40B4-BE49-F238E27FC236}">
                      <a16:creationId xmlns:a16="http://schemas.microsoft.com/office/drawing/2014/main" id="{3CA9F304-9ADC-EFC2-589E-800ECCDB095D}"/>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47" name="Line 35">
                  <a:extLst>
                    <a:ext uri="{FF2B5EF4-FFF2-40B4-BE49-F238E27FC236}">
                      <a16:creationId xmlns:a16="http://schemas.microsoft.com/office/drawing/2014/main" id="{F1E4C989-78EE-52DE-847E-9EEEE3AFF7DA}"/>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48" name="Line 36">
                  <a:extLst>
                    <a:ext uri="{FF2B5EF4-FFF2-40B4-BE49-F238E27FC236}">
                      <a16:creationId xmlns:a16="http://schemas.microsoft.com/office/drawing/2014/main" id="{50143573-1542-F600-83D1-880BF8B37A7B}"/>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18149" name="Group 37">
              <a:extLst>
                <a:ext uri="{FF2B5EF4-FFF2-40B4-BE49-F238E27FC236}">
                  <a16:creationId xmlns:a16="http://schemas.microsoft.com/office/drawing/2014/main" id="{D6D80D4E-3ECF-4FFC-9E21-C46B6FDDA9AE}"/>
                </a:ext>
              </a:extLst>
            </p:cNvPr>
            <p:cNvGrpSpPr>
              <a:grpSpLocks/>
            </p:cNvGrpSpPr>
            <p:nvPr/>
          </p:nvGrpSpPr>
          <p:grpSpPr bwMode="auto">
            <a:xfrm>
              <a:off x="3817" y="2973"/>
              <a:ext cx="316" cy="147"/>
              <a:chOff x="3600" y="219"/>
              <a:chExt cx="360" cy="175"/>
            </a:xfrm>
          </p:grpSpPr>
          <p:sp>
            <p:nvSpPr>
              <p:cNvPr id="218150" name="Oval 38">
                <a:extLst>
                  <a:ext uri="{FF2B5EF4-FFF2-40B4-BE49-F238E27FC236}">
                    <a16:creationId xmlns:a16="http://schemas.microsoft.com/office/drawing/2014/main" id="{9A4D8454-403B-E78F-55C7-4F6F78F1F716}"/>
                  </a:ext>
                </a:extLst>
              </p:cNvPr>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51" name="Line 39">
                <a:extLst>
                  <a:ext uri="{FF2B5EF4-FFF2-40B4-BE49-F238E27FC236}">
                    <a16:creationId xmlns:a16="http://schemas.microsoft.com/office/drawing/2014/main" id="{F8F5CA29-E54F-CEC5-26D7-288E1679FAE6}"/>
                  </a:ext>
                </a:extLst>
              </p:cNvPr>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52" name="Line 40">
                <a:extLst>
                  <a:ext uri="{FF2B5EF4-FFF2-40B4-BE49-F238E27FC236}">
                    <a16:creationId xmlns:a16="http://schemas.microsoft.com/office/drawing/2014/main" id="{0308C7AE-8904-8850-FF51-C37BABAACE21}"/>
                  </a:ext>
                </a:extLst>
              </p:cNvPr>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53" name="Rectangle 41">
                <a:extLst>
                  <a:ext uri="{FF2B5EF4-FFF2-40B4-BE49-F238E27FC236}">
                    <a16:creationId xmlns:a16="http://schemas.microsoft.com/office/drawing/2014/main" id="{F410FF67-16FE-1B6B-E2D4-D0C1AC3067A0}"/>
                  </a:ext>
                </a:extLst>
              </p:cNvPr>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sp>
            <p:nvSpPr>
              <p:cNvPr id="218154" name="Oval 42">
                <a:extLst>
                  <a:ext uri="{FF2B5EF4-FFF2-40B4-BE49-F238E27FC236}">
                    <a16:creationId xmlns:a16="http://schemas.microsoft.com/office/drawing/2014/main" id="{E05BBAD1-0DC1-D4ED-2C83-EA5E3D6F5ED6}"/>
                  </a:ext>
                </a:extLst>
              </p:cNvPr>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18155" name="Group 43">
                <a:extLst>
                  <a:ext uri="{FF2B5EF4-FFF2-40B4-BE49-F238E27FC236}">
                    <a16:creationId xmlns:a16="http://schemas.microsoft.com/office/drawing/2014/main" id="{2B392564-9A63-A928-1486-D0772494A357}"/>
                  </a:ext>
                </a:extLst>
              </p:cNvPr>
              <p:cNvGrpSpPr>
                <a:grpSpLocks/>
              </p:cNvGrpSpPr>
              <p:nvPr/>
            </p:nvGrpSpPr>
            <p:grpSpPr bwMode="auto">
              <a:xfrm>
                <a:off x="3686" y="244"/>
                <a:ext cx="177" cy="66"/>
                <a:chOff x="2848" y="848"/>
                <a:chExt cx="140" cy="98"/>
              </a:xfrm>
            </p:grpSpPr>
            <p:sp>
              <p:nvSpPr>
                <p:cNvPr id="218156" name="Line 44">
                  <a:extLst>
                    <a:ext uri="{FF2B5EF4-FFF2-40B4-BE49-F238E27FC236}">
                      <a16:creationId xmlns:a16="http://schemas.microsoft.com/office/drawing/2014/main" id="{CFF45D34-8C54-C473-1076-D0C2000A467E}"/>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57" name="Line 45">
                  <a:extLst>
                    <a:ext uri="{FF2B5EF4-FFF2-40B4-BE49-F238E27FC236}">
                      <a16:creationId xmlns:a16="http://schemas.microsoft.com/office/drawing/2014/main" id="{62E32035-7925-62A1-DD7D-322700B5DD4D}"/>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58" name="Line 46">
                  <a:extLst>
                    <a:ext uri="{FF2B5EF4-FFF2-40B4-BE49-F238E27FC236}">
                      <a16:creationId xmlns:a16="http://schemas.microsoft.com/office/drawing/2014/main" id="{02E1E152-3DD7-4F12-4207-BFD00BF49FC9}"/>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8159" name="Group 47">
                <a:extLst>
                  <a:ext uri="{FF2B5EF4-FFF2-40B4-BE49-F238E27FC236}">
                    <a16:creationId xmlns:a16="http://schemas.microsoft.com/office/drawing/2014/main" id="{ACBC21F5-7E8E-9DCE-8029-C7D88113EC3C}"/>
                  </a:ext>
                </a:extLst>
              </p:cNvPr>
              <p:cNvGrpSpPr>
                <a:grpSpLocks/>
              </p:cNvGrpSpPr>
              <p:nvPr/>
            </p:nvGrpSpPr>
            <p:grpSpPr bwMode="auto">
              <a:xfrm flipV="1">
                <a:off x="3686" y="243"/>
                <a:ext cx="177" cy="66"/>
                <a:chOff x="2848" y="848"/>
                <a:chExt cx="140" cy="98"/>
              </a:xfrm>
            </p:grpSpPr>
            <p:sp>
              <p:nvSpPr>
                <p:cNvPr id="218160" name="Line 48">
                  <a:extLst>
                    <a:ext uri="{FF2B5EF4-FFF2-40B4-BE49-F238E27FC236}">
                      <a16:creationId xmlns:a16="http://schemas.microsoft.com/office/drawing/2014/main" id="{F64D4ABC-1FBD-9D21-2F00-F6CFD75DEABE}"/>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61" name="Line 49">
                  <a:extLst>
                    <a:ext uri="{FF2B5EF4-FFF2-40B4-BE49-F238E27FC236}">
                      <a16:creationId xmlns:a16="http://schemas.microsoft.com/office/drawing/2014/main" id="{D6044EFE-EDC8-648C-53AB-CF019705173C}"/>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62" name="Line 50">
                  <a:extLst>
                    <a:ext uri="{FF2B5EF4-FFF2-40B4-BE49-F238E27FC236}">
                      <a16:creationId xmlns:a16="http://schemas.microsoft.com/office/drawing/2014/main" id="{07420012-2886-91E1-FFF8-21E6757782A4}"/>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18163" name="Line 51">
              <a:extLst>
                <a:ext uri="{FF2B5EF4-FFF2-40B4-BE49-F238E27FC236}">
                  <a16:creationId xmlns:a16="http://schemas.microsoft.com/office/drawing/2014/main" id="{44EBECA9-0C4C-8698-A957-1E72E3CD08AC}"/>
                </a:ext>
              </a:extLst>
            </p:cNvPr>
            <p:cNvSpPr>
              <a:spLocks noChangeShapeType="1"/>
            </p:cNvSpPr>
            <p:nvPr/>
          </p:nvSpPr>
          <p:spPr bwMode="auto">
            <a:xfrm flipV="1">
              <a:off x="4119" y="2974"/>
              <a:ext cx="587" cy="4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64" name="Freeform 52">
              <a:extLst>
                <a:ext uri="{FF2B5EF4-FFF2-40B4-BE49-F238E27FC236}">
                  <a16:creationId xmlns:a16="http://schemas.microsoft.com/office/drawing/2014/main" id="{49F10BA8-796E-7EB3-01B4-0A1CB0ECAE57}"/>
                </a:ext>
              </a:extLst>
            </p:cNvPr>
            <p:cNvSpPr>
              <a:spLocks/>
            </p:cNvSpPr>
            <p:nvPr/>
          </p:nvSpPr>
          <p:spPr bwMode="auto">
            <a:xfrm>
              <a:off x="1876" y="1957"/>
              <a:ext cx="907" cy="735"/>
            </a:xfrm>
            <a:custGeom>
              <a:avLst/>
              <a:gdLst>
                <a:gd name="T0" fmla="*/ 210 w 907"/>
                <a:gd name="T1" fmla="*/ 0 h 735"/>
                <a:gd name="T2" fmla="*/ 31 w 907"/>
                <a:gd name="T3" fmla="*/ 126 h 735"/>
                <a:gd name="T4" fmla="*/ 25 w 907"/>
                <a:gd name="T5" fmla="*/ 434 h 735"/>
                <a:gd name="T6" fmla="*/ 46 w 907"/>
                <a:gd name="T7" fmla="*/ 691 h 735"/>
                <a:gd name="T8" fmla="*/ 218 w 907"/>
                <a:gd name="T9" fmla="*/ 701 h 735"/>
                <a:gd name="T10" fmla="*/ 377 w 907"/>
                <a:gd name="T11" fmla="*/ 677 h 735"/>
                <a:gd name="T12" fmla="*/ 551 w 907"/>
                <a:gd name="T13" fmla="*/ 665 h 735"/>
                <a:gd name="T14" fmla="*/ 818 w 907"/>
                <a:gd name="T15" fmla="*/ 551 h 735"/>
                <a:gd name="T16" fmla="*/ 902 w 907"/>
                <a:gd name="T17" fmla="*/ 377 h 735"/>
                <a:gd name="T18" fmla="*/ 785 w 907"/>
                <a:gd name="T19" fmla="*/ 218 h 735"/>
                <a:gd name="T20" fmla="*/ 590 w 907"/>
                <a:gd name="T21" fmla="*/ 122 h 735"/>
                <a:gd name="T22" fmla="*/ 210 w 907"/>
                <a:gd name="T23"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7" h="735">
                  <a:moveTo>
                    <a:pt x="210" y="0"/>
                  </a:moveTo>
                  <a:cubicBezTo>
                    <a:pt x="105" y="6"/>
                    <a:pt x="61" y="54"/>
                    <a:pt x="31" y="126"/>
                  </a:cubicBezTo>
                  <a:cubicBezTo>
                    <a:pt x="0" y="198"/>
                    <a:pt x="23" y="340"/>
                    <a:pt x="25" y="434"/>
                  </a:cubicBezTo>
                  <a:cubicBezTo>
                    <a:pt x="28" y="528"/>
                    <a:pt x="14" y="647"/>
                    <a:pt x="46" y="691"/>
                  </a:cubicBezTo>
                  <a:cubicBezTo>
                    <a:pt x="78" y="735"/>
                    <a:pt x="163" y="703"/>
                    <a:pt x="218" y="701"/>
                  </a:cubicBezTo>
                  <a:cubicBezTo>
                    <a:pt x="273" y="699"/>
                    <a:pt x="322" y="683"/>
                    <a:pt x="377" y="677"/>
                  </a:cubicBezTo>
                  <a:cubicBezTo>
                    <a:pt x="432" y="671"/>
                    <a:pt x="478" y="686"/>
                    <a:pt x="551" y="665"/>
                  </a:cubicBezTo>
                  <a:cubicBezTo>
                    <a:pt x="624" y="644"/>
                    <a:pt x="760" y="599"/>
                    <a:pt x="818" y="551"/>
                  </a:cubicBezTo>
                  <a:cubicBezTo>
                    <a:pt x="876" y="503"/>
                    <a:pt x="907" y="432"/>
                    <a:pt x="902" y="377"/>
                  </a:cubicBezTo>
                  <a:cubicBezTo>
                    <a:pt x="897" y="322"/>
                    <a:pt x="837" y="261"/>
                    <a:pt x="785" y="218"/>
                  </a:cubicBezTo>
                  <a:cubicBezTo>
                    <a:pt x="733" y="175"/>
                    <a:pt x="686" y="158"/>
                    <a:pt x="590" y="122"/>
                  </a:cubicBezTo>
                  <a:cubicBezTo>
                    <a:pt x="494" y="86"/>
                    <a:pt x="289" y="25"/>
                    <a:pt x="210" y="0"/>
                  </a:cubicBezTo>
                  <a:close/>
                </a:path>
              </a:pathLst>
            </a:custGeom>
            <a:solidFill>
              <a:srgbClr val="00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65" name="Line 53">
              <a:extLst>
                <a:ext uri="{FF2B5EF4-FFF2-40B4-BE49-F238E27FC236}">
                  <a16:creationId xmlns:a16="http://schemas.microsoft.com/office/drawing/2014/main" id="{B632C043-3D8E-229E-D321-DF065B60B151}"/>
                </a:ext>
              </a:extLst>
            </p:cNvPr>
            <p:cNvSpPr>
              <a:spLocks noChangeShapeType="1"/>
            </p:cNvSpPr>
            <p:nvPr/>
          </p:nvSpPr>
          <p:spPr bwMode="auto">
            <a:xfrm>
              <a:off x="2258" y="2163"/>
              <a:ext cx="219" cy="13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66" name="Line 54">
              <a:extLst>
                <a:ext uri="{FF2B5EF4-FFF2-40B4-BE49-F238E27FC236}">
                  <a16:creationId xmlns:a16="http://schemas.microsoft.com/office/drawing/2014/main" id="{1DA853CF-04C4-F45A-BF89-59F5C5AB7560}"/>
                </a:ext>
              </a:extLst>
            </p:cNvPr>
            <p:cNvSpPr>
              <a:spLocks noChangeShapeType="1"/>
            </p:cNvSpPr>
            <p:nvPr/>
          </p:nvSpPr>
          <p:spPr bwMode="auto">
            <a:xfrm>
              <a:off x="2665" y="2372"/>
              <a:ext cx="415" cy="3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67" name="Line 55">
              <a:extLst>
                <a:ext uri="{FF2B5EF4-FFF2-40B4-BE49-F238E27FC236}">
                  <a16:creationId xmlns:a16="http://schemas.microsoft.com/office/drawing/2014/main" id="{FEB510E6-F675-A15A-4EFC-EC3D1F8BEF88}"/>
                </a:ext>
              </a:extLst>
            </p:cNvPr>
            <p:cNvSpPr>
              <a:spLocks noChangeShapeType="1"/>
            </p:cNvSpPr>
            <p:nvPr/>
          </p:nvSpPr>
          <p:spPr bwMode="auto">
            <a:xfrm flipH="1">
              <a:off x="2094" y="2232"/>
              <a:ext cx="1" cy="19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68" name="Freeform 56">
              <a:extLst>
                <a:ext uri="{FF2B5EF4-FFF2-40B4-BE49-F238E27FC236}">
                  <a16:creationId xmlns:a16="http://schemas.microsoft.com/office/drawing/2014/main" id="{AF07B1D4-55DB-CCAA-4A0F-E86E05819D9E}"/>
                </a:ext>
              </a:extLst>
            </p:cNvPr>
            <p:cNvSpPr>
              <a:spLocks/>
            </p:cNvSpPr>
            <p:nvPr/>
          </p:nvSpPr>
          <p:spPr bwMode="auto">
            <a:xfrm>
              <a:off x="3409" y="2717"/>
              <a:ext cx="428" cy="289"/>
            </a:xfrm>
            <a:custGeom>
              <a:avLst/>
              <a:gdLst>
                <a:gd name="T0" fmla="*/ 0 w 428"/>
                <a:gd name="T1" fmla="*/ 0 h 289"/>
                <a:gd name="T2" fmla="*/ 428 w 428"/>
                <a:gd name="T3" fmla="*/ 289 h 289"/>
              </a:gdLst>
              <a:ahLst/>
              <a:cxnLst>
                <a:cxn ang="0">
                  <a:pos x="T0" y="T1"/>
                </a:cxn>
                <a:cxn ang="0">
                  <a:pos x="T2" y="T3"/>
                </a:cxn>
              </a:cxnLst>
              <a:rect l="0" t="0" r="r" b="b"/>
              <a:pathLst>
                <a:path w="428" h="289">
                  <a:moveTo>
                    <a:pt x="0" y="0"/>
                  </a:moveTo>
                  <a:lnTo>
                    <a:pt x="428" y="289"/>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69" name="Line 57">
              <a:extLst>
                <a:ext uri="{FF2B5EF4-FFF2-40B4-BE49-F238E27FC236}">
                  <a16:creationId xmlns:a16="http://schemas.microsoft.com/office/drawing/2014/main" id="{A0F55409-1CAC-7F98-914C-AD1743DE7066}"/>
                </a:ext>
              </a:extLst>
            </p:cNvPr>
            <p:cNvSpPr>
              <a:spLocks noChangeShapeType="1"/>
            </p:cNvSpPr>
            <p:nvPr/>
          </p:nvSpPr>
          <p:spPr bwMode="auto">
            <a:xfrm flipH="1">
              <a:off x="2266" y="2329"/>
              <a:ext cx="221" cy="16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18170" name="Group 58">
              <a:extLst>
                <a:ext uri="{FF2B5EF4-FFF2-40B4-BE49-F238E27FC236}">
                  <a16:creationId xmlns:a16="http://schemas.microsoft.com/office/drawing/2014/main" id="{4A0914C0-03C4-2E55-782E-BDB7697C9EAF}"/>
                </a:ext>
              </a:extLst>
            </p:cNvPr>
            <p:cNvGrpSpPr>
              <a:grpSpLocks/>
            </p:cNvGrpSpPr>
            <p:nvPr/>
          </p:nvGrpSpPr>
          <p:grpSpPr bwMode="auto">
            <a:xfrm>
              <a:off x="1943" y="2081"/>
              <a:ext cx="316" cy="147"/>
              <a:chOff x="3600" y="219"/>
              <a:chExt cx="360" cy="175"/>
            </a:xfrm>
          </p:grpSpPr>
          <p:sp>
            <p:nvSpPr>
              <p:cNvPr id="218171" name="Oval 59">
                <a:extLst>
                  <a:ext uri="{FF2B5EF4-FFF2-40B4-BE49-F238E27FC236}">
                    <a16:creationId xmlns:a16="http://schemas.microsoft.com/office/drawing/2014/main" id="{FF218615-F68C-E3CF-0B6D-06D2C3DC2FA7}"/>
                  </a:ext>
                </a:extLst>
              </p:cNvPr>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72" name="Line 60">
                <a:extLst>
                  <a:ext uri="{FF2B5EF4-FFF2-40B4-BE49-F238E27FC236}">
                    <a16:creationId xmlns:a16="http://schemas.microsoft.com/office/drawing/2014/main" id="{53BC2426-5598-1FAD-EBA8-318E36595B7D}"/>
                  </a:ext>
                </a:extLst>
              </p:cNvPr>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73" name="Line 61">
                <a:extLst>
                  <a:ext uri="{FF2B5EF4-FFF2-40B4-BE49-F238E27FC236}">
                    <a16:creationId xmlns:a16="http://schemas.microsoft.com/office/drawing/2014/main" id="{A13FBE53-2C49-4627-5B39-14B8EEF9A886}"/>
                  </a:ext>
                </a:extLst>
              </p:cNvPr>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74" name="Rectangle 62">
                <a:extLst>
                  <a:ext uri="{FF2B5EF4-FFF2-40B4-BE49-F238E27FC236}">
                    <a16:creationId xmlns:a16="http://schemas.microsoft.com/office/drawing/2014/main" id="{FD6613BE-E7FE-C45D-B7B4-2ECB55B98AFA}"/>
                  </a:ext>
                </a:extLst>
              </p:cNvPr>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sp>
            <p:nvSpPr>
              <p:cNvPr id="218175" name="Oval 63">
                <a:extLst>
                  <a:ext uri="{FF2B5EF4-FFF2-40B4-BE49-F238E27FC236}">
                    <a16:creationId xmlns:a16="http://schemas.microsoft.com/office/drawing/2014/main" id="{8C58A0AF-0C4E-349C-3691-187114BFA009}"/>
                  </a:ext>
                </a:extLst>
              </p:cNvPr>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18176" name="Group 64">
                <a:extLst>
                  <a:ext uri="{FF2B5EF4-FFF2-40B4-BE49-F238E27FC236}">
                    <a16:creationId xmlns:a16="http://schemas.microsoft.com/office/drawing/2014/main" id="{D3CD7F85-FFFF-0E91-8238-293549DF1C0F}"/>
                  </a:ext>
                </a:extLst>
              </p:cNvPr>
              <p:cNvGrpSpPr>
                <a:grpSpLocks/>
              </p:cNvGrpSpPr>
              <p:nvPr/>
            </p:nvGrpSpPr>
            <p:grpSpPr bwMode="auto">
              <a:xfrm>
                <a:off x="3686" y="244"/>
                <a:ext cx="177" cy="66"/>
                <a:chOff x="2848" y="848"/>
                <a:chExt cx="140" cy="98"/>
              </a:xfrm>
            </p:grpSpPr>
            <p:sp>
              <p:nvSpPr>
                <p:cNvPr id="218177" name="Line 65">
                  <a:extLst>
                    <a:ext uri="{FF2B5EF4-FFF2-40B4-BE49-F238E27FC236}">
                      <a16:creationId xmlns:a16="http://schemas.microsoft.com/office/drawing/2014/main" id="{26F5E577-D629-DDE7-164C-F492A5BCAB23}"/>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78" name="Line 66">
                  <a:extLst>
                    <a:ext uri="{FF2B5EF4-FFF2-40B4-BE49-F238E27FC236}">
                      <a16:creationId xmlns:a16="http://schemas.microsoft.com/office/drawing/2014/main" id="{4570B02C-AAB4-4B3B-2B01-560BDF2EE243}"/>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79" name="Line 67">
                  <a:extLst>
                    <a:ext uri="{FF2B5EF4-FFF2-40B4-BE49-F238E27FC236}">
                      <a16:creationId xmlns:a16="http://schemas.microsoft.com/office/drawing/2014/main" id="{490E7B75-77F9-72E8-2A8F-A560AE6241C6}"/>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8180" name="Group 68">
                <a:extLst>
                  <a:ext uri="{FF2B5EF4-FFF2-40B4-BE49-F238E27FC236}">
                    <a16:creationId xmlns:a16="http://schemas.microsoft.com/office/drawing/2014/main" id="{941A2C7B-0CED-F599-CB08-75BD3E91475B}"/>
                  </a:ext>
                </a:extLst>
              </p:cNvPr>
              <p:cNvGrpSpPr>
                <a:grpSpLocks/>
              </p:cNvGrpSpPr>
              <p:nvPr/>
            </p:nvGrpSpPr>
            <p:grpSpPr bwMode="auto">
              <a:xfrm flipV="1">
                <a:off x="3686" y="243"/>
                <a:ext cx="177" cy="66"/>
                <a:chOff x="2848" y="848"/>
                <a:chExt cx="140" cy="98"/>
              </a:xfrm>
            </p:grpSpPr>
            <p:sp>
              <p:nvSpPr>
                <p:cNvPr id="218181" name="Line 69">
                  <a:extLst>
                    <a:ext uri="{FF2B5EF4-FFF2-40B4-BE49-F238E27FC236}">
                      <a16:creationId xmlns:a16="http://schemas.microsoft.com/office/drawing/2014/main" id="{7EDD563F-96A3-0F88-F0F1-AAADD3B260F8}"/>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82" name="Line 70">
                  <a:extLst>
                    <a:ext uri="{FF2B5EF4-FFF2-40B4-BE49-F238E27FC236}">
                      <a16:creationId xmlns:a16="http://schemas.microsoft.com/office/drawing/2014/main" id="{E2AE3C70-5C47-DEF3-97F0-6694039DDA59}"/>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83" name="Line 71">
                  <a:extLst>
                    <a:ext uri="{FF2B5EF4-FFF2-40B4-BE49-F238E27FC236}">
                      <a16:creationId xmlns:a16="http://schemas.microsoft.com/office/drawing/2014/main" id="{9181637D-EE49-9C99-B9AD-E23D64A2832D}"/>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18184" name="Group 72">
              <a:extLst>
                <a:ext uri="{FF2B5EF4-FFF2-40B4-BE49-F238E27FC236}">
                  <a16:creationId xmlns:a16="http://schemas.microsoft.com/office/drawing/2014/main" id="{7624AE39-E90B-DD0E-9ABE-1A30DC76332A}"/>
                </a:ext>
              </a:extLst>
            </p:cNvPr>
            <p:cNvGrpSpPr>
              <a:grpSpLocks/>
            </p:cNvGrpSpPr>
            <p:nvPr/>
          </p:nvGrpSpPr>
          <p:grpSpPr bwMode="auto">
            <a:xfrm>
              <a:off x="1945" y="2418"/>
              <a:ext cx="316" cy="147"/>
              <a:chOff x="3600" y="219"/>
              <a:chExt cx="360" cy="175"/>
            </a:xfrm>
          </p:grpSpPr>
          <p:sp>
            <p:nvSpPr>
              <p:cNvPr id="218185" name="Oval 73">
                <a:extLst>
                  <a:ext uri="{FF2B5EF4-FFF2-40B4-BE49-F238E27FC236}">
                    <a16:creationId xmlns:a16="http://schemas.microsoft.com/office/drawing/2014/main" id="{D3D352D7-FA3D-0094-0117-4A25E7A2F371}"/>
                  </a:ext>
                </a:extLst>
              </p:cNvPr>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86" name="Line 74">
                <a:extLst>
                  <a:ext uri="{FF2B5EF4-FFF2-40B4-BE49-F238E27FC236}">
                    <a16:creationId xmlns:a16="http://schemas.microsoft.com/office/drawing/2014/main" id="{DDE01181-4D16-48CA-B7CD-32D053823C3A}"/>
                  </a:ext>
                </a:extLst>
              </p:cNvPr>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87" name="Line 75">
                <a:extLst>
                  <a:ext uri="{FF2B5EF4-FFF2-40B4-BE49-F238E27FC236}">
                    <a16:creationId xmlns:a16="http://schemas.microsoft.com/office/drawing/2014/main" id="{EB620675-3AE0-FEB3-76EA-D3011BE4157B}"/>
                  </a:ext>
                </a:extLst>
              </p:cNvPr>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88" name="Rectangle 76">
                <a:extLst>
                  <a:ext uri="{FF2B5EF4-FFF2-40B4-BE49-F238E27FC236}">
                    <a16:creationId xmlns:a16="http://schemas.microsoft.com/office/drawing/2014/main" id="{D96A0969-297B-2F7D-38D1-F07B736C8EE9}"/>
                  </a:ext>
                </a:extLst>
              </p:cNvPr>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sp>
            <p:nvSpPr>
              <p:cNvPr id="218189" name="Oval 77">
                <a:extLst>
                  <a:ext uri="{FF2B5EF4-FFF2-40B4-BE49-F238E27FC236}">
                    <a16:creationId xmlns:a16="http://schemas.microsoft.com/office/drawing/2014/main" id="{C08462C1-47B0-6213-CD0D-26CC06F798C0}"/>
                  </a:ext>
                </a:extLst>
              </p:cNvPr>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18190" name="Group 78">
                <a:extLst>
                  <a:ext uri="{FF2B5EF4-FFF2-40B4-BE49-F238E27FC236}">
                    <a16:creationId xmlns:a16="http://schemas.microsoft.com/office/drawing/2014/main" id="{92FCCEB2-2029-8ADA-9050-9BA77BAA285F}"/>
                  </a:ext>
                </a:extLst>
              </p:cNvPr>
              <p:cNvGrpSpPr>
                <a:grpSpLocks/>
              </p:cNvGrpSpPr>
              <p:nvPr/>
            </p:nvGrpSpPr>
            <p:grpSpPr bwMode="auto">
              <a:xfrm>
                <a:off x="3686" y="244"/>
                <a:ext cx="177" cy="66"/>
                <a:chOff x="2848" y="848"/>
                <a:chExt cx="140" cy="98"/>
              </a:xfrm>
            </p:grpSpPr>
            <p:sp>
              <p:nvSpPr>
                <p:cNvPr id="218191" name="Line 79">
                  <a:extLst>
                    <a:ext uri="{FF2B5EF4-FFF2-40B4-BE49-F238E27FC236}">
                      <a16:creationId xmlns:a16="http://schemas.microsoft.com/office/drawing/2014/main" id="{C1084286-FE6D-BD6E-42F3-6EF6A26AD94D}"/>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92" name="Line 80">
                  <a:extLst>
                    <a:ext uri="{FF2B5EF4-FFF2-40B4-BE49-F238E27FC236}">
                      <a16:creationId xmlns:a16="http://schemas.microsoft.com/office/drawing/2014/main" id="{C65A5137-F8FD-307D-CBDF-B0654F62D276}"/>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93" name="Line 81">
                  <a:extLst>
                    <a:ext uri="{FF2B5EF4-FFF2-40B4-BE49-F238E27FC236}">
                      <a16:creationId xmlns:a16="http://schemas.microsoft.com/office/drawing/2014/main" id="{C458E62A-A9F5-AC99-C2D6-32CB78E2EAF3}"/>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8194" name="Group 82">
                <a:extLst>
                  <a:ext uri="{FF2B5EF4-FFF2-40B4-BE49-F238E27FC236}">
                    <a16:creationId xmlns:a16="http://schemas.microsoft.com/office/drawing/2014/main" id="{2570DB17-8814-D1F1-703F-E65D26517CAD}"/>
                  </a:ext>
                </a:extLst>
              </p:cNvPr>
              <p:cNvGrpSpPr>
                <a:grpSpLocks/>
              </p:cNvGrpSpPr>
              <p:nvPr/>
            </p:nvGrpSpPr>
            <p:grpSpPr bwMode="auto">
              <a:xfrm flipV="1">
                <a:off x="3686" y="243"/>
                <a:ext cx="177" cy="66"/>
                <a:chOff x="2848" y="848"/>
                <a:chExt cx="140" cy="98"/>
              </a:xfrm>
            </p:grpSpPr>
            <p:sp>
              <p:nvSpPr>
                <p:cNvPr id="218195" name="Line 83">
                  <a:extLst>
                    <a:ext uri="{FF2B5EF4-FFF2-40B4-BE49-F238E27FC236}">
                      <a16:creationId xmlns:a16="http://schemas.microsoft.com/office/drawing/2014/main" id="{8862DE7B-3C7C-DF39-173A-C613C62DE280}"/>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96" name="Line 84">
                  <a:extLst>
                    <a:ext uri="{FF2B5EF4-FFF2-40B4-BE49-F238E27FC236}">
                      <a16:creationId xmlns:a16="http://schemas.microsoft.com/office/drawing/2014/main" id="{49C0250E-AA39-8A1F-A96D-53BC17CBEBB2}"/>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97" name="Line 85">
                  <a:extLst>
                    <a:ext uri="{FF2B5EF4-FFF2-40B4-BE49-F238E27FC236}">
                      <a16:creationId xmlns:a16="http://schemas.microsoft.com/office/drawing/2014/main" id="{3923218C-6D13-3E06-160C-1AE80F487124}"/>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18198" name="Group 86">
              <a:extLst>
                <a:ext uri="{FF2B5EF4-FFF2-40B4-BE49-F238E27FC236}">
                  <a16:creationId xmlns:a16="http://schemas.microsoft.com/office/drawing/2014/main" id="{DBDDAA2A-5B51-FF53-A147-C1C7D3EE8AFC}"/>
                </a:ext>
              </a:extLst>
            </p:cNvPr>
            <p:cNvGrpSpPr>
              <a:grpSpLocks/>
            </p:cNvGrpSpPr>
            <p:nvPr/>
          </p:nvGrpSpPr>
          <p:grpSpPr bwMode="auto">
            <a:xfrm>
              <a:off x="2348" y="2292"/>
              <a:ext cx="315" cy="147"/>
              <a:chOff x="3600" y="219"/>
              <a:chExt cx="360" cy="175"/>
            </a:xfrm>
          </p:grpSpPr>
          <p:sp>
            <p:nvSpPr>
              <p:cNvPr id="218199" name="Oval 87">
                <a:extLst>
                  <a:ext uri="{FF2B5EF4-FFF2-40B4-BE49-F238E27FC236}">
                    <a16:creationId xmlns:a16="http://schemas.microsoft.com/office/drawing/2014/main" id="{70694779-BF50-0AEA-531E-EBD0FDFA2F63}"/>
                  </a:ext>
                </a:extLst>
              </p:cNvPr>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200" name="Line 88">
                <a:extLst>
                  <a:ext uri="{FF2B5EF4-FFF2-40B4-BE49-F238E27FC236}">
                    <a16:creationId xmlns:a16="http://schemas.microsoft.com/office/drawing/2014/main" id="{AC139678-F143-0E9B-0896-15F53EE51681}"/>
                  </a:ext>
                </a:extLst>
              </p:cNvPr>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201" name="Line 89">
                <a:extLst>
                  <a:ext uri="{FF2B5EF4-FFF2-40B4-BE49-F238E27FC236}">
                    <a16:creationId xmlns:a16="http://schemas.microsoft.com/office/drawing/2014/main" id="{D0B6DF92-9BF0-19AB-E921-0700A820AF55}"/>
                  </a:ext>
                </a:extLst>
              </p:cNvPr>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202" name="Rectangle 90">
                <a:extLst>
                  <a:ext uri="{FF2B5EF4-FFF2-40B4-BE49-F238E27FC236}">
                    <a16:creationId xmlns:a16="http://schemas.microsoft.com/office/drawing/2014/main" id="{2C6E5A8B-3BD0-42FA-8758-70475291D44E}"/>
                  </a:ext>
                </a:extLst>
              </p:cNvPr>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sp>
            <p:nvSpPr>
              <p:cNvPr id="218203" name="Oval 91">
                <a:extLst>
                  <a:ext uri="{FF2B5EF4-FFF2-40B4-BE49-F238E27FC236}">
                    <a16:creationId xmlns:a16="http://schemas.microsoft.com/office/drawing/2014/main" id="{FD656C33-45FE-977A-58DC-C2928948C869}"/>
                  </a:ext>
                </a:extLst>
              </p:cNvPr>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18204" name="Group 92">
                <a:extLst>
                  <a:ext uri="{FF2B5EF4-FFF2-40B4-BE49-F238E27FC236}">
                    <a16:creationId xmlns:a16="http://schemas.microsoft.com/office/drawing/2014/main" id="{570B8637-17DD-7513-AD4C-B3DFBAE2A39B}"/>
                  </a:ext>
                </a:extLst>
              </p:cNvPr>
              <p:cNvGrpSpPr>
                <a:grpSpLocks/>
              </p:cNvGrpSpPr>
              <p:nvPr/>
            </p:nvGrpSpPr>
            <p:grpSpPr bwMode="auto">
              <a:xfrm>
                <a:off x="3686" y="244"/>
                <a:ext cx="177" cy="66"/>
                <a:chOff x="2848" y="848"/>
                <a:chExt cx="140" cy="98"/>
              </a:xfrm>
            </p:grpSpPr>
            <p:sp>
              <p:nvSpPr>
                <p:cNvPr id="218205" name="Line 93">
                  <a:extLst>
                    <a:ext uri="{FF2B5EF4-FFF2-40B4-BE49-F238E27FC236}">
                      <a16:creationId xmlns:a16="http://schemas.microsoft.com/office/drawing/2014/main" id="{FCC042DF-1444-D36C-0FA6-2ADEB2E5E019}"/>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206" name="Line 94">
                  <a:extLst>
                    <a:ext uri="{FF2B5EF4-FFF2-40B4-BE49-F238E27FC236}">
                      <a16:creationId xmlns:a16="http://schemas.microsoft.com/office/drawing/2014/main" id="{7A5EB939-B9BD-13E0-9EAD-501AD5B033D7}"/>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207" name="Line 95">
                  <a:extLst>
                    <a:ext uri="{FF2B5EF4-FFF2-40B4-BE49-F238E27FC236}">
                      <a16:creationId xmlns:a16="http://schemas.microsoft.com/office/drawing/2014/main" id="{E814A300-F9DB-62EA-4875-CE5CB7EE0E70}"/>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8208" name="Group 96">
                <a:extLst>
                  <a:ext uri="{FF2B5EF4-FFF2-40B4-BE49-F238E27FC236}">
                    <a16:creationId xmlns:a16="http://schemas.microsoft.com/office/drawing/2014/main" id="{4005209C-13FE-9675-9EDB-69D73A28A0BA}"/>
                  </a:ext>
                </a:extLst>
              </p:cNvPr>
              <p:cNvGrpSpPr>
                <a:grpSpLocks/>
              </p:cNvGrpSpPr>
              <p:nvPr/>
            </p:nvGrpSpPr>
            <p:grpSpPr bwMode="auto">
              <a:xfrm flipV="1">
                <a:off x="3686" y="243"/>
                <a:ext cx="177" cy="66"/>
                <a:chOff x="2848" y="848"/>
                <a:chExt cx="140" cy="98"/>
              </a:xfrm>
            </p:grpSpPr>
            <p:sp>
              <p:nvSpPr>
                <p:cNvPr id="218209" name="Line 97">
                  <a:extLst>
                    <a:ext uri="{FF2B5EF4-FFF2-40B4-BE49-F238E27FC236}">
                      <a16:creationId xmlns:a16="http://schemas.microsoft.com/office/drawing/2014/main" id="{9A079A9B-3B8E-98E8-D219-F92880A6BF91}"/>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210" name="Line 98">
                  <a:extLst>
                    <a:ext uri="{FF2B5EF4-FFF2-40B4-BE49-F238E27FC236}">
                      <a16:creationId xmlns:a16="http://schemas.microsoft.com/office/drawing/2014/main" id="{C00A5ECC-C081-3A16-645D-587891B22A5D}"/>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211" name="Line 99">
                  <a:extLst>
                    <a:ext uri="{FF2B5EF4-FFF2-40B4-BE49-F238E27FC236}">
                      <a16:creationId xmlns:a16="http://schemas.microsoft.com/office/drawing/2014/main" id="{45FD8D84-1BD4-DA0C-8D4E-561131E26648}"/>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18212" name="Group 100">
              <a:extLst>
                <a:ext uri="{FF2B5EF4-FFF2-40B4-BE49-F238E27FC236}">
                  <a16:creationId xmlns:a16="http://schemas.microsoft.com/office/drawing/2014/main" id="{84BE1D49-FCC9-7E44-5AD7-63A9A91C98CA}"/>
                </a:ext>
              </a:extLst>
            </p:cNvPr>
            <p:cNvGrpSpPr>
              <a:grpSpLocks/>
            </p:cNvGrpSpPr>
            <p:nvPr/>
          </p:nvGrpSpPr>
          <p:grpSpPr bwMode="auto">
            <a:xfrm>
              <a:off x="3082" y="2625"/>
              <a:ext cx="316" cy="147"/>
              <a:chOff x="3600" y="219"/>
              <a:chExt cx="360" cy="175"/>
            </a:xfrm>
          </p:grpSpPr>
          <p:sp>
            <p:nvSpPr>
              <p:cNvPr id="218213" name="Oval 101">
                <a:extLst>
                  <a:ext uri="{FF2B5EF4-FFF2-40B4-BE49-F238E27FC236}">
                    <a16:creationId xmlns:a16="http://schemas.microsoft.com/office/drawing/2014/main" id="{FA2AD46D-87AD-56AB-EAF6-EBDFAF2E6E94}"/>
                  </a:ext>
                </a:extLst>
              </p:cNvPr>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214" name="Line 102">
                <a:extLst>
                  <a:ext uri="{FF2B5EF4-FFF2-40B4-BE49-F238E27FC236}">
                    <a16:creationId xmlns:a16="http://schemas.microsoft.com/office/drawing/2014/main" id="{77E25E2E-6287-E12D-5E2B-2F9EE07B3B68}"/>
                  </a:ext>
                </a:extLst>
              </p:cNvPr>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215" name="Line 103">
                <a:extLst>
                  <a:ext uri="{FF2B5EF4-FFF2-40B4-BE49-F238E27FC236}">
                    <a16:creationId xmlns:a16="http://schemas.microsoft.com/office/drawing/2014/main" id="{5A8DB6D8-95C7-F523-3FFD-A2CED5CDB3F9}"/>
                  </a:ext>
                </a:extLst>
              </p:cNvPr>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216" name="Rectangle 104">
                <a:extLst>
                  <a:ext uri="{FF2B5EF4-FFF2-40B4-BE49-F238E27FC236}">
                    <a16:creationId xmlns:a16="http://schemas.microsoft.com/office/drawing/2014/main" id="{B1D4650B-0FF3-D342-5E90-8EECD1020F5E}"/>
                  </a:ext>
                </a:extLst>
              </p:cNvPr>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sp>
            <p:nvSpPr>
              <p:cNvPr id="218217" name="Oval 105">
                <a:extLst>
                  <a:ext uri="{FF2B5EF4-FFF2-40B4-BE49-F238E27FC236}">
                    <a16:creationId xmlns:a16="http://schemas.microsoft.com/office/drawing/2014/main" id="{89C435CE-5D4C-CC74-8C54-79F6AA276CA2}"/>
                  </a:ext>
                </a:extLst>
              </p:cNvPr>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18218" name="Group 106">
                <a:extLst>
                  <a:ext uri="{FF2B5EF4-FFF2-40B4-BE49-F238E27FC236}">
                    <a16:creationId xmlns:a16="http://schemas.microsoft.com/office/drawing/2014/main" id="{0E3C4468-4663-2DD8-D831-16D0F4EB7CD6}"/>
                  </a:ext>
                </a:extLst>
              </p:cNvPr>
              <p:cNvGrpSpPr>
                <a:grpSpLocks/>
              </p:cNvGrpSpPr>
              <p:nvPr/>
            </p:nvGrpSpPr>
            <p:grpSpPr bwMode="auto">
              <a:xfrm>
                <a:off x="3686" y="244"/>
                <a:ext cx="177" cy="66"/>
                <a:chOff x="2848" y="848"/>
                <a:chExt cx="140" cy="98"/>
              </a:xfrm>
            </p:grpSpPr>
            <p:sp>
              <p:nvSpPr>
                <p:cNvPr id="218219" name="Line 107">
                  <a:extLst>
                    <a:ext uri="{FF2B5EF4-FFF2-40B4-BE49-F238E27FC236}">
                      <a16:creationId xmlns:a16="http://schemas.microsoft.com/office/drawing/2014/main" id="{ADD03025-8B07-625A-74C9-E1C0934BA911}"/>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220" name="Line 108">
                  <a:extLst>
                    <a:ext uri="{FF2B5EF4-FFF2-40B4-BE49-F238E27FC236}">
                      <a16:creationId xmlns:a16="http://schemas.microsoft.com/office/drawing/2014/main" id="{DD71CD23-4117-EC6F-BCF7-DCE5F121D658}"/>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221" name="Line 109">
                  <a:extLst>
                    <a:ext uri="{FF2B5EF4-FFF2-40B4-BE49-F238E27FC236}">
                      <a16:creationId xmlns:a16="http://schemas.microsoft.com/office/drawing/2014/main" id="{44EC29D0-ACA9-3D51-E3FB-EF9E66D897CE}"/>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8222" name="Group 110">
                <a:extLst>
                  <a:ext uri="{FF2B5EF4-FFF2-40B4-BE49-F238E27FC236}">
                    <a16:creationId xmlns:a16="http://schemas.microsoft.com/office/drawing/2014/main" id="{E272FC3E-3C9B-4F70-339D-EE59847AAECF}"/>
                  </a:ext>
                </a:extLst>
              </p:cNvPr>
              <p:cNvGrpSpPr>
                <a:grpSpLocks/>
              </p:cNvGrpSpPr>
              <p:nvPr/>
            </p:nvGrpSpPr>
            <p:grpSpPr bwMode="auto">
              <a:xfrm flipV="1">
                <a:off x="3686" y="243"/>
                <a:ext cx="177" cy="66"/>
                <a:chOff x="2848" y="848"/>
                <a:chExt cx="140" cy="98"/>
              </a:xfrm>
            </p:grpSpPr>
            <p:sp>
              <p:nvSpPr>
                <p:cNvPr id="218223" name="Line 111">
                  <a:extLst>
                    <a:ext uri="{FF2B5EF4-FFF2-40B4-BE49-F238E27FC236}">
                      <a16:creationId xmlns:a16="http://schemas.microsoft.com/office/drawing/2014/main" id="{730FA77C-3156-0EE6-9914-AD9D8CD560D3}"/>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224" name="Line 112">
                  <a:extLst>
                    <a:ext uri="{FF2B5EF4-FFF2-40B4-BE49-F238E27FC236}">
                      <a16:creationId xmlns:a16="http://schemas.microsoft.com/office/drawing/2014/main" id="{C536089E-A688-A329-EA03-F9BC8BBA964A}"/>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225" name="Line 113">
                  <a:extLst>
                    <a:ext uri="{FF2B5EF4-FFF2-40B4-BE49-F238E27FC236}">
                      <a16:creationId xmlns:a16="http://schemas.microsoft.com/office/drawing/2014/main" id="{B19BC2F1-744E-F94D-663C-32063EBC886C}"/>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18226" name="Line 114">
              <a:extLst>
                <a:ext uri="{FF2B5EF4-FFF2-40B4-BE49-F238E27FC236}">
                  <a16:creationId xmlns:a16="http://schemas.microsoft.com/office/drawing/2014/main" id="{B5643337-8D04-E97E-FF8A-BAD933238DE3}"/>
                </a:ext>
              </a:extLst>
            </p:cNvPr>
            <p:cNvSpPr>
              <a:spLocks noChangeShapeType="1"/>
            </p:cNvSpPr>
            <p:nvPr/>
          </p:nvSpPr>
          <p:spPr bwMode="auto">
            <a:xfrm>
              <a:off x="1731" y="2073"/>
              <a:ext cx="222" cy="7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18227" name="Group 115">
              <a:extLst>
                <a:ext uri="{FF2B5EF4-FFF2-40B4-BE49-F238E27FC236}">
                  <a16:creationId xmlns:a16="http://schemas.microsoft.com/office/drawing/2014/main" id="{B86405B5-44F4-A97A-CA9F-CD893B974180}"/>
                </a:ext>
              </a:extLst>
            </p:cNvPr>
            <p:cNvGrpSpPr>
              <a:grpSpLocks/>
            </p:cNvGrpSpPr>
            <p:nvPr/>
          </p:nvGrpSpPr>
          <p:grpSpPr bwMode="auto">
            <a:xfrm>
              <a:off x="1420" y="1991"/>
              <a:ext cx="316" cy="147"/>
              <a:chOff x="3600" y="219"/>
              <a:chExt cx="360" cy="175"/>
            </a:xfrm>
          </p:grpSpPr>
          <p:sp>
            <p:nvSpPr>
              <p:cNvPr id="218228" name="Oval 116">
                <a:extLst>
                  <a:ext uri="{FF2B5EF4-FFF2-40B4-BE49-F238E27FC236}">
                    <a16:creationId xmlns:a16="http://schemas.microsoft.com/office/drawing/2014/main" id="{CC57A95F-189C-8A0B-BC2A-4FF0FC3FB2FA}"/>
                  </a:ext>
                </a:extLst>
              </p:cNvPr>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229" name="Line 117">
                <a:extLst>
                  <a:ext uri="{FF2B5EF4-FFF2-40B4-BE49-F238E27FC236}">
                    <a16:creationId xmlns:a16="http://schemas.microsoft.com/office/drawing/2014/main" id="{0D405787-935A-C180-671E-6ADB8588A031}"/>
                  </a:ext>
                </a:extLst>
              </p:cNvPr>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230" name="Line 118">
                <a:extLst>
                  <a:ext uri="{FF2B5EF4-FFF2-40B4-BE49-F238E27FC236}">
                    <a16:creationId xmlns:a16="http://schemas.microsoft.com/office/drawing/2014/main" id="{3E2EECB1-618B-49A9-330D-674F1919D2DD}"/>
                  </a:ext>
                </a:extLst>
              </p:cNvPr>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231" name="Rectangle 119">
                <a:extLst>
                  <a:ext uri="{FF2B5EF4-FFF2-40B4-BE49-F238E27FC236}">
                    <a16:creationId xmlns:a16="http://schemas.microsoft.com/office/drawing/2014/main" id="{934AFDB1-AF71-9E2A-7316-94D76F04950B}"/>
                  </a:ext>
                </a:extLst>
              </p:cNvPr>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sp>
            <p:nvSpPr>
              <p:cNvPr id="218232" name="Oval 120">
                <a:extLst>
                  <a:ext uri="{FF2B5EF4-FFF2-40B4-BE49-F238E27FC236}">
                    <a16:creationId xmlns:a16="http://schemas.microsoft.com/office/drawing/2014/main" id="{437AB533-5DD3-3D93-0C91-204CA6953EF6}"/>
                  </a:ext>
                </a:extLst>
              </p:cNvPr>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18233" name="Group 121">
                <a:extLst>
                  <a:ext uri="{FF2B5EF4-FFF2-40B4-BE49-F238E27FC236}">
                    <a16:creationId xmlns:a16="http://schemas.microsoft.com/office/drawing/2014/main" id="{80FBFC72-0BBE-7FA7-DC07-2E62766AA6EC}"/>
                  </a:ext>
                </a:extLst>
              </p:cNvPr>
              <p:cNvGrpSpPr>
                <a:grpSpLocks/>
              </p:cNvGrpSpPr>
              <p:nvPr/>
            </p:nvGrpSpPr>
            <p:grpSpPr bwMode="auto">
              <a:xfrm>
                <a:off x="3686" y="244"/>
                <a:ext cx="177" cy="66"/>
                <a:chOff x="2848" y="848"/>
                <a:chExt cx="140" cy="98"/>
              </a:xfrm>
            </p:grpSpPr>
            <p:sp>
              <p:nvSpPr>
                <p:cNvPr id="218234" name="Line 122">
                  <a:extLst>
                    <a:ext uri="{FF2B5EF4-FFF2-40B4-BE49-F238E27FC236}">
                      <a16:creationId xmlns:a16="http://schemas.microsoft.com/office/drawing/2014/main" id="{E789BEDD-C975-EE0B-4F81-A7CC49DA7912}"/>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235" name="Line 123">
                  <a:extLst>
                    <a:ext uri="{FF2B5EF4-FFF2-40B4-BE49-F238E27FC236}">
                      <a16:creationId xmlns:a16="http://schemas.microsoft.com/office/drawing/2014/main" id="{4138A34C-8DDB-AC51-53CE-7BACDFA4E324}"/>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236" name="Line 124">
                  <a:extLst>
                    <a:ext uri="{FF2B5EF4-FFF2-40B4-BE49-F238E27FC236}">
                      <a16:creationId xmlns:a16="http://schemas.microsoft.com/office/drawing/2014/main" id="{8F33EC34-9ADC-5A81-092F-66842290F76A}"/>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8237" name="Group 125">
                <a:extLst>
                  <a:ext uri="{FF2B5EF4-FFF2-40B4-BE49-F238E27FC236}">
                    <a16:creationId xmlns:a16="http://schemas.microsoft.com/office/drawing/2014/main" id="{EC1A10E4-8751-EFB3-0D5B-1BB682BBE2B0}"/>
                  </a:ext>
                </a:extLst>
              </p:cNvPr>
              <p:cNvGrpSpPr>
                <a:grpSpLocks/>
              </p:cNvGrpSpPr>
              <p:nvPr/>
            </p:nvGrpSpPr>
            <p:grpSpPr bwMode="auto">
              <a:xfrm flipV="1">
                <a:off x="3686" y="243"/>
                <a:ext cx="177" cy="66"/>
                <a:chOff x="2848" y="848"/>
                <a:chExt cx="140" cy="98"/>
              </a:xfrm>
            </p:grpSpPr>
            <p:sp>
              <p:nvSpPr>
                <p:cNvPr id="218238" name="Line 126">
                  <a:extLst>
                    <a:ext uri="{FF2B5EF4-FFF2-40B4-BE49-F238E27FC236}">
                      <a16:creationId xmlns:a16="http://schemas.microsoft.com/office/drawing/2014/main" id="{79A1F9FE-BA79-B1FC-57CB-BA7A4B7E4C58}"/>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239" name="Line 127">
                  <a:extLst>
                    <a:ext uri="{FF2B5EF4-FFF2-40B4-BE49-F238E27FC236}">
                      <a16:creationId xmlns:a16="http://schemas.microsoft.com/office/drawing/2014/main" id="{D9EA17F3-FE16-E06A-01F5-3D89D9F15954}"/>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240" name="Line 128">
                  <a:extLst>
                    <a:ext uri="{FF2B5EF4-FFF2-40B4-BE49-F238E27FC236}">
                      <a16:creationId xmlns:a16="http://schemas.microsoft.com/office/drawing/2014/main" id="{D2C6B607-DA64-9D97-9089-7740D7DC4100}"/>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aphicFrame>
          <p:nvGraphicFramePr>
            <p:cNvPr id="218253" name="Object 141">
              <a:extLst>
                <a:ext uri="{FF2B5EF4-FFF2-40B4-BE49-F238E27FC236}">
                  <a16:creationId xmlns:a16="http://schemas.microsoft.com/office/drawing/2014/main" id="{B0C89682-45DC-9DDD-D799-1CA02DE1C7C7}"/>
                </a:ext>
              </a:extLst>
            </p:cNvPr>
            <p:cNvGraphicFramePr>
              <a:graphicFrameLocks noChangeAspect="1"/>
            </p:cNvGraphicFramePr>
            <p:nvPr/>
          </p:nvGraphicFramePr>
          <p:xfrm>
            <a:off x="874" y="1457"/>
            <a:ext cx="327" cy="506"/>
          </p:xfrm>
          <a:graphic>
            <a:graphicData uri="http://schemas.openxmlformats.org/presentationml/2006/ole">
              <mc:AlternateContent xmlns:mc="http://schemas.openxmlformats.org/markup-compatibility/2006">
                <mc:Choice xmlns:v="urn:schemas-microsoft-com:vml" Requires="v">
                  <p:oleObj name="Clip" r:id="rId3" imgW="11569700" imgH="17894300" progId="MS_ClipArt_Gallery.2">
                    <p:embed/>
                  </p:oleObj>
                </mc:Choice>
                <mc:Fallback>
                  <p:oleObj name="Clip" r:id="rId3" imgW="11569700" imgH="17894300" progId="MS_ClipArt_Gallery.2">
                    <p:embed/>
                    <p:pic>
                      <p:nvPicPr>
                        <p:cNvPr id="0" name="Object 1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 y="1457"/>
                          <a:ext cx="327" cy="5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18254" name="Group 142">
              <a:extLst>
                <a:ext uri="{FF2B5EF4-FFF2-40B4-BE49-F238E27FC236}">
                  <a16:creationId xmlns:a16="http://schemas.microsoft.com/office/drawing/2014/main" id="{198940F2-35DF-4361-BB4F-14DE72E5A37B}"/>
                </a:ext>
              </a:extLst>
            </p:cNvPr>
            <p:cNvGrpSpPr>
              <a:grpSpLocks/>
            </p:cNvGrpSpPr>
            <p:nvPr/>
          </p:nvGrpSpPr>
          <p:grpSpPr bwMode="auto">
            <a:xfrm>
              <a:off x="3256" y="3054"/>
              <a:ext cx="316" cy="147"/>
              <a:chOff x="3600" y="219"/>
              <a:chExt cx="360" cy="175"/>
            </a:xfrm>
          </p:grpSpPr>
          <p:sp>
            <p:nvSpPr>
              <p:cNvPr id="218255" name="Oval 143">
                <a:extLst>
                  <a:ext uri="{FF2B5EF4-FFF2-40B4-BE49-F238E27FC236}">
                    <a16:creationId xmlns:a16="http://schemas.microsoft.com/office/drawing/2014/main" id="{636D05B3-8B11-C074-E0B6-E436F0084621}"/>
                  </a:ext>
                </a:extLst>
              </p:cNvPr>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256" name="Line 144">
                <a:extLst>
                  <a:ext uri="{FF2B5EF4-FFF2-40B4-BE49-F238E27FC236}">
                    <a16:creationId xmlns:a16="http://schemas.microsoft.com/office/drawing/2014/main" id="{1CE045C0-D967-3592-BEB5-71D41D41750C}"/>
                  </a:ext>
                </a:extLst>
              </p:cNvPr>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257" name="Line 145">
                <a:extLst>
                  <a:ext uri="{FF2B5EF4-FFF2-40B4-BE49-F238E27FC236}">
                    <a16:creationId xmlns:a16="http://schemas.microsoft.com/office/drawing/2014/main" id="{47D10EC1-1C7B-5944-D05C-40FFAFDB9DD7}"/>
                  </a:ext>
                </a:extLst>
              </p:cNvPr>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258" name="Rectangle 146">
                <a:extLst>
                  <a:ext uri="{FF2B5EF4-FFF2-40B4-BE49-F238E27FC236}">
                    <a16:creationId xmlns:a16="http://schemas.microsoft.com/office/drawing/2014/main" id="{121AA40A-A0E6-A8E8-80EA-E27BBF864CF6}"/>
                  </a:ext>
                </a:extLst>
              </p:cNvPr>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sp>
            <p:nvSpPr>
              <p:cNvPr id="218259" name="Oval 147">
                <a:extLst>
                  <a:ext uri="{FF2B5EF4-FFF2-40B4-BE49-F238E27FC236}">
                    <a16:creationId xmlns:a16="http://schemas.microsoft.com/office/drawing/2014/main" id="{A7181E3F-4B26-B235-B25B-2780872F77F6}"/>
                  </a:ext>
                </a:extLst>
              </p:cNvPr>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18260" name="Group 148">
                <a:extLst>
                  <a:ext uri="{FF2B5EF4-FFF2-40B4-BE49-F238E27FC236}">
                    <a16:creationId xmlns:a16="http://schemas.microsoft.com/office/drawing/2014/main" id="{2302A762-B026-A7C6-CE96-4682890822C4}"/>
                  </a:ext>
                </a:extLst>
              </p:cNvPr>
              <p:cNvGrpSpPr>
                <a:grpSpLocks/>
              </p:cNvGrpSpPr>
              <p:nvPr/>
            </p:nvGrpSpPr>
            <p:grpSpPr bwMode="auto">
              <a:xfrm>
                <a:off x="3686" y="244"/>
                <a:ext cx="177" cy="66"/>
                <a:chOff x="2848" y="848"/>
                <a:chExt cx="140" cy="98"/>
              </a:xfrm>
            </p:grpSpPr>
            <p:sp>
              <p:nvSpPr>
                <p:cNvPr id="218261" name="Line 149">
                  <a:extLst>
                    <a:ext uri="{FF2B5EF4-FFF2-40B4-BE49-F238E27FC236}">
                      <a16:creationId xmlns:a16="http://schemas.microsoft.com/office/drawing/2014/main" id="{B05851E5-CBA8-3F47-44E3-6772989B6D47}"/>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262" name="Line 150">
                  <a:extLst>
                    <a:ext uri="{FF2B5EF4-FFF2-40B4-BE49-F238E27FC236}">
                      <a16:creationId xmlns:a16="http://schemas.microsoft.com/office/drawing/2014/main" id="{BB171A22-7517-C115-E9D0-C7A95250B475}"/>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263" name="Line 151">
                  <a:extLst>
                    <a:ext uri="{FF2B5EF4-FFF2-40B4-BE49-F238E27FC236}">
                      <a16:creationId xmlns:a16="http://schemas.microsoft.com/office/drawing/2014/main" id="{5CFDE6E4-307D-081C-C794-7E5CA9D4116C}"/>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8264" name="Group 152">
                <a:extLst>
                  <a:ext uri="{FF2B5EF4-FFF2-40B4-BE49-F238E27FC236}">
                    <a16:creationId xmlns:a16="http://schemas.microsoft.com/office/drawing/2014/main" id="{A4B81EE5-CAE3-E021-B17D-86B1C6E2CFAC}"/>
                  </a:ext>
                </a:extLst>
              </p:cNvPr>
              <p:cNvGrpSpPr>
                <a:grpSpLocks/>
              </p:cNvGrpSpPr>
              <p:nvPr/>
            </p:nvGrpSpPr>
            <p:grpSpPr bwMode="auto">
              <a:xfrm flipV="1">
                <a:off x="3686" y="243"/>
                <a:ext cx="177" cy="66"/>
                <a:chOff x="2848" y="848"/>
                <a:chExt cx="140" cy="98"/>
              </a:xfrm>
            </p:grpSpPr>
            <p:sp>
              <p:nvSpPr>
                <p:cNvPr id="218265" name="Line 153">
                  <a:extLst>
                    <a:ext uri="{FF2B5EF4-FFF2-40B4-BE49-F238E27FC236}">
                      <a16:creationId xmlns:a16="http://schemas.microsoft.com/office/drawing/2014/main" id="{E8481C1D-BE26-3E83-1EDD-BA6699F7843A}"/>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266" name="Line 154">
                  <a:extLst>
                    <a:ext uri="{FF2B5EF4-FFF2-40B4-BE49-F238E27FC236}">
                      <a16:creationId xmlns:a16="http://schemas.microsoft.com/office/drawing/2014/main" id="{3AB0D224-6BEC-5CE8-3AFB-C92EA1A8BFD8}"/>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267" name="Line 155">
                  <a:extLst>
                    <a:ext uri="{FF2B5EF4-FFF2-40B4-BE49-F238E27FC236}">
                      <a16:creationId xmlns:a16="http://schemas.microsoft.com/office/drawing/2014/main" id="{1B1F4E6E-F9CD-3C14-81AA-25E7EAFFE404}"/>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18268" name="Freeform 156">
              <a:extLst>
                <a:ext uri="{FF2B5EF4-FFF2-40B4-BE49-F238E27FC236}">
                  <a16:creationId xmlns:a16="http://schemas.microsoft.com/office/drawing/2014/main" id="{DB3AEEC9-B145-84C8-F36A-492AA740B053}"/>
                </a:ext>
              </a:extLst>
            </p:cNvPr>
            <p:cNvSpPr>
              <a:spLocks/>
            </p:cNvSpPr>
            <p:nvPr/>
          </p:nvSpPr>
          <p:spPr bwMode="auto">
            <a:xfrm>
              <a:off x="3274" y="2768"/>
              <a:ext cx="122" cy="298"/>
            </a:xfrm>
            <a:custGeom>
              <a:avLst/>
              <a:gdLst>
                <a:gd name="T0" fmla="*/ 0 w 428"/>
                <a:gd name="T1" fmla="*/ 0 h 289"/>
                <a:gd name="T2" fmla="*/ 428 w 428"/>
                <a:gd name="T3" fmla="*/ 289 h 289"/>
              </a:gdLst>
              <a:ahLst/>
              <a:cxnLst>
                <a:cxn ang="0">
                  <a:pos x="T0" y="T1"/>
                </a:cxn>
                <a:cxn ang="0">
                  <a:pos x="T2" y="T3"/>
                </a:cxn>
              </a:cxnLst>
              <a:rect l="0" t="0" r="r" b="b"/>
              <a:pathLst>
                <a:path w="428" h="289">
                  <a:moveTo>
                    <a:pt x="0" y="0"/>
                  </a:moveTo>
                  <a:lnTo>
                    <a:pt x="428" y="289"/>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269" name="Freeform 157">
              <a:extLst>
                <a:ext uri="{FF2B5EF4-FFF2-40B4-BE49-F238E27FC236}">
                  <a16:creationId xmlns:a16="http://schemas.microsoft.com/office/drawing/2014/main" id="{C9628328-ED85-7F86-0BC4-4E1257020CD6}"/>
                </a:ext>
              </a:extLst>
            </p:cNvPr>
            <p:cNvSpPr>
              <a:spLocks/>
            </p:cNvSpPr>
            <p:nvPr/>
          </p:nvSpPr>
          <p:spPr bwMode="auto">
            <a:xfrm flipV="1">
              <a:off x="3571" y="3066"/>
              <a:ext cx="239" cy="59"/>
            </a:xfrm>
            <a:custGeom>
              <a:avLst/>
              <a:gdLst>
                <a:gd name="T0" fmla="*/ 0 w 428"/>
                <a:gd name="T1" fmla="*/ 0 h 289"/>
                <a:gd name="T2" fmla="*/ 428 w 428"/>
                <a:gd name="T3" fmla="*/ 289 h 289"/>
              </a:gdLst>
              <a:ahLst/>
              <a:cxnLst>
                <a:cxn ang="0">
                  <a:pos x="T0" y="T1"/>
                </a:cxn>
                <a:cxn ang="0">
                  <a:pos x="T2" y="T3"/>
                </a:cxn>
              </a:cxnLst>
              <a:rect l="0" t="0" r="r" b="b"/>
              <a:pathLst>
                <a:path w="428" h="289">
                  <a:moveTo>
                    <a:pt x="0" y="0"/>
                  </a:moveTo>
                  <a:lnTo>
                    <a:pt x="428" y="289"/>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218270" name="Object 158">
              <a:extLst>
                <a:ext uri="{FF2B5EF4-FFF2-40B4-BE49-F238E27FC236}">
                  <a16:creationId xmlns:a16="http://schemas.microsoft.com/office/drawing/2014/main" id="{015CE4F5-4B2B-822A-CC9E-D70D391FF054}"/>
                </a:ext>
              </a:extLst>
            </p:cNvPr>
            <p:cNvGraphicFramePr>
              <a:graphicFrameLocks noChangeAspect="1"/>
            </p:cNvGraphicFramePr>
            <p:nvPr/>
          </p:nvGraphicFramePr>
          <p:xfrm>
            <a:off x="2354" y="1629"/>
            <a:ext cx="455" cy="300"/>
          </p:xfrm>
          <a:graphic>
            <a:graphicData uri="http://schemas.openxmlformats.org/presentationml/2006/ole">
              <mc:AlternateContent xmlns:mc="http://schemas.openxmlformats.org/markup-compatibility/2006">
                <mc:Choice xmlns:v="urn:schemas-microsoft-com:vml" Requires="v">
                  <p:oleObj name="Clip" r:id="rId5" imgW="9131300" imgH="6438900" progId="MS_ClipArt_Gallery.2">
                    <p:embed/>
                  </p:oleObj>
                </mc:Choice>
                <mc:Fallback>
                  <p:oleObj name="Clip" r:id="rId5" imgW="9131300" imgH="6438900" progId="MS_ClipArt_Gallery.2">
                    <p:embed/>
                    <p:pic>
                      <p:nvPicPr>
                        <p:cNvPr id="0" name="Object 15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54" y="1629"/>
                          <a:ext cx="455" cy="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8271" name="Freeform 159">
              <a:extLst>
                <a:ext uri="{FF2B5EF4-FFF2-40B4-BE49-F238E27FC236}">
                  <a16:creationId xmlns:a16="http://schemas.microsoft.com/office/drawing/2014/main" id="{206818F0-3D3A-DDB1-7299-1F9CABF6CCE3}"/>
                </a:ext>
              </a:extLst>
            </p:cNvPr>
            <p:cNvSpPr>
              <a:spLocks/>
            </p:cNvSpPr>
            <p:nvPr/>
          </p:nvSpPr>
          <p:spPr bwMode="auto">
            <a:xfrm>
              <a:off x="3430" y="3200"/>
              <a:ext cx="68" cy="184"/>
            </a:xfrm>
            <a:custGeom>
              <a:avLst/>
              <a:gdLst>
                <a:gd name="T0" fmla="*/ 0 w 428"/>
                <a:gd name="T1" fmla="*/ 0 h 289"/>
                <a:gd name="T2" fmla="*/ 428 w 428"/>
                <a:gd name="T3" fmla="*/ 289 h 289"/>
              </a:gdLst>
              <a:ahLst/>
              <a:cxnLst>
                <a:cxn ang="0">
                  <a:pos x="T0" y="T1"/>
                </a:cxn>
                <a:cxn ang="0">
                  <a:pos x="T2" y="T3"/>
                </a:cxn>
              </a:cxnLst>
              <a:rect l="0" t="0" r="r" b="b"/>
              <a:pathLst>
                <a:path w="428" h="289">
                  <a:moveTo>
                    <a:pt x="0" y="0"/>
                  </a:moveTo>
                  <a:lnTo>
                    <a:pt x="428" y="289"/>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218272" name="Object 160">
              <a:extLst>
                <a:ext uri="{FF2B5EF4-FFF2-40B4-BE49-F238E27FC236}">
                  <a16:creationId xmlns:a16="http://schemas.microsoft.com/office/drawing/2014/main" id="{96716A8A-5533-D0AF-DD86-C176E1955B7F}"/>
                </a:ext>
              </a:extLst>
            </p:cNvPr>
            <p:cNvGraphicFramePr>
              <a:graphicFrameLocks noChangeAspect="1"/>
            </p:cNvGraphicFramePr>
            <p:nvPr/>
          </p:nvGraphicFramePr>
          <p:xfrm>
            <a:off x="3296" y="3357"/>
            <a:ext cx="455" cy="300"/>
          </p:xfrm>
          <a:graphic>
            <a:graphicData uri="http://schemas.openxmlformats.org/presentationml/2006/ole">
              <mc:AlternateContent xmlns:mc="http://schemas.openxmlformats.org/markup-compatibility/2006">
                <mc:Choice xmlns:v="urn:schemas-microsoft-com:vml" Requires="v">
                  <p:oleObj name="Clip" r:id="rId7" imgW="9131300" imgH="6438900" progId="MS_ClipArt_Gallery.2">
                    <p:embed/>
                  </p:oleObj>
                </mc:Choice>
                <mc:Fallback>
                  <p:oleObj name="Clip" r:id="rId7" imgW="9131300" imgH="6438900" progId="MS_ClipArt_Gallery.2">
                    <p:embed/>
                    <p:pic>
                      <p:nvPicPr>
                        <p:cNvPr id="0" name="Object 16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96" y="3357"/>
                          <a:ext cx="455" cy="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8273" name="Freeform 161">
              <a:extLst>
                <a:ext uri="{FF2B5EF4-FFF2-40B4-BE49-F238E27FC236}">
                  <a16:creationId xmlns:a16="http://schemas.microsoft.com/office/drawing/2014/main" id="{1754EAAF-5C4C-F5AB-6C36-0AF68513296D}"/>
                </a:ext>
              </a:extLst>
            </p:cNvPr>
            <p:cNvSpPr>
              <a:spLocks/>
            </p:cNvSpPr>
            <p:nvPr/>
          </p:nvSpPr>
          <p:spPr bwMode="auto">
            <a:xfrm flipH="1">
              <a:off x="2142" y="1874"/>
              <a:ext cx="262" cy="220"/>
            </a:xfrm>
            <a:custGeom>
              <a:avLst/>
              <a:gdLst>
                <a:gd name="T0" fmla="*/ 0 w 428"/>
                <a:gd name="T1" fmla="*/ 0 h 289"/>
                <a:gd name="T2" fmla="*/ 428 w 428"/>
                <a:gd name="T3" fmla="*/ 289 h 289"/>
              </a:gdLst>
              <a:ahLst/>
              <a:cxnLst>
                <a:cxn ang="0">
                  <a:pos x="T0" y="T1"/>
                </a:cxn>
                <a:cxn ang="0">
                  <a:pos x="T2" y="T3"/>
                </a:cxn>
              </a:cxnLst>
              <a:rect l="0" t="0" r="r" b="b"/>
              <a:pathLst>
                <a:path w="428" h="289">
                  <a:moveTo>
                    <a:pt x="0" y="0"/>
                  </a:moveTo>
                  <a:lnTo>
                    <a:pt x="428" y="289"/>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274" name="Freeform 162">
              <a:extLst>
                <a:ext uri="{FF2B5EF4-FFF2-40B4-BE49-F238E27FC236}">
                  <a16:creationId xmlns:a16="http://schemas.microsoft.com/office/drawing/2014/main" id="{847C0532-427D-3977-86E0-676DDE7B8A45}"/>
                </a:ext>
              </a:extLst>
            </p:cNvPr>
            <p:cNvSpPr>
              <a:spLocks/>
            </p:cNvSpPr>
            <p:nvPr/>
          </p:nvSpPr>
          <p:spPr bwMode="auto">
            <a:xfrm>
              <a:off x="1962" y="1806"/>
              <a:ext cx="1512" cy="1563"/>
            </a:xfrm>
            <a:custGeom>
              <a:avLst/>
              <a:gdLst>
                <a:gd name="T0" fmla="*/ 468 w 1512"/>
                <a:gd name="T1" fmla="*/ 0 h 1563"/>
                <a:gd name="T2" fmla="*/ 0 w 1512"/>
                <a:gd name="T3" fmla="*/ 396 h 1563"/>
                <a:gd name="T4" fmla="*/ 108 w 1512"/>
                <a:gd name="T5" fmla="*/ 423 h 1563"/>
                <a:gd name="T6" fmla="*/ 315 w 1512"/>
                <a:gd name="T7" fmla="*/ 381 h 1563"/>
                <a:gd name="T8" fmla="*/ 570 w 1512"/>
                <a:gd name="T9" fmla="*/ 555 h 1563"/>
                <a:gd name="T10" fmla="*/ 693 w 1512"/>
                <a:gd name="T11" fmla="*/ 573 h 1563"/>
                <a:gd name="T12" fmla="*/ 1080 w 1512"/>
                <a:gd name="T13" fmla="*/ 882 h 1563"/>
                <a:gd name="T14" fmla="*/ 1254 w 1512"/>
                <a:gd name="T15" fmla="*/ 900 h 1563"/>
                <a:gd name="T16" fmla="*/ 1512 w 1512"/>
                <a:gd name="T17" fmla="*/ 1563 h 1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2" h="1563">
                  <a:moveTo>
                    <a:pt x="468" y="0"/>
                  </a:moveTo>
                  <a:lnTo>
                    <a:pt x="0" y="396"/>
                  </a:lnTo>
                  <a:lnTo>
                    <a:pt x="108" y="423"/>
                  </a:lnTo>
                  <a:lnTo>
                    <a:pt x="315" y="381"/>
                  </a:lnTo>
                  <a:lnTo>
                    <a:pt x="570" y="555"/>
                  </a:lnTo>
                  <a:lnTo>
                    <a:pt x="693" y="573"/>
                  </a:lnTo>
                  <a:lnTo>
                    <a:pt x="1080" y="882"/>
                  </a:lnTo>
                  <a:lnTo>
                    <a:pt x="1254" y="900"/>
                  </a:lnTo>
                  <a:lnTo>
                    <a:pt x="1512" y="1563"/>
                  </a:lnTo>
                </a:path>
              </a:pathLst>
            </a:custGeom>
            <a:noFill/>
            <a:ln w="57150" cmpd="sng">
              <a:solidFill>
                <a:srgbClr val="FF33CC"/>
              </a:solidFill>
              <a:round/>
              <a:headEnd/>
              <a:tailEnd/>
            </a:ln>
            <a:effectLst/>
            <a:extLst>
              <a:ext uri="{909E8E84-426E-40DD-AFC4-6F175D3DCCD1}">
                <a14:hiddenFill xmlns:a14="http://schemas.microsoft.com/office/drawing/2010/main">
                  <a:solidFill>
                    <a:srgbClr val="FF33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275" name="Line 163">
              <a:extLst>
                <a:ext uri="{FF2B5EF4-FFF2-40B4-BE49-F238E27FC236}">
                  <a16:creationId xmlns:a16="http://schemas.microsoft.com/office/drawing/2014/main" id="{DED86B9A-9238-EBEB-F33E-0AF03EC10440}"/>
                </a:ext>
              </a:extLst>
            </p:cNvPr>
            <p:cNvSpPr>
              <a:spLocks noChangeShapeType="1"/>
            </p:cNvSpPr>
            <p:nvPr/>
          </p:nvSpPr>
          <p:spPr bwMode="auto">
            <a:xfrm flipH="1">
              <a:off x="4842" y="2652"/>
              <a:ext cx="1" cy="26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18277" name="Rectangle 165">
            <a:extLst>
              <a:ext uri="{FF2B5EF4-FFF2-40B4-BE49-F238E27FC236}">
                <a16:creationId xmlns:a16="http://schemas.microsoft.com/office/drawing/2014/main" id="{976436AC-AF8E-8F6B-795A-9657BD8F63FF}"/>
              </a:ext>
            </a:extLst>
          </p:cNvPr>
          <p:cNvSpPr>
            <a:spLocks noChangeArrowheads="1"/>
          </p:cNvSpPr>
          <p:nvPr/>
        </p:nvSpPr>
        <p:spPr bwMode="auto">
          <a:xfrm>
            <a:off x="369888" y="2257425"/>
            <a:ext cx="5070475"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5000"/>
              <a:buFont typeface="ZapfDingbats" pitchFamily="82" charset="2"/>
              <a:buChar char="r"/>
              <a:defRPr sz="2400">
                <a:solidFill>
                  <a:schemeClr val="tx1"/>
                </a:solidFill>
                <a:latin typeface="Comic Sans MS" panose="030F0902030302020204" pitchFamily="66" charset="0"/>
              </a:defRPr>
            </a:lvl1pPr>
            <a:lvl2pPr marL="742950" indent="-285750">
              <a:spcBef>
                <a:spcPct val="20000"/>
              </a:spcBef>
              <a:buClr>
                <a:schemeClr val="accent2"/>
              </a:buClr>
              <a:buSzPct val="75000"/>
              <a:buFont typeface="ZapfDingbats" pitchFamily="82" charset="2"/>
              <a:buChar char="m"/>
              <a:defRPr sz="2000">
                <a:solidFill>
                  <a:schemeClr val="tx1"/>
                </a:solidFill>
                <a:latin typeface="Comic Sans MS" panose="030F0902030302020204" pitchFamily="66" charset="0"/>
              </a:defRPr>
            </a:lvl2pPr>
            <a:lvl3pPr marL="1143000" indent="-228600">
              <a:spcBef>
                <a:spcPct val="20000"/>
              </a:spcBef>
              <a:buChar char="•"/>
              <a:defRPr>
                <a:solidFill>
                  <a:schemeClr val="tx1"/>
                </a:solidFill>
                <a:latin typeface="Comic Sans MS" panose="030F0902030302020204" pitchFamily="66"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r>
              <a:rPr lang="en-US" altLang="en-US">
                <a:solidFill>
                  <a:srgbClr val="FF0000"/>
                </a:solidFill>
              </a:rPr>
              <a:t>applications:</a:t>
            </a:r>
            <a:r>
              <a:rPr lang="en-US" altLang="en-US"/>
              <a:t> IP telephony, video conference, distributed interactive worlds</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B8D3BFCA-74E3-CBE2-6583-510EEBE3F544}"/>
              </a:ext>
            </a:extLst>
          </p:cNvPr>
          <p:cNvSpPr>
            <a:spLocks noGrp="1"/>
          </p:cNvSpPr>
          <p:nvPr>
            <p:ph type="ftr" sz="quarter" idx="10"/>
          </p:nvPr>
        </p:nvSpPr>
        <p:spPr/>
        <p:txBody>
          <a:bodyPr/>
          <a:lstStyle/>
          <a:p>
            <a:r>
              <a:rPr lang="en-US" altLang="en-US"/>
              <a:t>7: Multimedia Networking</a:t>
            </a:r>
          </a:p>
        </p:txBody>
      </p:sp>
      <p:sp>
        <p:nvSpPr>
          <p:cNvPr id="3" name="Slide Number Placeholder 4">
            <a:extLst>
              <a:ext uri="{FF2B5EF4-FFF2-40B4-BE49-F238E27FC236}">
                <a16:creationId xmlns:a16="http://schemas.microsoft.com/office/drawing/2014/main" id="{98CDCF1B-CFA0-C680-0204-AF8668865709}"/>
              </a:ext>
            </a:extLst>
          </p:cNvPr>
          <p:cNvSpPr>
            <a:spLocks noGrp="1"/>
          </p:cNvSpPr>
          <p:nvPr>
            <p:ph type="sldNum" sz="quarter" idx="11"/>
          </p:nvPr>
        </p:nvSpPr>
        <p:spPr/>
        <p:txBody>
          <a:bodyPr/>
          <a:lstStyle/>
          <a:p>
            <a:r>
              <a:rPr lang="en-US" altLang="en-US"/>
              <a:t>7-</a:t>
            </a:r>
            <a:fld id="{05EA4E3C-557F-5946-B752-C8138076E68A}" type="slidenum">
              <a:rPr lang="en-US" altLang="en-US"/>
              <a:pPr/>
              <a:t>100</a:t>
            </a:fld>
            <a:endParaRPr lang="en-US" altLang="en-US"/>
          </a:p>
        </p:txBody>
      </p:sp>
      <p:sp>
        <p:nvSpPr>
          <p:cNvPr id="447490" name="Rectangle 2">
            <a:extLst>
              <a:ext uri="{FF2B5EF4-FFF2-40B4-BE49-F238E27FC236}">
                <a16:creationId xmlns:a16="http://schemas.microsoft.com/office/drawing/2014/main" id="{C66BF3CC-9A34-D895-5480-6498352772CB}"/>
              </a:ext>
            </a:extLst>
          </p:cNvPr>
          <p:cNvSpPr>
            <a:spLocks noGrp="1" noChangeArrowheads="1"/>
          </p:cNvSpPr>
          <p:nvPr>
            <p:ph type="title"/>
          </p:nvPr>
        </p:nvSpPr>
        <p:spPr/>
        <p:txBody>
          <a:bodyPr/>
          <a:lstStyle/>
          <a:p>
            <a:pPr algn="l"/>
            <a:r>
              <a:rPr lang="en-US" altLang="en-US"/>
              <a:t>RSVP: does not…</a:t>
            </a:r>
          </a:p>
        </p:txBody>
      </p:sp>
      <p:sp>
        <p:nvSpPr>
          <p:cNvPr id="447491" name="Rectangle 3">
            <a:extLst>
              <a:ext uri="{FF2B5EF4-FFF2-40B4-BE49-F238E27FC236}">
                <a16:creationId xmlns:a16="http://schemas.microsoft.com/office/drawing/2014/main" id="{A90304EF-5A19-16EB-4EB5-3642B6B620C7}"/>
              </a:ext>
            </a:extLst>
          </p:cNvPr>
          <p:cNvSpPr>
            <a:spLocks noChangeArrowheads="1"/>
          </p:cNvSpPr>
          <p:nvPr/>
        </p:nvSpPr>
        <p:spPr bwMode="auto">
          <a:xfrm>
            <a:off x="603250" y="1338263"/>
            <a:ext cx="8272463" cy="402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5000"/>
              <a:buFont typeface="ZapfDingbats" pitchFamily="82" charset="2"/>
              <a:buChar char="r"/>
              <a:defRPr sz="2400">
                <a:solidFill>
                  <a:schemeClr val="tx1"/>
                </a:solidFill>
                <a:latin typeface="Comic Sans MS" panose="030F0902030302020204" pitchFamily="66" charset="0"/>
              </a:defRPr>
            </a:lvl1pPr>
            <a:lvl2pPr marL="742950" indent="-285750">
              <a:spcBef>
                <a:spcPct val="20000"/>
              </a:spcBef>
              <a:buClr>
                <a:schemeClr val="accent2"/>
              </a:buClr>
              <a:buSzPct val="75000"/>
              <a:buFont typeface="ZapfDingbats" pitchFamily="82" charset="2"/>
              <a:buChar char="m"/>
              <a:defRPr sz="2000">
                <a:solidFill>
                  <a:schemeClr val="tx1"/>
                </a:solidFill>
                <a:latin typeface="Comic Sans MS" panose="030F0902030302020204" pitchFamily="66" charset="0"/>
              </a:defRPr>
            </a:lvl2pPr>
            <a:lvl3pPr marL="1143000" indent="-228600">
              <a:spcBef>
                <a:spcPct val="20000"/>
              </a:spcBef>
              <a:buChar char="•"/>
              <a:defRPr>
                <a:solidFill>
                  <a:schemeClr val="tx1"/>
                </a:solidFill>
                <a:latin typeface="Comic Sans MS" panose="030F0902030302020204" pitchFamily="66"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a:spcBef>
                <a:spcPct val="35000"/>
              </a:spcBef>
            </a:pPr>
            <a:r>
              <a:rPr lang="en-US" altLang="en-US"/>
              <a:t>specify how resources are to be reserved</a:t>
            </a:r>
          </a:p>
          <a:p>
            <a:pPr lvl="1">
              <a:spcBef>
                <a:spcPct val="35000"/>
              </a:spcBef>
              <a:buFont typeface="ZapfDingbats" pitchFamily="82" charset="2"/>
              <a:buChar char="r"/>
            </a:pPr>
            <a:r>
              <a:rPr lang="en-US" altLang="en-US" sz="2400"/>
              <a:t>rather: a mechanism for communicating needs</a:t>
            </a:r>
          </a:p>
          <a:p>
            <a:pPr>
              <a:spcBef>
                <a:spcPct val="35000"/>
              </a:spcBef>
            </a:pPr>
            <a:r>
              <a:rPr lang="en-US" altLang="en-US"/>
              <a:t>determine routes packets will take</a:t>
            </a:r>
          </a:p>
          <a:p>
            <a:pPr lvl="1">
              <a:spcBef>
                <a:spcPct val="35000"/>
              </a:spcBef>
              <a:buFont typeface="ZapfDingbats" pitchFamily="82" charset="2"/>
              <a:buChar char="r"/>
            </a:pPr>
            <a:r>
              <a:rPr lang="en-US" altLang="en-US" sz="2400"/>
              <a:t>that’s the job of routing protocols</a:t>
            </a:r>
          </a:p>
          <a:p>
            <a:pPr lvl="1">
              <a:spcBef>
                <a:spcPct val="35000"/>
              </a:spcBef>
              <a:buFont typeface="ZapfDingbats" pitchFamily="82" charset="2"/>
              <a:buChar char="r"/>
            </a:pPr>
            <a:r>
              <a:rPr lang="en-US" altLang="en-US" sz="2400"/>
              <a:t>signaling decoupled from routing</a:t>
            </a:r>
          </a:p>
          <a:p>
            <a:pPr>
              <a:spcBef>
                <a:spcPct val="35000"/>
              </a:spcBef>
            </a:pPr>
            <a:r>
              <a:rPr lang="en-US" altLang="en-US"/>
              <a:t>interact with forwarding of packets</a:t>
            </a:r>
          </a:p>
          <a:p>
            <a:pPr lvl="1">
              <a:spcBef>
                <a:spcPct val="35000"/>
              </a:spcBef>
              <a:buFont typeface="ZapfDingbats" pitchFamily="82" charset="2"/>
              <a:buChar char="r"/>
            </a:pPr>
            <a:r>
              <a:rPr lang="en-US" altLang="en-US" sz="2400"/>
              <a:t>separation of control (signaling) and data (forwarding) planes</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F0A07772-F87D-1A87-75BC-0A5DB4CC5BDE}"/>
              </a:ext>
            </a:extLst>
          </p:cNvPr>
          <p:cNvSpPr>
            <a:spLocks noGrp="1"/>
          </p:cNvSpPr>
          <p:nvPr>
            <p:ph type="ftr" sz="quarter" idx="10"/>
          </p:nvPr>
        </p:nvSpPr>
        <p:spPr/>
        <p:txBody>
          <a:bodyPr/>
          <a:lstStyle/>
          <a:p>
            <a:r>
              <a:rPr lang="en-US" altLang="en-US"/>
              <a:t>7: Multimedia Networking</a:t>
            </a:r>
          </a:p>
        </p:txBody>
      </p:sp>
      <p:sp>
        <p:nvSpPr>
          <p:cNvPr id="3" name="Slide Number Placeholder 4">
            <a:extLst>
              <a:ext uri="{FF2B5EF4-FFF2-40B4-BE49-F238E27FC236}">
                <a16:creationId xmlns:a16="http://schemas.microsoft.com/office/drawing/2014/main" id="{0D074096-0373-9372-098F-53AFA2F621F6}"/>
              </a:ext>
            </a:extLst>
          </p:cNvPr>
          <p:cNvSpPr>
            <a:spLocks noGrp="1"/>
          </p:cNvSpPr>
          <p:nvPr>
            <p:ph type="sldNum" sz="quarter" idx="11"/>
          </p:nvPr>
        </p:nvSpPr>
        <p:spPr/>
        <p:txBody>
          <a:bodyPr/>
          <a:lstStyle/>
          <a:p>
            <a:r>
              <a:rPr lang="en-US" altLang="en-US"/>
              <a:t>7-</a:t>
            </a:r>
            <a:fld id="{0708D5C3-0A1E-D045-B266-1E5211335F4E}" type="slidenum">
              <a:rPr lang="en-US" altLang="en-US"/>
              <a:pPr/>
              <a:t>101</a:t>
            </a:fld>
            <a:endParaRPr lang="en-US" altLang="en-US"/>
          </a:p>
        </p:txBody>
      </p:sp>
      <p:sp>
        <p:nvSpPr>
          <p:cNvPr id="448514" name="Rectangle 2">
            <a:extLst>
              <a:ext uri="{FF2B5EF4-FFF2-40B4-BE49-F238E27FC236}">
                <a16:creationId xmlns:a16="http://schemas.microsoft.com/office/drawing/2014/main" id="{FBEDF61C-2B61-D110-E5EF-A88DE1DAB947}"/>
              </a:ext>
            </a:extLst>
          </p:cNvPr>
          <p:cNvSpPr>
            <a:spLocks noGrp="1" noChangeArrowheads="1"/>
          </p:cNvSpPr>
          <p:nvPr>
            <p:ph type="title"/>
          </p:nvPr>
        </p:nvSpPr>
        <p:spPr/>
        <p:txBody>
          <a:bodyPr/>
          <a:lstStyle/>
          <a:p>
            <a:pPr algn="l"/>
            <a:r>
              <a:rPr lang="en-US" altLang="en-US"/>
              <a:t>RSVP: overview of operation</a:t>
            </a:r>
          </a:p>
        </p:txBody>
      </p:sp>
      <p:sp>
        <p:nvSpPr>
          <p:cNvPr id="448515" name="Rectangle 3">
            <a:extLst>
              <a:ext uri="{FF2B5EF4-FFF2-40B4-BE49-F238E27FC236}">
                <a16:creationId xmlns:a16="http://schemas.microsoft.com/office/drawing/2014/main" id="{E87396C9-D930-D805-B044-BA46193044E5}"/>
              </a:ext>
            </a:extLst>
          </p:cNvPr>
          <p:cNvSpPr>
            <a:spLocks noGrp="1" noChangeArrowheads="1"/>
          </p:cNvSpPr>
          <p:nvPr>
            <p:ph type="body" idx="1"/>
          </p:nvPr>
        </p:nvSpPr>
        <p:spPr>
          <a:xfrm>
            <a:off x="450850" y="1168400"/>
            <a:ext cx="8178800" cy="4900613"/>
          </a:xfrm>
        </p:spPr>
        <p:txBody>
          <a:bodyPr/>
          <a:lstStyle/>
          <a:p>
            <a:r>
              <a:rPr lang="en-US" altLang="en-US">
                <a:solidFill>
                  <a:srgbClr val="FF3300"/>
                </a:solidFill>
              </a:rPr>
              <a:t>senders, receiver join a multicast group</a:t>
            </a:r>
          </a:p>
          <a:p>
            <a:pPr lvl="1"/>
            <a:r>
              <a:rPr lang="en-US" altLang="en-US"/>
              <a:t>done outside of RSVP</a:t>
            </a:r>
          </a:p>
          <a:p>
            <a:pPr lvl="1"/>
            <a:r>
              <a:rPr lang="en-US" altLang="en-US"/>
              <a:t>senders need not join group</a:t>
            </a:r>
          </a:p>
          <a:p>
            <a:r>
              <a:rPr lang="en-US" altLang="en-US">
                <a:solidFill>
                  <a:srgbClr val="FF3300"/>
                </a:solidFill>
              </a:rPr>
              <a:t>sender-to-network signaling</a:t>
            </a:r>
          </a:p>
          <a:p>
            <a:pPr lvl="1"/>
            <a:r>
              <a:rPr lang="en-US" altLang="en-US" i="1">
                <a:solidFill>
                  <a:schemeClr val="accent2"/>
                </a:solidFill>
              </a:rPr>
              <a:t>path message:</a:t>
            </a:r>
            <a:r>
              <a:rPr lang="en-US" altLang="en-US"/>
              <a:t> make sender presence known to routers</a:t>
            </a:r>
          </a:p>
          <a:p>
            <a:pPr lvl="1"/>
            <a:r>
              <a:rPr lang="en-US" altLang="en-US"/>
              <a:t>path teardown: delete sender’s path state from routers</a:t>
            </a:r>
          </a:p>
          <a:p>
            <a:r>
              <a:rPr lang="en-US" altLang="en-US">
                <a:solidFill>
                  <a:srgbClr val="FF3300"/>
                </a:solidFill>
              </a:rPr>
              <a:t>receiver-to-network signaling</a:t>
            </a:r>
          </a:p>
          <a:p>
            <a:pPr lvl="1"/>
            <a:r>
              <a:rPr lang="en-US" altLang="en-US" i="1">
                <a:solidFill>
                  <a:schemeClr val="accent2"/>
                </a:solidFill>
              </a:rPr>
              <a:t>reservation message:</a:t>
            </a:r>
            <a:r>
              <a:rPr lang="en-US" altLang="en-US"/>
              <a:t> reserve resources from sender(s) to receiver</a:t>
            </a:r>
          </a:p>
          <a:p>
            <a:pPr lvl="1"/>
            <a:r>
              <a:rPr lang="en-US" altLang="en-US"/>
              <a:t>reservation teardown: remove receiver reservations</a:t>
            </a:r>
          </a:p>
          <a:p>
            <a:r>
              <a:rPr lang="en-US" altLang="en-US">
                <a:solidFill>
                  <a:srgbClr val="FF3300"/>
                </a:solidFill>
              </a:rPr>
              <a:t>network-to-end-system signaling</a:t>
            </a:r>
          </a:p>
          <a:p>
            <a:pPr lvl="1"/>
            <a:r>
              <a:rPr lang="en-US" altLang="en-US"/>
              <a:t>path error</a:t>
            </a:r>
          </a:p>
          <a:p>
            <a:pPr lvl="1"/>
            <a:r>
              <a:rPr lang="en-US" altLang="en-US"/>
              <a:t>reservation error</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F7C87456-1294-0E86-5F05-E1DA7F4DDEEF}"/>
              </a:ext>
            </a:extLst>
          </p:cNvPr>
          <p:cNvSpPr>
            <a:spLocks noGrp="1"/>
          </p:cNvSpPr>
          <p:nvPr>
            <p:ph type="ftr" sz="quarter" idx="10"/>
          </p:nvPr>
        </p:nvSpPr>
        <p:spPr/>
        <p:txBody>
          <a:bodyPr/>
          <a:lstStyle/>
          <a:p>
            <a:r>
              <a:rPr lang="en-US" altLang="en-US"/>
              <a:t>7: Multimedia Networking</a:t>
            </a:r>
          </a:p>
        </p:txBody>
      </p:sp>
      <p:sp>
        <p:nvSpPr>
          <p:cNvPr id="3" name="Slide Number Placeholder 4">
            <a:extLst>
              <a:ext uri="{FF2B5EF4-FFF2-40B4-BE49-F238E27FC236}">
                <a16:creationId xmlns:a16="http://schemas.microsoft.com/office/drawing/2014/main" id="{5F45FEE9-ED22-8EE8-34B0-3EC6DDAE5DCE}"/>
              </a:ext>
            </a:extLst>
          </p:cNvPr>
          <p:cNvSpPr>
            <a:spLocks noGrp="1"/>
          </p:cNvSpPr>
          <p:nvPr>
            <p:ph type="sldNum" sz="quarter" idx="11"/>
          </p:nvPr>
        </p:nvSpPr>
        <p:spPr/>
        <p:txBody>
          <a:bodyPr/>
          <a:lstStyle/>
          <a:p>
            <a:r>
              <a:rPr lang="en-US" altLang="en-US"/>
              <a:t>7-</a:t>
            </a:r>
            <a:fld id="{A5D91BC1-B70C-A74C-ADD6-BE7B9A4E72FE}" type="slidenum">
              <a:rPr lang="en-US" altLang="en-US"/>
              <a:pPr/>
              <a:t>102</a:t>
            </a:fld>
            <a:endParaRPr lang="en-US" altLang="en-US"/>
          </a:p>
        </p:txBody>
      </p:sp>
      <p:sp>
        <p:nvSpPr>
          <p:cNvPr id="632834" name="Rectangle 2">
            <a:extLst>
              <a:ext uri="{FF2B5EF4-FFF2-40B4-BE49-F238E27FC236}">
                <a16:creationId xmlns:a16="http://schemas.microsoft.com/office/drawing/2014/main" id="{1D6B9AC7-5A87-9400-26E1-7B678F8D6F8A}"/>
              </a:ext>
            </a:extLst>
          </p:cNvPr>
          <p:cNvSpPr>
            <a:spLocks noGrp="1" noChangeArrowheads="1"/>
          </p:cNvSpPr>
          <p:nvPr>
            <p:ph type="title"/>
          </p:nvPr>
        </p:nvSpPr>
        <p:spPr/>
        <p:txBody>
          <a:bodyPr/>
          <a:lstStyle/>
          <a:p>
            <a:pPr algn="l"/>
            <a:r>
              <a:rPr lang="en-US" altLang="en-US"/>
              <a:t>Chapter 7: Summary</a:t>
            </a:r>
          </a:p>
        </p:txBody>
      </p:sp>
      <p:sp>
        <p:nvSpPr>
          <p:cNvPr id="632835" name="Rectangle 3">
            <a:extLst>
              <a:ext uri="{FF2B5EF4-FFF2-40B4-BE49-F238E27FC236}">
                <a16:creationId xmlns:a16="http://schemas.microsoft.com/office/drawing/2014/main" id="{FC7901D6-F439-3EB4-FA4A-485A02954A59}"/>
              </a:ext>
            </a:extLst>
          </p:cNvPr>
          <p:cNvSpPr>
            <a:spLocks noGrp="1" noChangeArrowheads="1"/>
          </p:cNvSpPr>
          <p:nvPr>
            <p:ph type="body" idx="1"/>
          </p:nvPr>
        </p:nvSpPr>
        <p:spPr/>
        <p:txBody>
          <a:bodyPr/>
          <a:lstStyle/>
          <a:p>
            <a:pPr>
              <a:buFont typeface="ZapfDingbats" pitchFamily="82" charset="2"/>
              <a:buNone/>
            </a:pPr>
            <a:r>
              <a:rPr lang="en-US" altLang="en-US" u="sng">
                <a:solidFill>
                  <a:srgbClr val="FF0000"/>
                </a:solidFill>
              </a:rPr>
              <a:t>Principles</a:t>
            </a:r>
            <a:endParaRPr lang="en-US" altLang="en-US"/>
          </a:p>
          <a:p>
            <a:r>
              <a:rPr lang="en-US" altLang="en-US"/>
              <a:t>classify multimedia applications</a:t>
            </a:r>
          </a:p>
          <a:p>
            <a:r>
              <a:rPr lang="en-US" altLang="en-US"/>
              <a:t>identify network services applications need</a:t>
            </a:r>
          </a:p>
          <a:p>
            <a:r>
              <a:rPr lang="en-US" altLang="en-US"/>
              <a:t>making the best of best effort service</a:t>
            </a:r>
          </a:p>
          <a:p>
            <a:pPr>
              <a:buFont typeface="ZapfDingbats" pitchFamily="82" charset="2"/>
              <a:buNone/>
            </a:pPr>
            <a:r>
              <a:rPr lang="en-US" altLang="en-US" u="sng">
                <a:solidFill>
                  <a:srgbClr val="FF0000"/>
                </a:solidFill>
              </a:rPr>
              <a:t>Protocols and Architectures</a:t>
            </a:r>
            <a:r>
              <a:rPr lang="en-US" altLang="en-US" sz="2800"/>
              <a:t> </a:t>
            </a:r>
          </a:p>
          <a:p>
            <a:r>
              <a:rPr lang="en-US" altLang="en-US"/>
              <a:t>specific protocols for best-effort</a:t>
            </a:r>
          </a:p>
          <a:p>
            <a:r>
              <a:rPr lang="en-US" altLang="en-US"/>
              <a:t>mechanisms for providing QoS</a:t>
            </a:r>
          </a:p>
          <a:p>
            <a:r>
              <a:rPr lang="en-US" altLang="en-US"/>
              <a:t>architectures for QoS</a:t>
            </a:r>
          </a:p>
          <a:p>
            <a:pPr lvl="1"/>
            <a:r>
              <a:rPr lang="en-US" altLang="en-US" sz="2400"/>
              <a:t>multiple classes of service</a:t>
            </a:r>
          </a:p>
          <a:p>
            <a:pPr lvl="1"/>
            <a:r>
              <a:rPr lang="en-US" altLang="en-US" sz="2400"/>
              <a:t>QoS guarantees, admission control</a:t>
            </a:r>
          </a:p>
          <a:p>
            <a:endParaRPr lang="en-US"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429A15D0-B26B-CEA6-0DC1-8B9EC0B2261C}"/>
              </a:ext>
            </a:extLst>
          </p:cNvPr>
          <p:cNvSpPr>
            <a:spLocks noGrp="1"/>
          </p:cNvSpPr>
          <p:nvPr>
            <p:ph type="ftr" sz="quarter" idx="10"/>
          </p:nvPr>
        </p:nvSpPr>
        <p:spPr/>
        <p:txBody>
          <a:bodyPr/>
          <a:lstStyle/>
          <a:p>
            <a:r>
              <a:rPr lang="en-US" altLang="en-US"/>
              <a:t>7: Multimedia Networking</a:t>
            </a:r>
          </a:p>
        </p:txBody>
      </p:sp>
      <p:sp>
        <p:nvSpPr>
          <p:cNvPr id="3" name="Slide Number Placeholder 4">
            <a:extLst>
              <a:ext uri="{FF2B5EF4-FFF2-40B4-BE49-F238E27FC236}">
                <a16:creationId xmlns:a16="http://schemas.microsoft.com/office/drawing/2014/main" id="{33D65B24-805E-4B76-918E-9A9C35230825}"/>
              </a:ext>
            </a:extLst>
          </p:cNvPr>
          <p:cNvSpPr>
            <a:spLocks noGrp="1"/>
          </p:cNvSpPr>
          <p:nvPr>
            <p:ph type="sldNum" sz="quarter" idx="11"/>
          </p:nvPr>
        </p:nvSpPr>
        <p:spPr/>
        <p:txBody>
          <a:bodyPr/>
          <a:lstStyle/>
          <a:p>
            <a:r>
              <a:rPr lang="en-US" altLang="en-US"/>
              <a:t>7-</a:t>
            </a:r>
            <a:fld id="{8E19D1E1-3AC7-584B-8D13-890AC233FE2C}" type="slidenum">
              <a:rPr lang="en-US" altLang="en-US"/>
              <a:pPr/>
              <a:t>11</a:t>
            </a:fld>
            <a:endParaRPr lang="en-US" altLang="en-US"/>
          </a:p>
        </p:txBody>
      </p:sp>
      <p:sp>
        <p:nvSpPr>
          <p:cNvPr id="179202" name="Rectangle 2">
            <a:extLst>
              <a:ext uri="{FF2B5EF4-FFF2-40B4-BE49-F238E27FC236}">
                <a16:creationId xmlns:a16="http://schemas.microsoft.com/office/drawing/2014/main" id="{C3C0FE7D-DC28-94A6-AD9D-F4840FD1632F}"/>
              </a:ext>
            </a:extLst>
          </p:cNvPr>
          <p:cNvSpPr>
            <a:spLocks noGrp="1" noChangeArrowheads="1"/>
          </p:cNvSpPr>
          <p:nvPr>
            <p:ph type="title"/>
          </p:nvPr>
        </p:nvSpPr>
        <p:spPr>
          <a:xfrm>
            <a:off x="414338" y="428625"/>
            <a:ext cx="7772400" cy="871538"/>
          </a:xfrm>
        </p:spPr>
        <p:txBody>
          <a:bodyPr/>
          <a:lstStyle/>
          <a:p>
            <a:pPr algn="l"/>
            <a:r>
              <a:rPr lang="en-US" altLang="en-US" sz="3600"/>
              <a:t>Multimedia Over Today’s Internet</a:t>
            </a:r>
            <a:endParaRPr lang="en-US" altLang="en-US"/>
          </a:p>
        </p:txBody>
      </p:sp>
      <p:sp>
        <p:nvSpPr>
          <p:cNvPr id="179203" name="Rectangle 3">
            <a:extLst>
              <a:ext uri="{FF2B5EF4-FFF2-40B4-BE49-F238E27FC236}">
                <a16:creationId xmlns:a16="http://schemas.microsoft.com/office/drawing/2014/main" id="{270F0DD7-05DB-7D93-2A3F-C7ACCDED970D}"/>
              </a:ext>
            </a:extLst>
          </p:cNvPr>
          <p:cNvSpPr>
            <a:spLocks noGrp="1" noChangeArrowheads="1"/>
          </p:cNvSpPr>
          <p:nvPr>
            <p:ph type="body" idx="1"/>
          </p:nvPr>
        </p:nvSpPr>
        <p:spPr>
          <a:xfrm>
            <a:off x="427038" y="1481138"/>
            <a:ext cx="7772400" cy="1089025"/>
          </a:xfrm>
        </p:spPr>
        <p:txBody>
          <a:bodyPr/>
          <a:lstStyle/>
          <a:p>
            <a:pPr>
              <a:buFont typeface="ZapfDingbats" pitchFamily="82" charset="2"/>
              <a:buNone/>
            </a:pPr>
            <a:r>
              <a:rPr lang="en-US" altLang="en-US" sz="2800">
                <a:solidFill>
                  <a:srgbClr val="FF0000"/>
                </a:solidFill>
              </a:rPr>
              <a:t>TCP/UDP/IP:</a:t>
            </a:r>
            <a:r>
              <a:rPr lang="en-US" altLang="en-US" sz="2800"/>
              <a:t> “best-effort service”</a:t>
            </a:r>
            <a:endParaRPr lang="en-US" altLang="en-US"/>
          </a:p>
          <a:p>
            <a:r>
              <a:rPr lang="en-US" altLang="en-US" i="1">
                <a:solidFill>
                  <a:srgbClr val="FF0000"/>
                </a:solidFill>
              </a:rPr>
              <a:t>no</a:t>
            </a:r>
            <a:r>
              <a:rPr lang="en-US" altLang="en-US"/>
              <a:t> guarantees on delay, loss</a:t>
            </a:r>
          </a:p>
        </p:txBody>
      </p:sp>
      <p:grpSp>
        <p:nvGrpSpPr>
          <p:cNvPr id="179223" name="Group 23">
            <a:extLst>
              <a:ext uri="{FF2B5EF4-FFF2-40B4-BE49-F238E27FC236}">
                <a16:creationId xmlns:a16="http://schemas.microsoft.com/office/drawing/2014/main" id="{5D0C2538-59F1-C848-BAC6-86DA439BBE64}"/>
              </a:ext>
            </a:extLst>
          </p:cNvPr>
          <p:cNvGrpSpPr>
            <a:grpSpLocks/>
          </p:cNvGrpSpPr>
          <p:nvPr/>
        </p:nvGrpSpPr>
        <p:grpSpPr bwMode="auto">
          <a:xfrm>
            <a:off x="1614488" y="4587875"/>
            <a:ext cx="6438900" cy="1504950"/>
            <a:chOff x="1275" y="3172"/>
            <a:chExt cx="4056" cy="948"/>
          </a:xfrm>
        </p:grpSpPr>
        <p:sp>
          <p:nvSpPr>
            <p:cNvPr id="179205" name="Rectangle 5">
              <a:extLst>
                <a:ext uri="{FF2B5EF4-FFF2-40B4-BE49-F238E27FC236}">
                  <a16:creationId xmlns:a16="http://schemas.microsoft.com/office/drawing/2014/main" id="{964BEF5D-AD2F-76C9-D099-300C8649DAC9}"/>
                </a:ext>
              </a:extLst>
            </p:cNvPr>
            <p:cNvSpPr>
              <a:spLocks noChangeArrowheads="1"/>
            </p:cNvSpPr>
            <p:nvPr/>
          </p:nvSpPr>
          <p:spPr bwMode="auto">
            <a:xfrm>
              <a:off x="1275" y="3172"/>
              <a:ext cx="4056" cy="948"/>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FF0000"/>
                </a:solidFill>
              </a:endParaRPr>
            </a:p>
          </p:txBody>
        </p:sp>
        <p:sp>
          <p:nvSpPr>
            <p:cNvPr id="179206" name="Text Box 6">
              <a:extLst>
                <a:ext uri="{FF2B5EF4-FFF2-40B4-BE49-F238E27FC236}">
                  <a16:creationId xmlns:a16="http://schemas.microsoft.com/office/drawing/2014/main" id="{7AADD237-D597-724A-16EC-91AB15109769}"/>
                </a:ext>
              </a:extLst>
            </p:cNvPr>
            <p:cNvSpPr txBox="1">
              <a:spLocks noChangeArrowheads="1"/>
            </p:cNvSpPr>
            <p:nvPr/>
          </p:nvSpPr>
          <p:spPr bwMode="auto">
            <a:xfrm>
              <a:off x="1298" y="3271"/>
              <a:ext cx="3976" cy="7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400"/>
                <a:t>Today’s Internet multimedia applications </a:t>
              </a:r>
            </a:p>
            <a:p>
              <a:pPr algn="ctr"/>
              <a:r>
                <a:rPr lang="en-US" altLang="en-US" sz="2400"/>
                <a:t>use application-level techniques to mitigate</a:t>
              </a:r>
            </a:p>
            <a:p>
              <a:pPr algn="ctr"/>
              <a:r>
                <a:rPr lang="en-US" altLang="en-US" sz="2400"/>
                <a:t>(as best possible) effects of delay, loss</a:t>
              </a:r>
            </a:p>
          </p:txBody>
        </p:sp>
      </p:grpSp>
      <p:grpSp>
        <p:nvGrpSpPr>
          <p:cNvPr id="179218" name="Group 18">
            <a:extLst>
              <a:ext uri="{FF2B5EF4-FFF2-40B4-BE49-F238E27FC236}">
                <a16:creationId xmlns:a16="http://schemas.microsoft.com/office/drawing/2014/main" id="{9FD4D8D4-682D-9119-209A-3855C70EC65A}"/>
              </a:ext>
            </a:extLst>
          </p:cNvPr>
          <p:cNvGrpSpPr>
            <a:grpSpLocks/>
          </p:cNvGrpSpPr>
          <p:nvPr/>
        </p:nvGrpSpPr>
        <p:grpSpPr bwMode="auto">
          <a:xfrm>
            <a:off x="2014538" y="2312988"/>
            <a:ext cx="6369050" cy="1951037"/>
            <a:chOff x="687" y="1535"/>
            <a:chExt cx="4012" cy="1229"/>
          </a:xfrm>
        </p:grpSpPr>
        <p:sp>
          <p:nvSpPr>
            <p:cNvPr id="179204" name="Text Box 4">
              <a:extLst>
                <a:ext uri="{FF2B5EF4-FFF2-40B4-BE49-F238E27FC236}">
                  <a16:creationId xmlns:a16="http://schemas.microsoft.com/office/drawing/2014/main" id="{6E2AD1E5-F74C-473F-D114-3BB83B926DAB}"/>
                </a:ext>
              </a:extLst>
            </p:cNvPr>
            <p:cNvSpPr txBox="1">
              <a:spLocks noChangeArrowheads="1"/>
            </p:cNvSpPr>
            <p:nvPr/>
          </p:nvSpPr>
          <p:spPr bwMode="auto">
            <a:xfrm>
              <a:off x="964" y="1900"/>
              <a:ext cx="3474" cy="7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400">
                  <a:solidFill>
                    <a:schemeClr val="accent2"/>
                  </a:solidFill>
                </a:rPr>
                <a:t>But you said multimedia apps requires</a:t>
              </a:r>
            </a:p>
            <a:p>
              <a:pPr algn="ctr"/>
              <a:r>
                <a:rPr lang="en-US" altLang="en-US" sz="2400">
                  <a:solidFill>
                    <a:schemeClr val="accent2"/>
                  </a:solidFill>
                </a:rPr>
                <a:t>QoS and level of performance to be</a:t>
              </a:r>
            </a:p>
            <a:p>
              <a:pPr algn="ctr"/>
              <a:r>
                <a:rPr lang="en-US" altLang="en-US" sz="2400">
                  <a:solidFill>
                    <a:schemeClr val="accent2"/>
                  </a:solidFill>
                </a:rPr>
                <a:t>effective!</a:t>
              </a:r>
              <a:endParaRPr lang="en-US" altLang="en-US" sz="2400"/>
            </a:p>
          </p:txBody>
        </p:sp>
        <p:sp>
          <p:nvSpPr>
            <p:cNvPr id="179207" name="Text Box 7">
              <a:extLst>
                <a:ext uri="{FF2B5EF4-FFF2-40B4-BE49-F238E27FC236}">
                  <a16:creationId xmlns:a16="http://schemas.microsoft.com/office/drawing/2014/main" id="{B7301AB0-6A60-45A6-F43F-383FAA2C1352}"/>
                </a:ext>
              </a:extLst>
            </p:cNvPr>
            <p:cNvSpPr txBox="1">
              <a:spLocks noChangeArrowheads="1"/>
            </p:cNvSpPr>
            <p:nvPr/>
          </p:nvSpPr>
          <p:spPr bwMode="auto">
            <a:xfrm>
              <a:off x="3518" y="1535"/>
              <a:ext cx="233"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800">
                  <a:solidFill>
                    <a:schemeClr val="accent2"/>
                  </a:solidFill>
                </a:rPr>
                <a:t>?</a:t>
              </a:r>
              <a:endParaRPr lang="en-US" altLang="en-US" sz="2400"/>
            </a:p>
          </p:txBody>
        </p:sp>
        <p:sp>
          <p:nvSpPr>
            <p:cNvPr id="179208" name="Text Box 8">
              <a:extLst>
                <a:ext uri="{FF2B5EF4-FFF2-40B4-BE49-F238E27FC236}">
                  <a16:creationId xmlns:a16="http://schemas.microsoft.com/office/drawing/2014/main" id="{E24EC9CC-55D9-8B91-DC80-6A7EE22EFA4C}"/>
                </a:ext>
              </a:extLst>
            </p:cNvPr>
            <p:cNvSpPr txBox="1">
              <a:spLocks noChangeArrowheads="1"/>
            </p:cNvSpPr>
            <p:nvPr/>
          </p:nvSpPr>
          <p:spPr bwMode="auto">
            <a:xfrm>
              <a:off x="3022" y="1646"/>
              <a:ext cx="233"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800">
                  <a:solidFill>
                    <a:schemeClr val="accent2"/>
                  </a:solidFill>
                </a:rPr>
                <a:t>?</a:t>
              </a:r>
              <a:endParaRPr lang="en-US" altLang="en-US" sz="2400"/>
            </a:p>
          </p:txBody>
        </p:sp>
        <p:sp>
          <p:nvSpPr>
            <p:cNvPr id="179209" name="Text Box 9">
              <a:extLst>
                <a:ext uri="{FF2B5EF4-FFF2-40B4-BE49-F238E27FC236}">
                  <a16:creationId xmlns:a16="http://schemas.microsoft.com/office/drawing/2014/main" id="{BE725BE6-2F2F-3443-AF27-B07FCD6F4D19}"/>
                </a:ext>
              </a:extLst>
            </p:cNvPr>
            <p:cNvSpPr txBox="1">
              <a:spLocks noChangeArrowheads="1"/>
            </p:cNvSpPr>
            <p:nvPr/>
          </p:nvSpPr>
          <p:spPr bwMode="auto">
            <a:xfrm>
              <a:off x="3844" y="1704"/>
              <a:ext cx="233"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800">
                  <a:solidFill>
                    <a:schemeClr val="accent2"/>
                  </a:solidFill>
                </a:rPr>
                <a:t>?</a:t>
              </a:r>
              <a:endParaRPr lang="en-US" altLang="en-US" sz="2400"/>
            </a:p>
          </p:txBody>
        </p:sp>
        <p:sp>
          <p:nvSpPr>
            <p:cNvPr id="179210" name="Text Box 10">
              <a:extLst>
                <a:ext uri="{FF2B5EF4-FFF2-40B4-BE49-F238E27FC236}">
                  <a16:creationId xmlns:a16="http://schemas.microsoft.com/office/drawing/2014/main" id="{13FCA9E0-691C-D246-2019-C7747A1AD834}"/>
                </a:ext>
              </a:extLst>
            </p:cNvPr>
            <p:cNvSpPr txBox="1">
              <a:spLocks noChangeArrowheads="1"/>
            </p:cNvSpPr>
            <p:nvPr/>
          </p:nvSpPr>
          <p:spPr bwMode="auto">
            <a:xfrm>
              <a:off x="718" y="1704"/>
              <a:ext cx="233"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800">
                  <a:solidFill>
                    <a:schemeClr val="accent2"/>
                  </a:solidFill>
                </a:rPr>
                <a:t>?</a:t>
              </a:r>
              <a:endParaRPr lang="en-US" altLang="en-US" sz="2400"/>
            </a:p>
          </p:txBody>
        </p:sp>
        <p:sp>
          <p:nvSpPr>
            <p:cNvPr id="179211" name="Text Box 11">
              <a:extLst>
                <a:ext uri="{FF2B5EF4-FFF2-40B4-BE49-F238E27FC236}">
                  <a16:creationId xmlns:a16="http://schemas.microsoft.com/office/drawing/2014/main" id="{2614137C-EB05-996F-1061-812CFD3226DF}"/>
                </a:ext>
              </a:extLst>
            </p:cNvPr>
            <p:cNvSpPr txBox="1">
              <a:spLocks noChangeArrowheads="1"/>
            </p:cNvSpPr>
            <p:nvPr/>
          </p:nvSpPr>
          <p:spPr bwMode="auto">
            <a:xfrm>
              <a:off x="4466" y="1859"/>
              <a:ext cx="233"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800">
                  <a:solidFill>
                    <a:schemeClr val="accent2"/>
                  </a:solidFill>
                </a:rPr>
                <a:t>?</a:t>
              </a:r>
              <a:endParaRPr lang="en-US" altLang="en-US" sz="2400"/>
            </a:p>
          </p:txBody>
        </p:sp>
        <p:sp>
          <p:nvSpPr>
            <p:cNvPr id="179212" name="Text Box 12">
              <a:extLst>
                <a:ext uri="{FF2B5EF4-FFF2-40B4-BE49-F238E27FC236}">
                  <a16:creationId xmlns:a16="http://schemas.microsoft.com/office/drawing/2014/main" id="{26B85B98-5552-2A11-3037-DEF7FCC79887}"/>
                </a:ext>
              </a:extLst>
            </p:cNvPr>
            <p:cNvSpPr txBox="1">
              <a:spLocks noChangeArrowheads="1"/>
            </p:cNvSpPr>
            <p:nvPr/>
          </p:nvSpPr>
          <p:spPr bwMode="auto">
            <a:xfrm>
              <a:off x="2258" y="1681"/>
              <a:ext cx="233"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800">
                  <a:solidFill>
                    <a:schemeClr val="accent2"/>
                  </a:solidFill>
                </a:rPr>
                <a:t>?</a:t>
              </a:r>
              <a:endParaRPr lang="en-US" altLang="en-US" sz="2400"/>
            </a:p>
          </p:txBody>
        </p:sp>
        <p:sp>
          <p:nvSpPr>
            <p:cNvPr id="179213" name="Text Box 13">
              <a:extLst>
                <a:ext uri="{FF2B5EF4-FFF2-40B4-BE49-F238E27FC236}">
                  <a16:creationId xmlns:a16="http://schemas.microsoft.com/office/drawing/2014/main" id="{806D1F68-249D-B5C8-F7B1-543A438715B2}"/>
                </a:ext>
              </a:extLst>
            </p:cNvPr>
            <p:cNvSpPr txBox="1">
              <a:spLocks noChangeArrowheads="1"/>
            </p:cNvSpPr>
            <p:nvPr/>
          </p:nvSpPr>
          <p:spPr bwMode="auto">
            <a:xfrm>
              <a:off x="3428" y="2437"/>
              <a:ext cx="233"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800">
                  <a:solidFill>
                    <a:schemeClr val="accent2"/>
                  </a:solidFill>
                </a:rPr>
                <a:t>?</a:t>
              </a:r>
              <a:endParaRPr lang="en-US" altLang="en-US" sz="2400"/>
            </a:p>
          </p:txBody>
        </p:sp>
        <p:sp>
          <p:nvSpPr>
            <p:cNvPr id="179214" name="Text Box 14">
              <a:extLst>
                <a:ext uri="{FF2B5EF4-FFF2-40B4-BE49-F238E27FC236}">
                  <a16:creationId xmlns:a16="http://schemas.microsoft.com/office/drawing/2014/main" id="{2EF30553-B760-A58A-F0DB-043F300A7AF9}"/>
                </a:ext>
              </a:extLst>
            </p:cNvPr>
            <p:cNvSpPr txBox="1">
              <a:spLocks noChangeArrowheads="1"/>
            </p:cNvSpPr>
            <p:nvPr/>
          </p:nvSpPr>
          <p:spPr bwMode="auto">
            <a:xfrm>
              <a:off x="4243" y="2414"/>
              <a:ext cx="233"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800">
                  <a:solidFill>
                    <a:schemeClr val="accent2"/>
                  </a:solidFill>
                </a:rPr>
                <a:t>?</a:t>
              </a:r>
              <a:endParaRPr lang="en-US" altLang="en-US" sz="2400"/>
            </a:p>
          </p:txBody>
        </p:sp>
        <p:sp>
          <p:nvSpPr>
            <p:cNvPr id="179215" name="Text Box 15">
              <a:extLst>
                <a:ext uri="{FF2B5EF4-FFF2-40B4-BE49-F238E27FC236}">
                  <a16:creationId xmlns:a16="http://schemas.microsoft.com/office/drawing/2014/main" id="{76CB15F3-3ABB-5058-B6B5-AC90DC4D190A}"/>
                </a:ext>
              </a:extLst>
            </p:cNvPr>
            <p:cNvSpPr txBox="1">
              <a:spLocks noChangeArrowheads="1"/>
            </p:cNvSpPr>
            <p:nvPr/>
          </p:nvSpPr>
          <p:spPr bwMode="auto">
            <a:xfrm>
              <a:off x="687" y="2273"/>
              <a:ext cx="233"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800">
                  <a:solidFill>
                    <a:schemeClr val="accent2"/>
                  </a:solidFill>
                </a:rPr>
                <a:t>?</a:t>
              </a:r>
              <a:endParaRPr lang="en-US" altLang="en-US" sz="2400"/>
            </a:p>
          </p:txBody>
        </p:sp>
        <p:sp>
          <p:nvSpPr>
            <p:cNvPr id="179216" name="Text Box 16">
              <a:extLst>
                <a:ext uri="{FF2B5EF4-FFF2-40B4-BE49-F238E27FC236}">
                  <a16:creationId xmlns:a16="http://schemas.microsoft.com/office/drawing/2014/main" id="{F8FC87F2-19BD-8436-1B35-4B415F33C4F9}"/>
                </a:ext>
              </a:extLst>
            </p:cNvPr>
            <p:cNvSpPr txBox="1">
              <a:spLocks noChangeArrowheads="1"/>
            </p:cNvSpPr>
            <p:nvPr/>
          </p:nvSpPr>
          <p:spPr bwMode="auto">
            <a:xfrm>
              <a:off x="1494" y="1643"/>
              <a:ext cx="233"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800">
                  <a:solidFill>
                    <a:schemeClr val="accent2"/>
                  </a:solidFill>
                </a:rPr>
                <a:t>?</a:t>
              </a:r>
              <a:endParaRPr lang="en-US" altLang="en-US" sz="2400"/>
            </a:p>
          </p:txBody>
        </p:sp>
        <p:sp>
          <p:nvSpPr>
            <p:cNvPr id="179217" name="Text Box 17">
              <a:extLst>
                <a:ext uri="{FF2B5EF4-FFF2-40B4-BE49-F238E27FC236}">
                  <a16:creationId xmlns:a16="http://schemas.microsoft.com/office/drawing/2014/main" id="{040FA5C1-CB23-A48E-0B2E-E101A7E8D4EC}"/>
                </a:ext>
              </a:extLst>
            </p:cNvPr>
            <p:cNvSpPr txBox="1">
              <a:spLocks noChangeArrowheads="1"/>
            </p:cNvSpPr>
            <p:nvPr/>
          </p:nvSpPr>
          <p:spPr bwMode="auto">
            <a:xfrm>
              <a:off x="1849" y="2376"/>
              <a:ext cx="233"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800">
                  <a:solidFill>
                    <a:schemeClr val="accent2"/>
                  </a:solidFill>
                </a:rPr>
                <a:t>?</a:t>
              </a:r>
              <a:endParaRPr lang="en-US" altLang="en-US" sz="2400"/>
            </a:p>
          </p:txBody>
        </p:sp>
      </p:grpSp>
      <p:graphicFrame>
        <p:nvGraphicFramePr>
          <p:cNvPr id="179220" name="Object 20">
            <a:extLst>
              <a:ext uri="{FF2B5EF4-FFF2-40B4-BE49-F238E27FC236}">
                <a16:creationId xmlns:a16="http://schemas.microsoft.com/office/drawing/2014/main" id="{DFACED5F-6FE4-FD18-ABD8-146130E71EFC}"/>
              </a:ext>
            </a:extLst>
          </p:cNvPr>
          <p:cNvGraphicFramePr>
            <a:graphicFrameLocks noChangeAspect="1"/>
          </p:cNvGraphicFramePr>
          <p:nvPr/>
        </p:nvGraphicFramePr>
        <p:xfrm>
          <a:off x="1200150" y="2544763"/>
          <a:ext cx="728663" cy="1566862"/>
        </p:xfrm>
        <a:graphic>
          <a:graphicData uri="http://schemas.openxmlformats.org/presentationml/2006/ole">
            <mc:AlternateContent xmlns:mc="http://schemas.openxmlformats.org/markup-compatibility/2006">
              <mc:Choice xmlns:v="urn:schemas-microsoft-com:vml" Requires="v">
                <p:oleObj name="Microsoft ClipArt Gallery" r:id="rId3" imgW="10693400" imgH="23012400" progId="MS_ClipArt_Gallery">
                  <p:embed/>
                </p:oleObj>
              </mc:Choice>
              <mc:Fallback>
                <p:oleObj name="Microsoft ClipArt Gallery" r:id="rId3" imgW="10693400" imgH="23012400" progId="MS_ClipArt_Gallery">
                  <p:embed/>
                  <p:pic>
                    <p:nvPicPr>
                      <p:cNvPr id="0" name="Object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0150" y="2544763"/>
                        <a:ext cx="728663" cy="1566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9222" name="Object 22">
            <a:extLst>
              <a:ext uri="{FF2B5EF4-FFF2-40B4-BE49-F238E27FC236}">
                <a16:creationId xmlns:a16="http://schemas.microsoft.com/office/drawing/2014/main" id="{6F03E535-6E11-DC63-38AC-5F4FF2358741}"/>
              </a:ext>
            </a:extLst>
          </p:cNvPr>
          <p:cNvGraphicFramePr>
            <a:graphicFrameLocks noChangeAspect="1"/>
          </p:cNvGraphicFramePr>
          <p:nvPr/>
        </p:nvGraphicFramePr>
        <p:xfrm>
          <a:off x="666750" y="4338638"/>
          <a:ext cx="638175" cy="1938337"/>
        </p:xfrm>
        <a:graphic>
          <a:graphicData uri="http://schemas.openxmlformats.org/presentationml/2006/ole">
            <mc:AlternateContent xmlns:mc="http://schemas.openxmlformats.org/markup-compatibility/2006">
              <mc:Choice xmlns:v="urn:schemas-microsoft-com:vml" Requires="v">
                <p:oleObj name="Microsoft ClipArt Gallery" r:id="rId5" imgW="7454900" imgH="22618700" progId="MS_ClipArt_Gallery">
                  <p:embed/>
                </p:oleObj>
              </mc:Choice>
              <mc:Fallback>
                <p:oleObj name="Microsoft ClipArt Gallery" r:id="rId5" imgW="7454900" imgH="22618700" progId="MS_ClipArt_Gallery">
                  <p:embed/>
                  <p:pic>
                    <p:nvPicPr>
                      <p:cNvPr id="0" name="Object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750" y="4338638"/>
                        <a:ext cx="638175" cy="1938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79218"/>
                                        </p:tgtEl>
                                        <p:attrNameLst>
                                          <p:attrName>style.visibility</p:attrName>
                                        </p:attrNameLst>
                                      </p:cBhvr>
                                      <p:to>
                                        <p:strVal val="visible"/>
                                      </p:to>
                                    </p:set>
                                    <p:animEffect transition="in" filter="dissolve">
                                      <p:cBhvr>
                                        <p:cTn id="7" dur="500"/>
                                        <p:tgtEl>
                                          <p:spTgt spid="179218"/>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499"/>
                                          </p:stCondLst>
                                        </p:cTn>
                                        <p:tgtEl>
                                          <p:spTgt spid="179220"/>
                                        </p:tgtEl>
                                        <p:attrNameLst>
                                          <p:attrName>style.visibility</p:attrName>
                                        </p:attrNameLst>
                                      </p:cBhvr>
                                      <p:to>
                                        <p:strVal val="visible"/>
                                      </p:to>
                                    </p:set>
                                  </p:childTnLst>
                                  <p:subTnLst>
                                    <p:set>
                                      <p:cBhvr override="childStyle">
                                        <p:cTn dur="1" fill="hold" display="0" masterRel="nextClick" afterEffect="1"/>
                                        <p:tgtEl>
                                          <p:spTgt spid="179220"/>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179223"/>
                                        </p:tgtEl>
                                        <p:attrNameLst>
                                          <p:attrName>style.visibility</p:attrName>
                                        </p:attrNameLst>
                                      </p:cBhvr>
                                      <p:to>
                                        <p:strVal val="visible"/>
                                      </p:to>
                                    </p:set>
                                    <p:animEffect transition="in" filter="dissolve">
                                      <p:cBhvr>
                                        <p:cTn id="15" dur="500"/>
                                        <p:tgtEl>
                                          <p:spTgt spid="179223"/>
                                        </p:tgtEl>
                                      </p:cBhvr>
                                    </p:animEffect>
                                  </p:childTnLst>
                                </p:cTn>
                              </p:par>
                            </p:childTnLst>
                          </p:cTn>
                        </p:par>
                        <p:par>
                          <p:cTn id="16" fill="hold" nodeType="afterGroup">
                            <p:stCondLst>
                              <p:cond delay="500"/>
                            </p:stCondLst>
                            <p:childTnLst>
                              <p:par>
                                <p:cTn id="17" presetID="1" presetClass="entr" presetSubtype="0" fill="hold" nodeType="afterEffect">
                                  <p:stCondLst>
                                    <p:cond delay="0"/>
                                  </p:stCondLst>
                                  <p:childTnLst>
                                    <p:set>
                                      <p:cBhvr>
                                        <p:cTn id="18" dur="1" fill="hold">
                                          <p:stCondLst>
                                            <p:cond delay="499"/>
                                          </p:stCondLst>
                                        </p:cTn>
                                        <p:tgtEl>
                                          <p:spTgt spid="1792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08E5164F-1043-7754-5102-76766C1415AA}"/>
              </a:ext>
            </a:extLst>
          </p:cNvPr>
          <p:cNvSpPr>
            <a:spLocks noGrp="1"/>
          </p:cNvSpPr>
          <p:nvPr>
            <p:ph type="ftr" sz="quarter" idx="10"/>
          </p:nvPr>
        </p:nvSpPr>
        <p:spPr/>
        <p:txBody>
          <a:bodyPr/>
          <a:lstStyle/>
          <a:p>
            <a:r>
              <a:rPr lang="en-US" altLang="en-US"/>
              <a:t>7: Multimedia Networking</a:t>
            </a:r>
          </a:p>
        </p:txBody>
      </p:sp>
      <p:sp>
        <p:nvSpPr>
          <p:cNvPr id="3" name="Slide Number Placeholder 5">
            <a:extLst>
              <a:ext uri="{FF2B5EF4-FFF2-40B4-BE49-F238E27FC236}">
                <a16:creationId xmlns:a16="http://schemas.microsoft.com/office/drawing/2014/main" id="{9F17E064-324B-4359-40CF-3025DCF217E4}"/>
              </a:ext>
            </a:extLst>
          </p:cNvPr>
          <p:cNvSpPr>
            <a:spLocks noGrp="1"/>
          </p:cNvSpPr>
          <p:nvPr>
            <p:ph type="sldNum" sz="quarter" idx="11"/>
          </p:nvPr>
        </p:nvSpPr>
        <p:spPr/>
        <p:txBody>
          <a:bodyPr/>
          <a:lstStyle/>
          <a:p>
            <a:r>
              <a:rPr lang="en-US" altLang="en-US"/>
              <a:t>7-</a:t>
            </a:r>
            <a:fld id="{B175F18B-21DE-5C4D-BD7E-BF77DB872D68}" type="slidenum">
              <a:rPr lang="en-US" altLang="en-US"/>
              <a:pPr/>
              <a:t>12</a:t>
            </a:fld>
            <a:endParaRPr lang="en-US" altLang="en-US"/>
          </a:p>
        </p:txBody>
      </p:sp>
      <p:sp>
        <p:nvSpPr>
          <p:cNvPr id="276482" name="Rectangle 2">
            <a:extLst>
              <a:ext uri="{FF2B5EF4-FFF2-40B4-BE49-F238E27FC236}">
                <a16:creationId xmlns:a16="http://schemas.microsoft.com/office/drawing/2014/main" id="{A51E4E59-DDD2-FE29-88CB-199C1066D565}"/>
              </a:ext>
            </a:extLst>
          </p:cNvPr>
          <p:cNvSpPr>
            <a:spLocks noGrp="1" noChangeArrowheads="1"/>
          </p:cNvSpPr>
          <p:nvPr>
            <p:ph type="title"/>
          </p:nvPr>
        </p:nvSpPr>
        <p:spPr/>
        <p:txBody>
          <a:bodyPr/>
          <a:lstStyle/>
          <a:p>
            <a:pPr algn="l"/>
            <a:r>
              <a:rPr lang="en-US" altLang="en-US" sz="2800"/>
              <a:t>How should the Internet evolve to better support multimedia?</a:t>
            </a:r>
          </a:p>
        </p:txBody>
      </p:sp>
      <p:sp>
        <p:nvSpPr>
          <p:cNvPr id="276483" name="Rectangle 3">
            <a:extLst>
              <a:ext uri="{FF2B5EF4-FFF2-40B4-BE49-F238E27FC236}">
                <a16:creationId xmlns:a16="http://schemas.microsoft.com/office/drawing/2014/main" id="{B5CFCF6F-6160-9E7C-2EEA-6872A7D3DAFD}"/>
              </a:ext>
            </a:extLst>
          </p:cNvPr>
          <p:cNvSpPr>
            <a:spLocks noGrp="1" noChangeArrowheads="1"/>
          </p:cNvSpPr>
          <p:nvPr>
            <p:ph type="body" sz="half" idx="1"/>
          </p:nvPr>
        </p:nvSpPr>
        <p:spPr>
          <a:xfrm>
            <a:off x="374650" y="1339850"/>
            <a:ext cx="3968750" cy="4908550"/>
          </a:xfrm>
        </p:spPr>
        <p:txBody>
          <a:bodyPr/>
          <a:lstStyle/>
          <a:p>
            <a:pPr>
              <a:buFont typeface="ZapfDingbats" pitchFamily="82" charset="2"/>
              <a:buNone/>
            </a:pPr>
            <a:r>
              <a:rPr lang="en-US" altLang="en-US" sz="2000" u="sng">
                <a:solidFill>
                  <a:srgbClr val="FF0000"/>
                </a:solidFill>
              </a:rPr>
              <a:t>Integrated services philosophy:</a:t>
            </a:r>
            <a:r>
              <a:rPr lang="en-US" altLang="en-US" sz="2000"/>
              <a:t> </a:t>
            </a:r>
          </a:p>
          <a:p>
            <a:r>
              <a:rPr lang="en-US" altLang="en-US" sz="2000"/>
              <a:t>fundamental changes in Internet so that apps can reserve end-to-end bandwidth</a:t>
            </a:r>
          </a:p>
          <a:p>
            <a:r>
              <a:rPr lang="en-US" altLang="en-US" sz="2000"/>
              <a:t>requires new, complex software in hosts &amp; routers</a:t>
            </a:r>
          </a:p>
          <a:p>
            <a:pPr>
              <a:buFont typeface="ZapfDingbats" pitchFamily="82" charset="2"/>
              <a:buNone/>
            </a:pPr>
            <a:r>
              <a:rPr lang="en-US" altLang="en-US" sz="2000" u="sng">
                <a:solidFill>
                  <a:srgbClr val="FF0000"/>
                </a:solidFill>
              </a:rPr>
              <a:t>Laissez-faire</a:t>
            </a:r>
            <a:endParaRPr lang="en-US" altLang="en-US" sz="2000"/>
          </a:p>
          <a:p>
            <a:r>
              <a:rPr lang="en-US" altLang="en-US" sz="2000"/>
              <a:t>no major changes</a:t>
            </a:r>
          </a:p>
          <a:p>
            <a:r>
              <a:rPr lang="en-US" altLang="en-US" sz="2000"/>
              <a:t>more bandwidth when needed</a:t>
            </a:r>
          </a:p>
          <a:p>
            <a:r>
              <a:rPr lang="en-US" altLang="en-US" sz="2000"/>
              <a:t>content distribution, application-layer multicast</a:t>
            </a:r>
          </a:p>
          <a:p>
            <a:pPr lvl="1"/>
            <a:r>
              <a:rPr lang="en-US" altLang="en-US" sz="1800"/>
              <a:t>application layer</a:t>
            </a:r>
          </a:p>
          <a:p>
            <a:pPr lvl="1">
              <a:buFont typeface="ZapfDingbats" pitchFamily="82" charset="2"/>
              <a:buNone/>
            </a:pPr>
            <a:endParaRPr lang="en-US" altLang="en-US" sz="1800"/>
          </a:p>
        </p:txBody>
      </p:sp>
      <p:sp>
        <p:nvSpPr>
          <p:cNvPr id="276484" name="Rectangle 4">
            <a:extLst>
              <a:ext uri="{FF2B5EF4-FFF2-40B4-BE49-F238E27FC236}">
                <a16:creationId xmlns:a16="http://schemas.microsoft.com/office/drawing/2014/main" id="{FB4DD817-A50C-0AB5-9101-6A44CD9C0620}"/>
              </a:ext>
            </a:extLst>
          </p:cNvPr>
          <p:cNvSpPr>
            <a:spLocks noGrp="1" noChangeArrowheads="1"/>
          </p:cNvSpPr>
          <p:nvPr>
            <p:ph type="body" sz="half" idx="2"/>
          </p:nvPr>
        </p:nvSpPr>
        <p:spPr>
          <a:xfrm>
            <a:off x="4495800" y="1339850"/>
            <a:ext cx="3810000" cy="2282825"/>
          </a:xfrm>
        </p:spPr>
        <p:txBody>
          <a:bodyPr/>
          <a:lstStyle/>
          <a:p>
            <a:pPr>
              <a:buFont typeface="ZapfDingbats" pitchFamily="82" charset="2"/>
              <a:buNone/>
            </a:pPr>
            <a:r>
              <a:rPr lang="en-US" altLang="en-US" sz="2000" u="sng">
                <a:solidFill>
                  <a:srgbClr val="FF0000"/>
                </a:solidFill>
              </a:rPr>
              <a:t>Differentiated services philosophy:</a:t>
            </a:r>
          </a:p>
          <a:p>
            <a:r>
              <a:rPr lang="en-US" altLang="en-US" sz="2000"/>
              <a:t>fewer changes to Internet infrastructure, yet provide 1st and 2nd class service</a:t>
            </a:r>
          </a:p>
        </p:txBody>
      </p:sp>
      <p:graphicFrame>
        <p:nvGraphicFramePr>
          <p:cNvPr id="276491" name="Object 11">
            <a:extLst>
              <a:ext uri="{FF2B5EF4-FFF2-40B4-BE49-F238E27FC236}">
                <a16:creationId xmlns:a16="http://schemas.microsoft.com/office/drawing/2014/main" id="{BE96EAA4-1271-47CD-5104-4F2A1EF5037B}"/>
              </a:ext>
            </a:extLst>
          </p:cNvPr>
          <p:cNvGraphicFramePr>
            <a:graphicFrameLocks noChangeAspect="1"/>
          </p:cNvGraphicFramePr>
          <p:nvPr/>
        </p:nvGraphicFramePr>
        <p:xfrm>
          <a:off x="5961063" y="3400425"/>
          <a:ext cx="638175" cy="1938338"/>
        </p:xfrm>
        <a:graphic>
          <a:graphicData uri="http://schemas.openxmlformats.org/presentationml/2006/ole">
            <mc:AlternateContent xmlns:mc="http://schemas.openxmlformats.org/markup-compatibility/2006">
              <mc:Choice xmlns:v="urn:schemas-microsoft-com:vml" Requires="v">
                <p:oleObj name="Microsoft ClipArt Gallery" r:id="rId3" imgW="7454900" imgH="22618700" progId="MS_ClipArt_Gallery">
                  <p:embed/>
                </p:oleObj>
              </mc:Choice>
              <mc:Fallback>
                <p:oleObj name="Microsoft ClipArt Gallery" r:id="rId3" imgW="7454900" imgH="22618700" progId="MS_ClipArt_Gallery">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1063" y="3400425"/>
                        <a:ext cx="638175" cy="1938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6492" name="Text Box 12">
            <a:extLst>
              <a:ext uri="{FF2B5EF4-FFF2-40B4-BE49-F238E27FC236}">
                <a16:creationId xmlns:a16="http://schemas.microsoft.com/office/drawing/2014/main" id="{8AA0C6A3-27D1-F707-1F48-35289CC44096}"/>
              </a:ext>
            </a:extLst>
          </p:cNvPr>
          <p:cNvSpPr txBox="1">
            <a:spLocks noChangeArrowheads="1"/>
          </p:cNvSpPr>
          <p:nvPr/>
        </p:nvSpPr>
        <p:spPr bwMode="auto">
          <a:xfrm>
            <a:off x="4818063" y="5476875"/>
            <a:ext cx="3121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chemeClr val="accent2"/>
                </a:solidFill>
              </a:rPr>
              <a:t>What’s your opinion?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2764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A14D6D4-FA76-EDF0-FE47-5D099A9EF79A}"/>
              </a:ext>
            </a:extLst>
          </p:cNvPr>
          <p:cNvSpPr>
            <a:spLocks noGrp="1"/>
          </p:cNvSpPr>
          <p:nvPr>
            <p:ph type="ftr" sz="quarter" idx="10"/>
          </p:nvPr>
        </p:nvSpPr>
        <p:spPr/>
        <p:txBody>
          <a:bodyPr/>
          <a:lstStyle/>
          <a:p>
            <a:r>
              <a:rPr lang="en-US" altLang="en-US"/>
              <a:t>7: Multimedia Networking</a:t>
            </a:r>
          </a:p>
        </p:txBody>
      </p:sp>
      <p:sp>
        <p:nvSpPr>
          <p:cNvPr id="3" name="Slide Number Placeholder 5">
            <a:extLst>
              <a:ext uri="{FF2B5EF4-FFF2-40B4-BE49-F238E27FC236}">
                <a16:creationId xmlns:a16="http://schemas.microsoft.com/office/drawing/2014/main" id="{96CAF813-EB33-7C18-B7D3-DF1599324ED8}"/>
              </a:ext>
            </a:extLst>
          </p:cNvPr>
          <p:cNvSpPr>
            <a:spLocks noGrp="1"/>
          </p:cNvSpPr>
          <p:nvPr>
            <p:ph type="sldNum" sz="quarter" idx="11"/>
          </p:nvPr>
        </p:nvSpPr>
        <p:spPr/>
        <p:txBody>
          <a:bodyPr/>
          <a:lstStyle/>
          <a:p>
            <a:r>
              <a:rPr lang="en-US" altLang="en-US"/>
              <a:t>7-</a:t>
            </a:r>
            <a:fld id="{CF24D034-7E51-3A43-9AAF-CC390438FA0E}" type="slidenum">
              <a:rPr lang="en-US" altLang="en-US"/>
              <a:pPr/>
              <a:t>13</a:t>
            </a:fld>
            <a:endParaRPr lang="en-US" altLang="en-US"/>
          </a:p>
        </p:txBody>
      </p:sp>
      <p:sp>
        <p:nvSpPr>
          <p:cNvPr id="379906" name="Rectangle 2">
            <a:extLst>
              <a:ext uri="{FF2B5EF4-FFF2-40B4-BE49-F238E27FC236}">
                <a16:creationId xmlns:a16="http://schemas.microsoft.com/office/drawing/2014/main" id="{D050A112-DA7F-A05D-DEB2-79CB5A3505D0}"/>
              </a:ext>
            </a:extLst>
          </p:cNvPr>
          <p:cNvSpPr>
            <a:spLocks noGrp="1" noChangeArrowheads="1"/>
          </p:cNvSpPr>
          <p:nvPr>
            <p:ph type="title"/>
          </p:nvPr>
        </p:nvSpPr>
        <p:spPr/>
        <p:txBody>
          <a:bodyPr/>
          <a:lstStyle/>
          <a:p>
            <a:pPr algn="l"/>
            <a:r>
              <a:rPr lang="en-US" altLang="en-US"/>
              <a:t>A few words about audio compression</a:t>
            </a:r>
          </a:p>
        </p:txBody>
      </p:sp>
      <p:sp>
        <p:nvSpPr>
          <p:cNvPr id="379907" name="Rectangle 3">
            <a:extLst>
              <a:ext uri="{FF2B5EF4-FFF2-40B4-BE49-F238E27FC236}">
                <a16:creationId xmlns:a16="http://schemas.microsoft.com/office/drawing/2014/main" id="{93E7DA22-8C05-2B42-504E-D44D7CEBEDE3}"/>
              </a:ext>
            </a:extLst>
          </p:cNvPr>
          <p:cNvSpPr>
            <a:spLocks noGrp="1" noChangeArrowheads="1"/>
          </p:cNvSpPr>
          <p:nvPr>
            <p:ph type="body" sz="half" idx="1"/>
          </p:nvPr>
        </p:nvSpPr>
        <p:spPr/>
        <p:txBody>
          <a:bodyPr/>
          <a:lstStyle/>
          <a:p>
            <a:r>
              <a:rPr lang="en-US" altLang="en-US"/>
              <a:t>analog signal sampled at constant rate</a:t>
            </a:r>
          </a:p>
          <a:p>
            <a:pPr lvl="1"/>
            <a:r>
              <a:rPr lang="en-US" altLang="en-US"/>
              <a:t>telephone: 8,000 samples/sec</a:t>
            </a:r>
          </a:p>
          <a:p>
            <a:pPr lvl="1"/>
            <a:r>
              <a:rPr lang="en-US" altLang="en-US"/>
              <a:t>CD music: 44,100 samples/sec</a:t>
            </a:r>
          </a:p>
          <a:p>
            <a:r>
              <a:rPr lang="en-US" altLang="en-US"/>
              <a:t>each sample quantized, i.e., rounded</a:t>
            </a:r>
          </a:p>
          <a:p>
            <a:pPr lvl="1"/>
            <a:r>
              <a:rPr lang="en-US" altLang="en-US"/>
              <a:t>e.g., 2</a:t>
            </a:r>
            <a:r>
              <a:rPr lang="en-US" altLang="en-US" baseline="30000"/>
              <a:t>8</a:t>
            </a:r>
            <a:r>
              <a:rPr lang="en-US" altLang="en-US"/>
              <a:t>=256 possible quantized values</a:t>
            </a:r>
          </a:p>
          <a:p>
            <a:r>
              <a:rPr lang="en-US" altLang="en-US"/>
              <a:t>each quantized value represented by bits</a:t>
            </a:r>
          </a:p>
          <a:p>
            <a:pPr lvl="1"/>
            <a:r>
              <a:rPr lang="en-US" altLang="en-US"/>
              <a:t>8 bits for 256 values</a:t>
            </a:r>
          </a:p>
        </p:txBody>
      </p:sp>
      <p:sp>
        <p:nvSpPr>
          <p:cNvPr id="379908" name="Rectangle 4">
            <a:extLst>
              <a:ext uri="{FF2B5EF4-FFF2-40B4-BE49-F238E27FC236}">
                <a16:creationId xmlns:a16="http://schemas.microsoft.com/office/drawing/2014/main" id="{DDB626C0-62C5-109A-49B5-6B7BD7FD6C2A}"/>
              </a:ext>
            </a:extLst>
          </p:cNvPr>
          <p:cNvSpPr>
            <a:spLocks noGrp="1" noChangeArrowheads="1"/>
          </p:cNvSpPr>
          <p:nvPr>
            <p:ph type="body" sz="half" idx="2"/>
          </p:nvPr>
        </p:nvSpPr>
        <p:spPr/>
        <p:txBody>
          <a:bodyPr/>
          <a:lstStyle/>
          <a:p>
            <a:r>
              <a:rPr lang="en-US" altLang="en-US"/>
              <a:t>example: 8,000 samples/sec, 256 quantized values --&gt; 64,000 bps</a:t>
            </a:r>
          </a:p>
          <a:p>
            <a:r>
              <a:rPr lang="en-US" altLang="en-US"/>
              <a:t>receiver converts bits back to analog signal:</a:t>
            </a:r>
          </a:p>
          <a:p>
            <a:pPr lvl="1"/>
            <a:r>
              <a:rPr lang="en-US" altLang="en-US"/>
              <a:t>some quality reduction</a:t>
            </a:r>
          </a:p>
          <a:p>
            <a:pPr>
              <a:buFont typeface="ZapfDingbats" pitchFamily="82" charset="2"/>
              <a:buNone/>
            </a:pPr>
            <a:r>
              <a:rPr lang="en-US" altLang="en-US" u="sng">
                <a:solidFill>
                  <a:srgbClr val="FF0000"/>
                </a:solidFill>
              </a:rPr>
              <a:t>Example rates</a:t>
            </a:r>
            <a:endParaRPr lang="en-US" altLang="en-US"/>
          </a:p>
          <a:p>
            <a:r>
              <a:rPr lang="en-US" altLang="en-US"/>
              <a:t>CD: 1.411 Mbps</a:t>
            </a:r>
          </a:p>
          <a:p>
            <a:r>
              <a:rPr lang="en-US" altLang="en-US"/>
              <a:t>MP3: 96, 128, 160 kbps</a:t>
            </a:r>
          </a:p>
          <a:p>
            <a:r>
              <a:rPr lang="en-US" altLang="en-US"/>
              <a:t>Internet telephony: 5.3 kbps and up</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9BFA6F4C-1B88-1715-A2E6-401D6BA63AFA}"/>
              </a:ext>
            </a:extLst>
          </p:cNvPr>
          <p:cNvSpPr>
            <a:spLocks noGrp="1"/>
          </p:cNvSpPr>
          <p:nvPr>
            <p:ph type="ftr" sz="quarter" idx="10"/>
          </p:nvPr>
        </p:nvSpPr>
        <p:spPr/>
        <p:txBody>
          <a:bodyPr/>
          <a:lstStyle/>
          <a:p>
            <a:r>
              <a:rPr lang="en-US" altLang="en-US"/>
              <a:t>7: Multimedia Networking</a:t>
            </a:r>
          </a:p>
        </p:txBody>
      </p:sp>
      <p:sp>
        <p:nvSpPr>
          <p:cNvPr id="3" name="Slide Number Placeholder 5">
            <a:extLst>
              <a:ext uri="{FF2B5EF4-FFF2-40B4-BE49-F238E27FC236}">
                <a16:creationId xmlns:a16="http://schemas.microsoft.com/office/drawing/2014/main" id="{130975C0-4280-A877-7AED-BB9C08DAD63D}"/>
              </a:ext>
            </a:extLst>
          </p:cNvPr>
          <p:cNvSpPr>
            <a:spLocks noGrp="1"/>
          </p:cNvSpPr>
          <p:nvPr>
            <p:ph type="sldNum" sz="quarter" idx="11"/>
          </p:nvPr>
        </p:nvSpPr>
        <p:spPr/>
        <p:txBody>
          <a:bodyPr/>
          <a:lstStyle/>
          <a:p>
            <a:r>
              <a:rPr lang="en-US" altLang="en-US"/>
              <a:t>7-</a:t>
            </a:r>
            <a:fld id="{67E055DC-18D1-A145-A3E6-77D86741A06E}" type="slidenum">
              <a:rPr lang="en-US" altLang="en-US"/>
              <a:pPr/>
              <a:t>14</a:t>
            </a:fld>
            <a:endParaRPr lang="en-US" altLang="en-US"/>
          </a:p>
        </p:txBody>
      </p:sp>
      <p:sp>
        <p:nvSpPr>
          <p:cNvPr id="380930" name="Rectangle 2">
            <a:extLst>
              <a:ext uri="{FF2B5EF4-FFF2-40B4-BE49-F238E27FC236}">
                <a16:creationId xmlns:a16="http://schemas.microsoft.com/office/drawing/2014/main" id="{7F1D6544-A903-AF7A-E636-522760E97072}"/>
              </a:ext>
            </a:extLst>
          </p:cNvPr>
          <p:cNvSpPr>
            <a:spLocks noGrp="1" noChangeArrowheads="1"/>
          </p:cNvSpPr>
          <p:nvPr>
            <p:ph type="title"/>
          </p:nvPr>
        </p:nvSpPr>
        <p:spPr/>
        <p:txBody>
          <a:bodyPr/>
          <a:lstStyle/>
          <a:p>
            <a:pPr algn="l"/>
            <a:r>
              <a:rPr lang="en-US" altLang="en-US"/>
              <a:t>A few words about video compression</a:t>
            </a:r>
          </a:p>
        </p:txBody>
      </p:sp>
      <p:sp>
        <p:nvSpPr>
          <p:cNvPr id="380931" name="Rectangle 3">
            <a:extLst>
              <a:ext uri="{FF2B5EF4-FFF2-40B4-BE49-F238E27FC236}">
                <a16:creationId xmlns:a16="http://schemas.microsoft.com/office/drawing/2014/main" id="{FCFAB961-9886-2223-2112-4CE8CBD1565C}"/>
              </a:ext>
            </a:extLst>
          </p:cNvPr>
          <p:cNvSpPr>
            <a:spLocks noGrp="1" noChangeArrowheads="1"/>
          </p:cNvSpPr>
          <p:nvPr>
            <p:ph type="body" sz="half" idx="1"/>
          </p:nvPr>
        </p:nvSpPr>
        <p:spPr>
          <a:xfrm>
            <a:off x="385763" y="1339850"/>
            <a:ext cx="3957637" cy="4908550"/>
          </a:xfrm>
        </p:spPr>
        <p:txBody>
          <a:bodyPr/>
          <a:lstStyle/>
          <a:p>
            <a:r>
              <a:rPr lang="en-US" altLang="en-US"/>
              <a:t>video: sequence of images displayed at constant rate</a:t>
            </a:r>
          </a:p>
          <a:p>
            <a:pPr lvl="1"/>
            <a:r>
              <a:rPr lang="en-US" altLang="en-US"/>
              <a:t>e.g. 24 images/sec</a:t>
            </a:r>
          </a:p>
          <a:p>
            <a:r>
              <a:rPr lang="en-US" altLang="en-US"/>
              <a:t>digital image: array of pixels</a:t>
            </a:r>
          </a:p>
          <a:p>
            <a:pPr lvl="1"/>
            <a:r>
              <a:rPr lang="en-US" altLang="en-US"/>
              <a:t>each pixel represented by bits</a:t>
            </a:r>
          </a:p>
          <a:p>
            <a:r>
              <a:rPr lang="en-US" altLang="en-US"/>
              <a:t>redundancy</a:t>
            </a:r>
          </a:p>
          <a:p>
            <a:pPr lvl="1"/>
            <a:r>
              <a:rPr lang="en-US" altLang="en-US"/>
              <a:t>spatial (within image)</a:t>
            </a:r>
          </a:p>
          <a:p>
            <a:pPr lvl="1"/>
            <a:r>
              <a:rPr lang="en-US" altLang="en-US"/>
              <a:t>temporal (from one image to next)</a:t>
            </a:r>
          </a:p>
        </p:txBody>
      </p:sp>
      <p:sp>
        <p:nvSpPr>
          <p:cNvPr id="380932" name="Rectangle 4">
            <a:extLst>
              <a:ext uri="{FF2B5EF4-FFF2-40B4-BE49-F238E27FC236}">
                <a16:creationId xmlns:a16="http://schemas.microsoft.com/office/drawing/2014/main" id="{47CD0C8A-8754-DE9E-0170-C2D188101ABD}"/>
              </a:ext>
            </a:extLst>
          </p:cNvPr>
          <p:cNvSpPr>
            <a:spLocks noGrp="1" noChangeArrowheads="1"/>
          </p:cNvSpPr>
          <p:nvPr>
            <p:ph type="body" sz="half" idx="2"/>
          </p:nvPr>
        </p:nvSpPr>
        <p:spPr>
          <a:xfrm>
            <a:off x="4495800" y="1339850"/>
            <a:ext cx="4114800" cy="4908550"/>
          </a:xfrm>
        </p:spPr>
        <p:txBody>
          <a:bodyPr/>
          <a:lstStyle/>
          <a:p>
            <a:pPr>
              <a:buFont typeface="ZapfDingbats" pitchFamily="82" charset="2"/>
              <a:buNone/>
            </a:pPr>
            <a:r>
              <a:rPr lang="en-US" altLang="en-US" u="sng">
                <a:solidFill>
                  <a:srgbClr val="FF0000"/>
                </a:solidFill>
              </a:rPr>
              <a:t>Examples:</a:t>
            </a:r>
            <a:endParaRPr lang="en-US" altLang="en-US"/>
          </a:p>
          <a:p>
            <a:r>
              <a:rPr lang="en-US" altLang="en-US"/>
              <a:t>MPEG 1 (CD-ROM) 1.5 Mbps</a:t>
            </a:r>
          </a:p>
          <a:p>
            <a:r>
              <a:rPr lang="en-US" altLang="en-US"/>
              <a:t>MPEG2 (DVD) 3-6 Mbps</a:t>
            </a:r>
          </a:p>
          <a:p>
            <a:r>
              <a:rPr lang="en-US" altLang="en-US"/>
              <a:t>MPEG4 (often used in Internet, &lt; 1 Mbps)</a:t>
            </a:r>
          </a:p>
          <a:p>
            <a:pPr>
              <a:buFont typeface="ZapfDingbats" pitchFamily="82" charset="2"/>
              <a:buNone/>
            </a:pPr>
            <a:r>
              <a:rPr lang="en-US" altLang="en-US" u="sng">
                <a:solidFill>
                  <a:srgbClr val="FF0000"/>
                </a:solidFill>
              </a:rPr>
              <a:t>Research:</a:t>
            </a:r>
            <a:endParaRPr lang="en-US" altLang="en-US"/>
          </a:p>
          <a:p>
            <a:r>
              <a:rPr lang="en-US" altLang="en-US"/>
              <a:t>layered (scalable) video</a:t>
            </a:r>
          </a:p>
          <a:p>
            <a:pPr lvl="1"/>
            <a:r>
              <a:rPr lang="en-US" altLang="en-US"/>
              <a:t>adapt layers to available bandwidth</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751F77C7-DC13-F1F6-6CB2-D297F8E85BDD}"/>
              </a:ext>
            </a:extLst>
          </p:cNvPr>
          <p:cNvSpPr>
            <a:spLocks noGrp="1"/>
          </p:cNvSpPr>
          <p:nvPr>
            <p:ph type="ftr" sz="quarter" idx="10"/>
          </p:nvPr>
        </p:nvSpPr>
        <p:spPr/>
        <p:txBody>
          <a:bodyPr/>
          <a:lstStyle/>
          <a:p>
            <a:r>
              <a:rPr lang="en-US" altLang="en-US"/>
              <a:t>7: Multimedia Networking</a:t>
            </a:r>
          </a:p>
        </p:txBody>
      </p:sp>
      <p:sp>
        <p:nvSpPr>
          <p:cNvPr id="3" name="Slide Number Placeholder 5">
            <a:extLst>
              <a:ext uri="{FF2B5EF4-FFF2-40B4-BE49-F238E27FC236}">
                <a16:creationId xmlns:a16="http://schemas.microsoft.com/office/drawing/2014/main" id="{06151EDF-24CC-73A1-8DA2-4F086780EEF9}"/>
              </a:ext>
            </a:extLst>
          </p:cNvPr>
          <p:cNvSpPr>
            <a:spLocks noGrp="1"/>
          </p:cNvSpPr>
          <p:nvPr>
            <p:ph type="sldNum" sz="quarter" idx="11"/>
          </p:nvPr>
        </p:nvSpPr>
        <p:spPr/>
        <p:txBody>
          <a:bodyPr/>
          <a:lstStyle/>
          <a:p>
            <a:r>
              <a:rPr lang="en-US" altLang="en-US"/>
              <a:t>7-</a:t>
            </a:r>
            <a:fld id="{1599C0AF-2802-BD4B-AB2F-2A0F15CB6AE7}" type="slidenum">
              <a:rPr lang="en-US" altLang="en-US"/>
              <a:pPr/>
              <a:t>15</a:t>
            </a:fld>
            <a:endParaRPr lang="en-US" altLang="en-US"/>
          </a:p>
        </p:txBody>
      </p:sp>
      <p:sp>
        <p:nvSpPr>
          <p:cNvPr id="590850" name="Rectangle 2">
            <a:extLst>
              <a:ext uri="{FF2B5EF4-FFF2-40B4-BE49-F238E27FC236}">
                <a16:creationId xmlns:a16="http://schemas.microsoft.com/office/drawing/2014/main" id="{12E89D4C-1812-DE8C-16DE-C850F23C7E5D}"/>
              </a:ext>
            </a:extLst>
          </p:cNvPr>
          <p:cNvSpPr>
            <a:spLocks noGrp="1" noChangeArrowheads="1"/>
          </p:cNvSpPr>
          <p:nvPr>
            <p:ph type="title"/>
          </p:nvPr>
        </p:nvSpPr>
        <p:spPr/>
        <p:txBody>
          <a:bodyPr/>
          <a:lstStyle/>
          <a:p>
            <a:pPr algn="l"/>
            <a:r>
              <a:rPr lang="en-US" altLang="en-US"/>
              <a:t>Chapter 7 outline</a:t>
            </a:r>
          </a:p>
        </p:txBody>
      </p:sp>
      <p:sp>
        <p:nvSpPr>
          <p:cNvPr id="590851" name="Rectangle 3">
            <a:extLst>
              <a:ext uri="{FF2B5EF4-FFF2-40B4-BE49-F238E27FC236}">
                <a16:creationId xmlns:a16="http://schemas.microsoft.com/office/drawing/2014/main" id="{9E43403E-FAC6-F728-2B06-5F228736C8F6}"/>
              </a:ext>
            </a:extLst>
          </p:cNvPr>
          <p:cNvSpPr>
            <a:spLocks noGrp="1" noChangeArrowheads="1"/>
          </p:cNvSpPr>
          <p:nvPr>
            <p:ph type="body" sz="half" idx="1"/>
          </p:nvPr>
        </p:nvSpPr>
        <p:spPr>
          <a:xfrm>
            <a:off x="434975" y="1228725"/>
            <a:ext cx="4262438" cy="4908550"/>
          </a:xfrm>
        </p:spPr>
        <p:txBody>
          <a:bodyPr/>
          <a:lstStyle/>
          <a:p>
            <a:pPr>
              <a:buFont typeface="ZapfDingbats" pitchFamily="82" charset="2"/>
              <a:buNone/>
            </a:pPr>
            <a:r>
              <a:rPr lang="en-US" altLang="en-US">
                <a:solidFill>
                  <a:schemeClr val="accent2"/>
                </a:solidFill>
              </a:rPr>
              <a:t>7.1 </a:t>
            </a:r>
            <a:r>
              <a:rPr lang="en-US" altLang="en-US"/>
              <a:t>multimedia networking applications</a:t>
            </a:r>
          </a:p>
          <a:p>
            <a:pPr>
              <a:buFont typeface="ZapfDingbats" pitchFamily="82" charset="2"/>
              <a:buNone/>
            </a:pPr>
            <a:r>
              <a:rPr lang="en-US" altLang="en-US">
                <a:solidFill>
                  <a:srgbClr val="FF0000"/>
                </a:solidFill>
              </a:rPr>
              <a:t>7.2 streaming stored audio and video</a:t>
            </a:r>
          </a:p>
          <a:p>
            <a:pPr>
              <a:buFont typeface="ZapfDingbats" pitchFamily="82" charset="2"/>
              <a:buNone/>
            </a:pPr>
            <a:r>
              <a:rPr lang="en-US" altLang="en-US">
                <a:solidFill>
                  <a:schemeClr val="accent2"/>
                </a:solidFill>
              </a:rPr>
              <a:t>7.3</a:t>
            </a:r>
            <a:r>
              <a:rPr lang="en-US" altLang="en-US"/>
              <a:t> making the best out of best effort service</a:t>
            </a:r>
          </a:p>
          <a:p>
            <a:pPr>
              <a:buFont typeface="ZapfDingbats" pitchFamily="82" charset="2"/>
              <a:buNone/>
            </a:pPr>
            <a:r>
              <a:rPr lang="en-US" altLang="en-US">
                <a:solidFill>
                  <a:schemeClr val="accent2"/>
                </a:solidFill>
              </a:rPr>
              <a:t>7.4</a:t>
            </a:r>
            <a:r>
              <a:rPr lang="en-US" altLang="en-US"/>
              <a:t> protocols for real-time interactive applications</a:t>
            </a:r>
            <a:r>
              <a:rPr lang="en-US" altLang="en-US" sz="2000"/>
              <a:t> </a:t>
            </a:r>
          </a:p>
          <a:p>
            <a:pPr lvl="1">
              <a:buFont typeface="ZapfDingbats" pitchFamily="82" charset="2"/>
              <a:buNone/>
            </a:pPr>
            <a:r>
              <a:rPr lang="en-US" altLang="en-US"/>
              <a:t>RTP,RTCP,SIP</a:t>
            </a:r>
          </a:p>
        </p:txBody>
      </p:sp>
      <p:sp>
        <p:nvSpPr>
          <p:cNvPr id="590852" name="Rectangle 4">
            <a:extLst>
              <a:ext uri="{FF2B5EF4-FFF2-40B4-BE49-F238E27FC236}">
                <a16:creationId xmlns:a16="http://schemas.microsoft.com/office/drawing/2014/main" id="{7F9E1488-28F4-4BE7-57A9-B67C4E8E152E}"/>
              </a:ext>
            </a:extLst>
          </p:cNvPr>
          <p:cNvSpPr>
            <a:spLocks noGrp="1" noChangeArrowheads="1"/>
          </p:cNvSpPr>
          <p:nvPr>
            <p:ph type="body" sz="half" idx="2"/>
          </p:nvPr>
        </p:nvSpPr>
        <p:spPr>
          <a:xfrm>
            <a:off x="5084763" y="1247775"/>
            <a:ext cx="3632200" cy="4648200"/>
          </a:xfrm>
        </p:spPr>
        <p:txBody>
          <a:bodyPr/>
          <a:lstStyle/>
          <a:p>
            <a:pPr>
              <a:buFont typeface="ZapfDingbats" pitchFamily="82" charset="2"/>
              <a:buNone/>
            </a:pPr>
            <a:r>
              <a:rPr lang="en-US" altLang="en-US">
                <a:solidFill>
                  <a:schemeClr val="accent2"/>
                </a:solidFill>
              </a:rPr>
              <a:t>7.5 </a:t>
            </a:r>
            <a:r>
              <a:rPr lang="en-US" altLang="en-US"/>
              <a:t>providing multiple classes of service</a:t>
            </a:r>
          </a:p>
          <a:p>
            <a:pPr>
              <a:buFont typeface="ZapfDingbats" pitchFamily="82" charset="2"/>
              <a:buNone/>
            </a:pPr>
            <a:r>
              <a:rPr lang="en-US" altLang="en-US">
                <a:solidFill>
                  <a:schemeClr val="accent2"/>
                </a:solidFill>
              </a:rPr>
              <a:t>7.6</a:t>
            </a:r>
            <a:r>
              <a:rPr lang="en-US" altLang="en-US"/>
              <a:t> providing QoS guarantees </a:t>
            </a:r>
          </a:p>
          <a:p>
            <a:endParaRPr lang="en-US" altLang="en-US"/>
          </a:p>
          <a:p>
            <a:pPr>
              <a:buFont typeface="ZapfDingbats" pitchFamily="82" charset="2"/>
              <a:buNone/>
            </a:pPr>
            <a:endParaRPr lang="en-US" altLang="en-US" sz="2000"/>
          </a:p>
          <a:p>
            <a:endParaRPr lang="en-US" altLang="en-US" sz="20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21E7E5E8-26C1-6C53-7D1B-44A1BF7CBE41}"/>
              </a:ext>
            </a:extLst>
          </p:cNvPr>
          <p:cNvSpPr>
            <a:spLocks noGrp="1"/>
          </p:cNvSpPr>
          <p:nvPr>
            <p:ph type="ftr" sz="quarter" idx="10"/>
          </p:nvPr>
        </p:nvSpPr>
        <p:spPr/>
        <p:txBody>
          <a:bodyPr/>
          <a:lstStyle/>
          <a:p>
            <a:r>
              <a:rPr lang="en-US" altLang="en-US"/>
              <a:t>7: Multimedia Networking</a:t>
            </a:r>
          </a:p>
        </p:txBody>
      </p:sp>
      <p:sp>
        <p:nvSpPr>
          <p:cNvPr id="3" name="Slide Number Placeholder 5">
            <a:extLst>
              <a:ext uri="{FF2B5EF4-FFF2-40B4-BE49-F238E27FC236}">
                <a16:creationId xmlns:a16="http://schemas.microsoft.com/office/drawing/2014/main" id="{46913485-0F4F-A073-A097-50C412F7E863}"/>
              </a:ext>
            </a:extLst>
          </p:cNvPr>
          <p:cNvSpPr>
            <a:spLocks noGrp="1"/>
          </p:cNvSpPr>
          <p:nvPr>
            <p:ph type="sldNum" sz="quarter" idx="11"/>
          </p:nvPr>
        </p:nvSpPr>
        <p:spPr/>
        <p:txBody>
          <a:bodyPr/>
          <a:lstStyle/>
          <a:p>
            <a:r>
              <a:rPr lang="en-US" altLang="en-US"/>
              <a:t>7-</a:t>
            </a:r>
            <a:fld id="{7AA4A774-5C93-544F-B61D-0A01D0CE24C8}" type="slidenum">
              <a:rPr lang="en-US" altLang="en-US"/>
              <a:pPr/>
              <a:t>16</a:t>
            </a:fld>
            <a:endParaRPr lang="en-US" altLang="en-US"/>
          </a:p>
        </p:txBody>
      </p:sp>
      <p:sp>
        <p:nvSpPr>
          <p:cNvPr id="228354" name="Rectangle 2">
            <a:extLst>
              <a:ext uri="{FF2B5EF4-FFF2-40B4-BE49-F238E27FC236}">
                <a16:creationId xmlns:a16="http://schemas.microsoft.com/office/drawing/2014/main" id="{3E6C494A-622A-B6A3-FF65-C6A5E2DD9216}"/>
              </a:ext>
            </a:extLst>
          </p:cNvPr>
          <p:cNvSpPr>
            <a:spLocks noGrp="1" noChangeArrowheads="1"/>
          </p:cNvSpPr>
          <p:nvPr>
            <p:ph type="title"/>
          </p:nvPr>
        </p:nvSpPr>
        <p:spPr/>
        <p:txBody>
          <a:bodyPr/>
          <a:lstStyle/>
          <a:p>
            <a:pPr algn="l"/>
            <a:r>
              <a:rPr lang="en-US" altLang="en-US"/>
              <a:t>Streaming Stored Multimedia</a:t>
            </a:r>
          </a:p>
        </p:txBody>
      </p:sp>
      <p:sp>
        <p:nvSpPr>
          <p:cNvPr id="228355" name="Rectangle 3">
            <a:extLst>
              <a:ext uri="{FF2B5EF4-FFF2-40B4-BE49-F238E27FC236}">
                <a16:creationId xmlns:a16="http://schemas.microsoft.com/office/drawing/2014/main" id="{8A53B2E7-A90E-2F6F-E290-2918356D9397}"/>
              </a:ext>
            </a:extLst>
          </p:cNvPr>
          <p:cNvSpPr>
            <a:spLocks noGrp="1" noChangeArrowheads="1"/>
          </p:cNvSpPr>
          <p:nvPr>
            <p:ph type="body" sz="half" idx="1"/>
          </p:nvPr>
        </p:nvSpPr>
        <p:spPr>
          <a:xfrm>
            <a:off x="252413" y="1255713"/>
            <a:ext cx="4249737" cy="4908550"/>
          </a:xfrm>
        </p:spPr>
        <p:txBody>
          <a:bodyPr/>
          <a:lstStyle/>
          <a:p>
            <a:pPr>
              <a:buFont typeface="ZapfDingbats" pitchFamily="82" charset="2"/>
              <a:buNone/>
            </a:pPr>
            <a:r>
              <a:rPr lang="en-US" altLang="en-US"/>
              <a:t>application-level streaming techniques for making the best out of best effort service:</a:t>
            </a:r>
          </a:p>
          <a:p>
            <a:pPr lvl="1"/>
            <a:r>
              <a:rPr lang="en-US" altLang="en-US" sz="2400"/>
              <a:t> client-side buffering</a:t>
            </a:r>
          </a:p>
          <a:p>
            <a:pPr lvl="1"/>
            <a:r>
              <a:rPr lang="en-US" altLang="en-US" sz="2400"/>
              <a:t> use of UDP versus TCP</a:t>
            </a:r>
          </a:p>
          <a:p>
            <a:pPr lvl="1"/>
            <a:r>
              <a:rPr lang="en-US" altLang="en-US" sz="2400"/>
              <a:t> multiple encodings of multimedia</a:t>
            </a:r>
            <a:br>
              <a:rPr lang="en-US" altLang="en-US" sz="2400"/>
            </a:br>
            <a:endParaRPr lang="en-US" altLang="en-US" sz="2400"/>
          </a:p>
          <a:p>
            <a:pPr lvl="1">
              <a:buFont typeface="ZapfDingbats" pitchFamily="82" charset="2"/>
              <a:buNone/>
            </a:pPr>
            <a:r>
              <a:rPr lang="en-US" altLang="en-US" sz="2400"/>
              <a:t> </a:t>
            </a:r>
            <a:endParaRPr lang="en-US" altLang="en-US" sz="1800"/>
          </a:p>
        </p:txBody>
      </p:sp>
      <p:sp>
        <p:nvSpPr>
          <p:cNvPr id="228358" name="Text Box 6">
            <a:extLst>
              <a:ext uri="{FF2B5EF4-FFF2-40B4-BE49-F238E27FC236}">
                <a16:creationId xmlns:a16="http://schemas.microsoft.com/office/drawing/2014/main" id="{56443C28-FAB3-54A7-C447-D60D3CC0FDA9}"/>
              </a:ext>
            </a:extLst>
          </p:cNvPr>
          <p:cNvSpPr txBox="1">
            <a:spLocks noChangeArrowheads="1"/>
          </p:cNvSpPr>
          <p:nvPr/>
        </p:nvSpPr>
        <p:spPr bwMode="auto">
          <a:xfrm>
            <a:off x="4743450" y="51704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228362" name="Text Box 10">
            <a:extLst>
              <a:ext uri="{FF2B5EF4-FFF2-40B4-BE49-F238E27FC236}">
                <a16:creationId xmlns:a16="http://schemas.microsoft.com/office/drawing/2014/main" id="{0A8A137E-CE92-7A68-9717-C2B34DBC0D89}"/>
              </a:ext>
            </a:extLst>
          </p:cNvPr>
          <p:cNvSpPr txBox="1">
            <a:spLocks noChangeArrowheads="1"/>
          </p:cNvSpPr>
          <p:nvPr>
            <p:ph type="body" sz="half" idx="2"/>
          </p:nvPr>
        </p:nvSpPr>
        <p:spPr>
          <a:xfrm>
            <a:off x="4703763" y="2278063"/>
            <a:ext cx="3810000" cy="2808287"/>
          </a:xfrm>
          <a:noFill/>
          <a:ln w="19050">
            <a:solidFill>
              <a:srgbClr val="FF0000"/>
            </a:solidFill>
            <a:miter lim="800000"/>
            <a:headEnd/>
            <a:tailEnd/>
          </a:ln>
        </p:spPr>
        <p:txBody>
          <a:bodyPr/>
          <a:lstStyle/>
          <a:p>
            <a:endParaRPr lang="en-US" altLang="en-US" sz="2000"/>
          </a:p>
          <a:p>
            <a:r>
              <a:rPr lang="en-US" altLang="en-US" sz="2000"/>
              <a:t>jitter removal</a:t>
            </a:r>
          </a:p>
          <a:p>
            <a:r>
              <a:rPr lang="en-US" altLang="en-US" sz="2000"/>
              <a:t>decompression</a:t>
            </a:r>
          </a:p>
          <a:p>
            <a:r>
              <a:rPr lang="en-US" altLang="en-US" sz="2000"/>
              <a:t>error concealment</a:t>
            </a:r>
          </a:p>
          <a:p>
            <a:r>
              <a:rPr lang="en-US" altLang="en-US" sz="2000"/>
              <a:t>graphical user interface </a:t>
            </a:r>
            <a:br>
              <a:rPr lang="en-US" altLang="en-US" sz="2000"/>
            </a:br>
            <a:r>
              <a:rPr lang="en-US" altLang="en-US" sz="2000"/>
              <a:t> w/ controls for interactivity</a:t>
            </a:r>
          </a:p>
        </p:txBody>
      </p:sp>
      <p:sp>
        <p:nvSpPr>
          <p:cNvPr id="228360" name="Text Box 8">
            <a:extLst>
              <a:ext uri="{FF2B5EF4-FFF2-40B4-BE49-F238E27FC236}">
                <a16:creationId xmlns:a16="http://schemas.microsoft.com/office/drawing/2014/main" id="{DC6D9A19-F9FF-544C-5A93-9E6B7327DF6E}"/>
              </a:ext>
            </a:extLst>
          </p:cNvPr>
          <p:cNvSpPr txBox="1">
            <a:spLocks noChangeArrowheads="1"/>
          </p:cNvSpPr>
          <p:nvPr/>
        </p:nvSpPr>
        <p:spPr bwMode="auto">
          <a:xfrm>
            <a:off x="5037138" y="2051050"/>
            <a:ext cx="2001837"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t>Media Player</a:t>
            </a:r>
            <a:endParaRPr lang="en-US"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B6060CBB-085A-F53B-4F47-7BBE9E3B0911}"/>
              </a:ext>
            </a:extLst>
          </p:cNvPr>
          <p:cNvSpPr>
            <a:spLocks noGrp="1"/>
          </p:cNvSpPr>
          <p:nvPr>
            <p:ph type="ftr" sz="quarter" idx="10"/>
          </p:nvPr>
        </p:nvSpPr>
        <p:spPr/>
        <p:txBody>
          <a:bodyPr/>
          <a:lstStyle/>
          <a:p>
            <a:r>
              <a:rPr lang="en-US" altLang="en-US"/>
              <a:t>7: Multimedia Networking</a:t>
            </a:r>
          </a:p>
        </p:txBody>
      </p:sp>
      <p:sp>
        <p:nvSpPr>
          <p:cNvPr id="3" name="Slide Number Placeholder 4">
            <a:extLst>
              <a:ext uri="{FF2B5EF4-FFF2-40B4-BE49-F238E27FC236}">
                <a16:creationId xmlns:a16="http://schemas.microsoft.com/office/drawing/2014/main" id="{707F0BBA-1B5A-DE86-EBD6-3ADDA7F7A145}"/>
              </a:ext>
            </a:extLst>
          </p:cNvPr>
          <p:cNvSpPr>
            <a:spLocks noGrp="1"/>
          </p:cNvSpPr>
          <p:nvPr>
            <p:ph type="sldNum" sz="quarter" idx="11"/>
          </p:nvPr>
        </p:nvSpPr>
        <p:spPr/>
        <p:txBody>
          <a:bodyPr/>
          <a:lstStyle/>
          <a:p>
            <a:r>
              <a:rPr lang="en-US" altLang="en-US"/>
              <a:t>7-</a:t>
            </a:r>
            <a:fld id="{2FD314C2-3AAC-D141-B423-CC028FD8FC69}" type="slidenum">
              <a:rPr lang="en-US" altLang="en-US"/>
              <a:pPr/>
              <a:t>17</a:t>
            </a:fld>
            <a:endParaRPr lang="en-US" altLang="en-US"/>
          </a:p>
        </p:txBody>
      </p:sp>
      <p:sp>
        <p:nvSpPr>
          <p:cNvPr id="306178" name="Rectangle 2">
            <a:extLst>
              <a:ext uri="{FF2B5EF4-FFF2-40B4-BE49-F238E27FC236}">
                <a16:creationId xmlns:a16="http://schemas.microsoft.com/office/drawing/2014/main" id="{D93300E1-047D-8C76-587F-6AB099A3C4CC}"/>
              </a:ext>
            </a:extLst>
          </p:cNvPr>
          <p:cNvSpPr>
            <a:spLocks noGrp="1" noChangeArrowheads="1"/>
          </p:cNvSpPr>
          <p:nvPr>
            <p:ph type="title"/>
          </p:nvPr>
        </p:nvSpPr>
        <p:spPr/>
        <p:txBody>
          <a:bodyPr/>
          <a:lstStyle/>
          <a:p>
            <a:pPr algn="l"/>
            <a:r>
              <a:rPr lang="en-US" altLang="en-US"/>
              <a:t>Internet multimedia: simplest approach</a:t>
            </a:r>
          </a:p>
        </p:txBody>
      </p:sp>
      <p:sp>
        <p:nvSpPr>
          <p:cNvPr id="306179" name="Rectangle 3">
            <a:extLst>
              <a:ext uri="{FF2B5EF4-FFF2-40B4-BE49-F238E27FC236}">
                <a16:creationId xmlns:a16="http://schemas.microsoft.com/office/drawing/2014/main" id="{91A7D083-B2C9-B1B3-3E7E-11B7DD1F410A}"/>
              </a:ext>
            </a:extLst>
          </p:cNvPr>
          <p:cNvSpPr>
            <a:spLocks noChangeArrowheads="1"/>
          </p:cNvSpPr>
          <p:nvPr/>
        </p:nvSpPr>
        <p:spPr bwMode="auto">
          <a:xfrm>
            <a:off x="747713" y="5062538"/>
            <a:ext cx="7502525" cy="9207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5000"/>
              <a:buFont typeface="ZapfDingbats" pitchFamily="82" charset="2"/>
              <a:buChar char="r"/>
              <a:defRPr sz="2400">
                <a:solidFill>
                  <a:schemeClr val="tx1"/>
                </a:solidFill>
                <a:latin typeface="Comic Sans MS" panose="030F0902030302020204" pitchFamily="66" charset="0"/>
              </a:defRPr>
            </a:lvl1pPr>
            <a:lvl2pPr marL="742950" indent="-285750">
              <a:spcBef>
                <a:spcPct val="20000"/>
              </a:spcBef>
              <a:buClr>
                <a:schemeClr val="accent2"/>
              </a:buClr>
              <a:buSzPct val="75000"/>
              <a:buFont typeface="ZapfDingbats" pitchFamily="82" charset="2"/>
              <a:buChar char="m"/>
              <a:defRPr sz="2000">
                <a:solidFill>
                  <a:schemeClr val="tx1"/>
                </a:solidFill>
                <a:latin typeface="Comic Sans MS" panose="030F0902030302020204" pitchFamily="66" charset="0"/>
              </a:defRPr>
            </a:lvl2pPr>
            <a:lvl3pPr marL="1143000" indent="-228600">
              <a:spcBef>
                <a:spcPct val="20000"/>
              </a:spcBef>
              <a:buChar char="•"/>
              <a:defRPr>
                <a:solidFill>
                  <a:schemeClr val="tx1"/>
                </a:solidFill>
                <a:latin typeface="Comic Sans MS" panose="030F0902030302020204" pitchFamily="66"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a:buFont typeface="ZapfDingbats" pitchFamily="82" charset="2"/>
              <a:buNone/>
            </a:pPr>
            <a:r>
              <a:rPr lang="en-US" altLang="en-US">
                <a:solidFill>
                  <a:srgbClr val="FF0000"/>
                </a:solidFill>
              </a:rPr>
              <a:t>audio, video not streamed:</a:t>
            </a:r>
            <a:endParaRPr lang="en-US" altLang="en-US"/>
          </a:p>
          <a:p>
            <a:r>
              <a:rPr lang="en-US" altLang="en-US"/>
              <a:t> no, “pipelining,” long delays until playout!</a:t>
            </a:r>
          </a:p>
        </p:txBody>
      </p:sp>
      <p:pic>
        <p:nvPicPr>
          <p:cNvPr id="306180" name="Picture 4">
            <a:extLst>
              <a:ext uri="{FF2B5EF4-FFF2-40B4-BE49-F238E27FC236}">
                <a16:creationId xmlns:a16="http://schemas.microsoft.com/office/drawing/2014/main" id="{14EF25EC-7386-07BD-1F9C-ED748CFA95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588" y="1268413"/>
            <a:ext cx="6051550" cy="297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6181" name="Rectangle 5">
            <a:extLst>
              <a:ext uri="{FF2B5EF4-FFF2-40B4-BE49-F238E27FC236}">
                <a16:creationId xmlns:a16="http://schemas.microsoft.com/office/drawing/2014/main" id="{8DC19293-FA6F-99EA-D069-4C4C8F35697C}"/>
              </a:ext>
            </a:extLst>
          </p:cNvPr>
          <p:cNvSpPr>
            <a:spLocks noGrp="1" noChangeArrowheads="1"/>
          </p:cNvSpPr>
          <p:nvPr>
            <p:ph type="body" idx="1"/>
          </p:nvPr>
        </p:nvSpPr>
        <p:spPr>
          <a:xfrm>
            <a:off x="3629025" y="3063875"/>
            <a:ext cx="5514975" cy="2190750"/>
          </a:xfrm>
          <a:solidFill>
            <a:schemeClr val="bg1"/>
          </a:solidFill>
        </p:spPr>
        <p:txBody>
          <a:bodyPr/>
          <a:lstStyle/>
          <a:p>
            <a:r>
              <a:rPr lang="en-US" altLang="en-US"/>
              <a:t>audio or video stored in file</a:t>
            </a:r>
          </a:p>
          <a:p>
            <a:r>
              <a:rPr lang="en-US" altLang="en-US"/>
              <a:t>files transferred as HTTP object</a:t>
            </a:r>
          </a:p>
          <a:p>
            <a:pPr lvl="1"/>
            <a:r>
              <a:rPr lang="en-US" altLang="en-US" sz="2400"/>
              <a:t>received in entirety at client</a:t>
            </a:r>
          </a:p>
          <a:p>
            <a:pPr lvl="1"/>
            <a:r>
              <a:rPr lang="en-US" altLang="en-US" sz="2400"/>
              <a:t>then passed to player</a:t>
            </a:r>
            <a:endParaRPr lang="en-U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8504EDC0-869C-7C78-9E64-1CA79906E2ED}"/>
              </a:ext>
            </a:extLst>
          </p:cNvPr>
          <p:cNvSpPr>
            <a:spLocks noGrp="1"/>
          </p:cNvSpPr>
          <p:nvPr>
            <p:ph type="ftr" sz="quarter" idx="10"/>
          </p:nvPr>
        </p:nvSpPr>
        <p:spPr/>
        <p:txBody>
          <a:bodyPr/>
          <a:lstStyle/>
          <a:p>
            <a:r>
              <a:rPr lang="en-US" altLang="en-US"/>
              <a:t>7: Multimedia Networking</a:t>
            </a:r>
          </a:p>
        </p:txBody>
      </p:sp>
      <p:sp>
        <p:nvSpPr>
          <p:cNvPr id="3" name="Slide Number Placeholder 4">
            <a:extLst>
              <a:ext uri="{FF2B5EF4-FFF2-40B4-BE49-F238E27FC236}">
                <a16:creationId xmlns:a16="http://schemas.microsoft.com/office/drawing/2014/main" id="{A574C4DE-7A81-3406-D275-4316F446B1E5}"/>
              </a:ext>
            </a:extLst>
          </p:cNvPr>
          <p:cNvSpPr>
            <a:spLocks noGrp="1"/>
          </p:cNvSpPr>
          <p:nvPr>
            <p:ph type="sldNum" sz="quarter" idx="11"/>
          </p:nvPr>
        </p:nvSpPr>
        <p:spPr/>
        <p:txBody>
          <a:bodyPr/>
          <a:lstStyle/>
          <a:p>
            <a:r>
              <a:rPr lang="en-US" altLang="en-US"/>
              <a:t>7-</a:t>
            </a:r>
            <a:fld id="{6E41AE18-5D7A-7C43-BFFA-284F9DFA31B6}" type="slidenum">
              <a:rPr lang="en-US" altLang="en-US"/>
              <a:pPr/>
              <a:t>18</a:t>
            </a:fld>
            <a:endParaRPr lang="en-US" altLang="en-US"/>
          </a:p>
        </p:txBody>
      </p:sp>
      <p:sp>
        <p:nvSpPr>
          <p:cNvPr id="307202" name="Rectangle 2">
            <a:extLst>
              <a:ext uri="{FF2B5EF4-FFF2-40B4-BE49-F238E27FC236}">
                <a16:creationId xmlns:a16="http://schemas.microsoft.com/office/drawing/2014/main" id="{DA3AA39B-BEB0-5D95-92A1-37F5EDC7312F}"/>
              </a:ext>
            </a:extLst>
          </p:cNvPr>
          <p:cNvSpPr>
            <a:spLocks noGrp="1" noChangeArrowheads="1"/>
          </p:cNvSpPr>
          <p:nvPr>
            <p:ph type="title"/>
          </p:nvPr>
        </p:nvSpPr>
        <p:spPr>
          <a:xfrm>
            <a:off x="533400" y="228600"/>
            <a:ext cx="8102600" cy="871538"/>
          </a:xfrm>
        </p:spPr>
        <p:txBody>
          <a:bodyPr/>
          <a:lstStyle/>
          <a:p>
            <a:r>
              <a:rPr lang="en-US" altLang="en-US"/>
              <a:t>Internet multimedia: streaming approach</a:t>
            </a:r>
          </a:p>
        </p:txBody>
      </p:sp>
      <p:sp>
        <p:nvSpPr>
          <p:cNvPr id="307203" name="Rectangle 3">
            <a:extLst>
              <a:ext uri="{FF2B5EF4-FFF2-40B4-BE49-F238E27FC236}">
                <a16:creationId xmlns:a16="http://schemas.microsoft.com/office/drawing/2014/main" id="{2D19E99B-E4FE-1341-0A1A-4DCDAB2B0116}"/>
              </a:ext>
            </a:extLst>
          </p:cNvPr>
          <p:cNvSpPr>
            <a:spLocks noChangeArrowheads="1"/>
          </p:cNvSpPr>
          <p:nvPr/>
        </p:nvSpPr>
        <p:spPr bwMode="auto">
          <a:xfrm>
            <a:off x="514350" y="4487863"/>
            <a:ext cx="8194675"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5000"/>
              <a:buFont typeface="ZapfDingbats" pitchFamily="82" charset="2"/>
              <a:buChar char="r"/>
              <a:defRPr sz="2400">
                <a:solidFill>
                  <a:schemeClr val="tx1"/>
                </a:solidFill>
                <a:latin typeface="Comic Sans MS" panose="030F0902030302020204" pitchFamily="66" charset="0"/>
              </a:defRPr>
            </a:lvl1pPr>
            <a:lvl2pPr marL="742950" indent="-285750">
              <a:spcBef>
                <a:spcPct val="20000"/>
              </a:spcBef>
              <a:buClr>
                <a:schemeClr val="accent2"/>
              </a:buClr>
              <a:buSzPct val="75000"/>
              <a:buFont typeface="ZapfDingbats" pitchFamily="82" charset="2"/>
              <a:buChar char="m"/>
              <a:defRPr sz="2000">
                <a:solidFill>
                  <a:schemeClr val="tx1"/>
                </a:solidFill>
                <a:latin typeface="Comic Sans MS" panose="030F0902030302020204" pitchFamily="66" charset="0"/>
              </a:defRPr>
            </a:lvl2pPr>
            <a:lvl3pPr marL="1143000" indent="-228600">
              <a:spcBef>
                <a:spcPct val="20000"/>
              </a:spcBef>
              <a:buChar char="•"/>
              <a:defRPr>
                <a:solidFill>
                  <a:schemeClr val="tx1"/>
                </a:solidFill>
                <a:latin typeface="Comic Sans MS" panose="030F0902030302020204" pitchFamily="66"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r>
              <a:rPr lang="en-US" altLang="en-US"/>
              <a:t>browser GETs </a:t>
            </a:r>
            <a:r>
              <a:rPr lang="en-US" altLang="en-US" b="1">
                <a:solidFill>
                  <a:srgbClr val="FF0000"/>
                </a:solidFill>
              </a:rPr>
              <a:t>metafile</a:t>
            </a:r>
            <a:endParaRPr lang="en-US" altLang="en-US"/>
          </a:p>
          <a:p>
            <a:r>
              <a:rPr lang="en-US" altLang="en-US"/>
              <a:t>browser launches player, passing metafile</a:t>
            </a:r>
          </a:p>
          <a:p>
            <a:r>
              <a:rPr lang="en-US" altLang="en-US"/>
              <a:t>player contacts server</a:t>
            </a:r>
          </a:p>
          <a:p>
            <a:r>
              <a:rPr lang="en-US" altLang="en-US"/>
              <a:t>server </a:t>
            </a:r>
            <a:r>
              <a:rPr lang="en-US" altLang="en-US">
                <a:solidFill>
                  <a:srgbClr val="FF0000"/>
                </a:solidFill>
              </a:rPr>
              <a:t>streams </a:t>
            </a:r>
            <a:r>
              <a:rPr lang="en-US" altLang="en-US"/>
              <a:t>audio/video to player </a:t>
            </a:r>
          </a:p>
        </p:txBody>
      </p:sp>
      <p:pic>
        <p:nvPicPr>
          <p:cNvPr id="307204" name="Picture 4">
            <a:extLst>
              <a:ext uri="{FF2B5EF4-FFF2-40B4-BE49-F238E27FC236}">
                <a16:creationId xmlns:a16="http://schemas.microsoft.com/office/drawing/2014/main" id="{A0502012-FF0E-4F55-BA8D-7EED36BB56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5088" y="1344613"/>
            <a:ext cx="6465887" cy="281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5B129CE-726E-58CF-A8F9-6A19C00B5955}"/>
              </a:ext>
            </a:extLst>
          </p:cNvPr>
          <p:cNvSpPr>
            <a:spLocks noGrp="1"/>
          </p:cNvSpPr>
          <p:nvPr>
            <p:ph type="ftr" sz="quarter" idx="10"/>
          </p:nvPr>
        </p:nvSpPr>
        <p:spPr/>
        <p:txBody>
          <a:bodyPr/>
          <a:lstStyle/>
          <a:p>
            <a:r>
              <a:rPr lang="en-US" altLang="en-US"/>
              <a:t>7: Multimedia Networking</a:t>
            </a:r>
          </a:p>
        </p:txBody>
      </p:sp>
      <p:sp>
        <p:nvSpPr>
          <p:cNvPr id="3" name="Slide Number Placeholder 5">
            <a:extLst>
              <a:ext uri="{FF2B5EF4-FFF2-40B4-BE49-F238E27FC236}">
                <a16:creationId xmlns:a16="http://schemas.microsoft.com/office/drawing/2014/main" id="{355084A2-234F-2D77-A30F-8FBAAE820A1B}"/>
              </a:ext>
            </a:extLst>
          </p:cNvPr>
          <p:cNvSpPr>
            <a:spLocks noGrp="1"/>
          </p:cNvSpPr>
          <p:nvPr>
            <p:ph type="sldNum" sz="quarter" idx="11"/>
          </p:nvPr>
        </p:nvSpPr>
        <p:spPr/>
        <p:txBody>
          <a:bodyPr/>
          <a:lstStyle/>
          <a:p>
            <a:r>
              <a:rPr lang="en-US" altLang="en-US"/>
              <a:t>7-</a:t>
            </a:r>
            <a:fld id="{BE831677-5E84-3842-9378-E18FB6FA7988}" type="slidenum">
              <a:rPr lang="en-US" altLang="en-US"/>
              <a:pPr/>
              <a:t>19</a:t>
            </a:fld>
            <a:endParaRPr lang="en-US" altLang="en-US"/>
          </a:p>
        </p:txBody>
      </p:sp>
      <p:sp>
        <p:nvSpPr>
          <p:cNvPr id="308226" name="Rectangle 2">
            <a:extLst>
              <a:ext uri="{FF2B5EF4-FFF2-40B4-BE49-F238E27FC236}">
                <a16:creationId xmlns:a16="http://schemas.microsoft.com/office/drawing/2014/main" id="{9053C86D-153F-3705-D006-9667035EE19F}"/>
              </a:ext>
            </a:extLst>
          </p:cNvPr>
          <p:cNvSpPr>
            <a:spLocks noGrp="1" noChangeArrowheads="1"/>
          </p:cNvSpPr>
          <p:nvPr>
            <p:ph type="title"/>
          </p:nvPr>
        </p:nvSpPr>
        <p:spPr/>
        <p:txBody>
          <a:bodyPr/>
          <a:lstStyle/>
          <a:p>
            <a:pPr algn="l"/>
            <a:r>
              <a:rPr lang="en-US" altLang="en-US"/>
              <a:t>Streaming from a streaming server</a:t>
            </a:r>
          </a:p>
        </p:txBody>
      </p:sp>
      <p:sp>
        <p:nvSpPr>
          <p:cNvPr id="308227" name="Rectangle 3">
            <a:extLst>
              <a:ext uri="{FF2B5EF4-FFF2-40B4-BE49-F238E27FC236}">
                <a16:creationId xmlns:a16="http://schemas.microsoft.com/office/drawing/2014/main" id="{271779F2-ACF3-EF44-FC5B-915BABDF042A}"/>
              </a:ext>
            </a:extLst>
          </p:cNvPr>
          <p:cNvSpPr>
            <a:spLocks noGrp="1" noChangeArrowheads="1"/>
          </p:cNvSpPr>
          <p:nvPr>
            <p:ph type="body" sz="half" idx="1"/>
          </p:nvPr>
        </p:nvSpPr>
        <p:spPr>
          <a:xfrm>
            <a:off x="646113" y="4821238"/>
            <a:ext cx="7518400" cy="1212850"/>
          </a:xfrm>
        </p:spPr>
        <p:txBody>
          <a:bodyPr/>
          <a:lstStyle/>
          <a:p>
            <a:r>
              <a:rPr lang="en-US" altLang="en-US" sz="2000"/>
              <a:t>allows for non-HTTP protocol between server, media player</a:t>
            </a:r>
          </a:p>
          <a:p>
            <a:r>
              <a:rPr lang="en-US" altLang="en-US" sz="2000"/>
              <a:t>UDP or TCP for step (3), more shortly</a:t>
            </a:r>
            <a:endParaRPr lang="en-US" altLang="en-US" sz="2000">
              <a:solidFill>
                <a:srgbClr val="FF0000"/>
              </a:solidFill>
            </a:endParaRPr>
          </a:p>
          <a:p>
            <a:pPr>
              <a:buFont typeface="ZapfDingbats" pitchFamily="82" charset="2"/>
              <a:buNone/>
            </a:pPr>
            <a:endParaRPr lang="en-US" altLang="en-US" sz="2000"/>
          </a:p>
        </p:txBody>
      </p:sp>
      <p:pic>
        <p:nvPicPr>
          <p:cNvPr id="308228" name="Picture 4">
            <a:extLst>
              <a:ext uri="{FF2B5EF4-FFF2-40B4-BE49-F238E27FC236}">
                <a16:creationId xmlns:a16="http://schemas.microsoft.com/office/drawing/2014/main" id="{931CD5CB-A842-E105-E99C-EB07D624BA7C}"/>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617663" y="1357313"/>
            <a:ext cx="5834062" cy="314325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C6D0F40A-4121-BEA9-3D6C-5EF7E27A10CC}"/>
              </a:ext>
            </a:extLst>
          </p:cNvPr>
          <p:cNvSpPr>
            <a:spLocks noGrp="1"/>
          </p:cNvSpPr>
          <p:nvPr>
            <p:ph type="ftr" sz="quarter" idx="10"/>
          </p:nvPr>
        </p:nvSpPr>
        <p:spPr/>
        <p:txBody>
          <a:bodyPr/>
          <a:lstStyle/>
          <a:p>
            <a:r>
              <a:rPr lang="en-US" altLang="en-US"/>
              <a:t>7: Multimedia Networking</a:t>
            </a:r>
          </a:p>
        </p:txBody>
      </p:sp>
      <p:sp>
        <p:nvSpPr>
          <p:cNvPr id="3" name="Slide Number Placeholder 4">
            <a:extLst>
              <a:ext uri="{FF2B5EF4-FFF2-40B4-BE49-F238E27FC236}">
                <a16:creationId xmlns:a16="http://schemas.microsoft.com/office/drawing/2014/main" id="{4BC80024-3CA7-D15F-2A1C-3A11B24CA214}"/>
              </a:ext>
            </a:extLst>
          </p:cNvPr>
          <p:cNvSpPr>
            <a:spLocks noGrp="1"/>
          </p:cNvSpPr>
          <p:nvPr>
            <p:ph type="sldNum" sz="quarter" idx="11"/>
          </p:nvPr>
        </p:nvSpPr>
        <p:spPr/>
        <p:txBody>
          <a:bodyPr/>
          <a:lstStyle/>
          <a:p>
            <a:r>
              <a:rPr lang="en-US" altLang="en-US"/>
              <a:t>7-</a:t>
            </a:r>
            <a:fld id="{341FB9B2-0B0C-D64B-9BE2-4BFFAE3E6E13}" type="slidenum">
              <a:rPr lang="en-US" altLang="en-US"/>
              <a:pPr/>
              <a:t>2</a:t>
            </a:fld>
            <a:endParaRPr lang="en-US" altLang="en-US"/>
          </a:p>
        </p:txBody>
      </p:sp>
      <p:sp>
        <p:nvSpPr>
          <p:cNvPr id="278530" name="Freeform 2">
            <a:extLst>
              <a:ext uri="{FF2B5EF4-FFF2-40B4-BE49-F238E27FC236}">
                <a16:creationId xmlns:a16="http://schemas.microsoft.com/office/drawing/2014/main" id="{383AB4CA-B7F7-C48A-C524-0E6C068EC696}"/>
              </a:ext>
            </a:extLst>
          </p:cNvPr>
          <p:cNvSpPr>
            <a:spLocks/>
          </p:cNvSpPr>
          <p:nvPr/>
        </p:nvSpPr>
        <p:spPr bwMode="auto">
          <a:xfrm>
            <a:off x="768350" y="2201863"/>
            <a:ext cx="2092325" cy="1490662"/>
          </a:xfrm>
          <a:custGeom>
            <a:avLst/>
            <a:gdLst>
              <a:gd name="T0" fmla="*/ 618 w 1318"/>
              <a:gd name="T1" fmla="*/ 39 h 939"/>
              <a:gd name="T2" fmla="*/ 94 w 1318"/>
              <a:gd name="T3" fmla="*/ 57 h 939"/>
              <a:gd name="T4" fmla="*/ 57 w 1318"/>
              <a:gd name="T5" fmla="*/ 327 h 939"/>
              <a:gd name="T6" fmla="*/ 202 w 1318"/>
              <a:gd name="T7" fmla="*/ 519 h 939"/>
              <a:gd name="T8" fmla="*/ 294 w 1318"/>
              <a:gd name="T9" fmla="*/ 657 h 939"/>
              <a:gd name="T10" fmla="*/ 604 w 1318"/>
              <a:gd name="T11" fmla="*/ 887 h 939"/>
              <a:gd name="T12" fmla="*/ 808 w 1318"/>
              <a:gd name="T13" fmla="*/ 908 h 939"/>
              <a:gd name="T14" fmla="*/ 1072 w 1318"/>
              <a:gd name="T15" fmla="*/ 908 h 939"/>
              <a:gd name="T16" fmla="*/ 1296 w 1318"/>
              <a:gd name="T17" fmla="*/ 723 h 939"/>
              <a:gd name="T18" fmla="*/ 1204 w 1318"/>
              <a:gd name="T19" fmla="*/ 466 h 939"/>
              <a:gd name="T20" fmla="*/ 901 w 1318"/>
              <a:gd name="T21" fmla="*/ 413 h 939"/>
              <a:gd name="T22" fmla="*/ 808 w 1318"/>
              <a:gd name="T23" fmla="*/ 83 h 939"/>
              <a:gd name="T24" fmla="*/ 618 w 1318"/>
              <a:gd name="T25" fmla="*/ 39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8" h="939">
                <a:moveTo>
                  <a:pt x="618" y="39"/>
                </a:moveTo>
                <a:cubicBezTo>
                  <a:pt x="491" y="0"/>
                  <a:pt x="188" y="9"/>
                  <a:pt x="94" y="57"/>
                </a:cubicBezTo>
                <a:cubicBezTo>
                  <a:pt x="0" y="105"/>
                  <a:pt x="39" y="250"/>
                  <a:pt x="57" y="327"/>
                </a:cubicBezTo>
                <a:cubicBezTo>
                  <a:pt x="75" y="404"/>
                  <a:pt x="163" y="464"/>
                  <a:pt x="202" y="519"/>
                </a:cubicBezTo>
                <a:cubicBezTo>
                  <a:pt x="241" y="574"/>
                  <a:pt x="227" y="596"/>
                  <a:pt x="294" y="657"/>
                </a:cubicBezTo>
                <a:cubicBezTo>
                  <a:pt x="361" y="718"/>
                  <a:pt x="518" y="845"/>
                  <a:pt x="604" y="887"/>
                </a:cubicBezTo>
                <a:cubicBezTo>
                  <a:pt x="690" y="929"/>
                  <a:pt x="730" y="905"/>
                  <a:pt x="808" y="908"/>
                </a:cubicBezTo>
                <a:cubicBezTo>
                  <a:pt x="886" y="911"/>
                  <a:pt x="991" y="939"/>
                  <a:pt x="1072" y="908"/>
                </a:cubicBezTo>
                <a:cubicBezTo>
                  <a:pt x="1153" y="877"/>
                  <a:pt x="1274" y="797"/>
                  <a:pt x="1296" y="723"/>
                </a:cubicBezTo>
                <a:cubicBezTo>
                  <a:pt x="1318" y="649"/>
                  <a:pt x="1270" y="518"/>
                  <a:pt x="1204" y="466"/>
                </a:cubicBezTo>
                <a:cubicBezTo>
                  <a:pt x="1138" y="414"/>
                  <a:pt x="967" y="477"/>
                  <a:pt x="901" y="413"/>
                </a:cubicBezTo>
                <a:cubicBezTo>
                  <a:pt x="835" y="349"/>
                  <a:pt x="855" y="145"/>
                  <a:pt x="808" y="83"/>
                </a:cubicBezTo>
                <a:cubicBezTo>
                  <a:pt x="761" y="21"/>
                  <a:pt x="658" y="48"/>
                  <a:pt x="618" y="39"/>
                </a:cubicBezTo>
                <a:close/>
              </a:path>
            </a:pathLst>
          </a:custGeom>
          <a:solidFill>
            <a:srgbClr val="00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531" name="Freeform 3">
            <a:extLst>
              <a:ext uri="{FF2B5EF4-FFF2-40B4-BE49-F238E27FC236}">
                <a16:creationId xmlns:a16="http://schemas.microsoft.com/office/drawing/2014/main" id="{0052D4D3-1410-01BC-0E10-21DEE2863F28}"/>
              </a:ext>
            </a:extLst>
          </p:cNvPr>
          <p:cNvSpPr>
            <a:spLocks/>
          </p:cNvSpPr>
          <p:nvPr/>
        </p:nvSpPr>
        <p:spPr bwMode="auto">
          <a:xfrm>
            <a:off x="1757363" y="3071813"/>
            <a:ext cx="509587" cy="214312"/>
          </a:xfrm>
          <a:custGeom>
            <a:avLst/>
            <a:gdLst>
              <a:gd name="T0" fmla="*/ 0 w 294"/>
              <a:gd name="T1" fmla="*/ 0 h 102"/>
              <a:gd name="T2" fmla="*/ 294 w 294"/>
              <a:gd name="T3" fmla="*/ 102 h 102"/>
            </a:gdLst>
            <a:ahLst/>
            <a:cxnLst>
              <a:cxn ang="0">
                <a:pos x="T0" y="T1"/>
              </a:cxn>
              <a:cxn ang="0">
                <a:pos x="T2" y="T3"/>
              </a:cxn>
            </a:cxnLst>
            <a:rect l="0" t="0" r="r" b="b"/>
            <a:pathLst>
              <a:path w="294" h="102">
                <a:moveTo>
                  <a:pt x="0" y="0"/>
                </a:moveTo>
                <a:lnTo>
                  <a:pt x="294" y="102"/>
                </a:lnTo>
              </a:path>
            </a:pathLst>
          </a:custGeom>
          <a:noFill/>
          <a:ln w="12700" cmpd="sng">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532" name="Freeform 4">
            <a:extLst>
              <a:ext uri="{FF2B5EF4-FFF2-40B4-BE49-F238E27FC236}">
                <a16:creationId xmlns:a16="http://schemas.microsoft.com/office/drawing/2014/main" id="{E1A98C6E-0465-5374-10EC-2C96E0E3EF30}"/>
              </a:ext>
            </a:extLst>
          </p:cNvPr>
          <p:cNvSpPr>
            <a:spLocks/>
          </p:cNvSpPr>
          <p:nvPr/>
        </p:nvSpPr>
        <p:spPr bwMode="auto">
          <a:xfrm>
            <a:off x="4667250" y="3914775"/>
            <a:ext cx="3773488" cy="1876425"/>
          </a:xfrm>
          <a:custGeom>
            <a:avLst/>
            <a:gdLst>
              <a:gd name="T0" fmla="*/ 139 w 2377"/>
              <a:gd name="T1" fmla="*/ 442 h 1182"/>
              <a:gd name="T2" fmla="*/ 159 w 2377"/>
              <a:gd name="T3" fmla="*/ 33 h 1182"/>
              <a:gd name="T4" fmla="*/ 1093 w 2377"/>
              <a:gd name="T5" fmla="*/ 245 h 1182"/>
              <a:gd name="T6" fmla="*/ 1577 w 2377"/>
              <a:gd name="T7" fmla="*/ 164 h 1182"/>
              <a:gd name="T8" fmla="*/ 2272 w 2377"/>
              <a:gd name="T9" fmla="*/ 422 h 1182"/>
              <a:gd name="T10" fmla="*/ 2209 w 2377"/>
              <a:gd name="T11" fmla="*/ 785 h 1182"/>
              <a:gd name="T12" fmla="*/ 1985 w 2377"/>
              <a:gd name="T13" fmla="*/ 1108 h 1182"/>
              <a:gd name="T14" fmla="*/ 1418 w 2377"/>
              <a:gd name="T15" fmla="*/ 1147 h 1182"/>
              <a:gd name="T16" fmla="*/ 1181 w 2377"/>
              <a:gd name="T17" fmla="*/ 897 h 1182"/>
              <a:gd name="T18" fmla="*/ 801 w 2377"/>
              <a:gd name="T19" fmla="*/ 852 h 1182"/>
              <a:gd name="T20" fmla="*/ 327 w 2377"/>
              <a:gd name="T21" fmla="*/ 792 h 1182"/>
              <a:gd name="T22" fmla="*/ 139 w 2377"/>
              <a:gd name="T23" fmla="*/ 442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77" h="1182">
                <a:moveTo>
                  <a:pt x="139" y="442"/>
                </a:moveTo>
                <a:cubicBezTo>
                  <a:pt x="93" y="341"/>
                  <a:pt x="0" y="66"/>
                  <a:pt x="159" y="33"/>
                </a:cubicBezTo>
                <a:cubicBezTo>
                  <a:pt x="318" y="0"/>
                  <a:pt x="857" y="223"/>
                  <a:pt x="1093" y="245"/>
                </a:cubicBezTo>
                <a:cubicBezTo>
                  <a:pt x="1329" y="267"/>
                  <a:pt x="1381" y="135"/>
                  <a:pt x="1577" y="164"/>
                </a:cubicBezTo>
                <a:cubicBezTo>
                  <a:pt x="1774" y="194"/>
                  <a:pt x="2167" y="318"/>
                  <a:pt x="2272" y="422"/>
                </a:cubicBezTo>
                <a:cubicBezTo>
                  <a:pt x="2377" y="526"/>
                  <a:pt x="2257" y="671"/>
                  <a:pt x="2209" y="785"/>
                </a:cubicBezTo>
                <a:cubicBezTo>
                  <a:pt x="2161" y="899"/>
                  <a:pt x="2117" y="1048"/>
                  <a:pt x="1985" y="1108"/>
                </a:cubicBezTo>
                <a:cubicBezTo>
                  <a:pt x="1853" y="1168"/>
                  <a:pt x="1552" y="1182"/>
                  <a:pt x="1418" y="1147"/>
                </a:cubicBezTo>
                <a:cubicBezTo>
                  <a:pt x="1284" y="1112"/>
                  <a:pt x="1284" y="946"/>
                  <a:pt x="1181" y="897"/>
                </a:cubicBezTo>
                <a:cubicBezTo>
                  <a:pt x="1078" y="848"/>
                  <a:pt x="943" y="870"/>
                  <a:pt x="801" y="852"/>
                </a:cubicBezTo>
                <a:cubicBezTo>
                  <a:pt x="659" y="834"/>
                  <a:pt x="437" y="860"/>
                  <a:pt x="327" y="792"/>
                </a:cubicBezTo>
                <a:cubicBezTo>
                  <a:pt x="217" y="724"/>
                  <a:pt x="178" y="515"/>
                  <a:pt x="139" y="442"/>
                </a:cubicBezTo>
                <a:close/>
              </a:path>
            </a:pathLst>
          </a:custGeom>
          <a:solidFill>
            <a:srgbClr val="00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533" name="Line 5">
            <a:extLst>
              <a:ext uri="{FF2B5EF4-FFF2-40B4-BE49-F238E27FC236}">
                <a16:creationId xmlns:a16="http://schemas.microsoft.com/office/drawing/2014/main" id="{A923DBAF-22E5-A53E-F145-1927F469C02F}"/>
              </a:ext>
            </a:extLst>
          </p:cNvPr>
          <p:cNvSpPr>
            <a:spLocks noChangeShapeType="1"/>
          </p:cNvSpPr>
          <p:nvPr/>
        </p:nvSpPr>
        <p:spPr bwMode="auto">
          <a:xfrm>
            <a:off x="6567488" y="4849813"/>
            <a:ext cx="303212" cy="38576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534" name="Line 6">
            <a:extLst>
              <a:ext uri="{FF2B5EF4-FFF2-40B4-BE49-F238E27FC236}">
                <a16:creationId xmlns:a16="http://schemas.microsoft.com/office/drawing/2014/main" id="{ED05D9BC-1103-065F-8879-3D94E16DE714}"/>
              </a:ext>
            </a:extLst>
          </p:cNvPr>
          <p:cNvSpPr>
            <a:spLocks noChangeShapeType="1"/>
          </p:cNvSpPr>
          <p:nvPr/>
        </p:nvSpPr>
        <p:spPr bwMode="auto">
          <a:xfrm flipH="1">
            <a:off x="7362825" y="4846638"/>
            <a:ext cx="279400" cy="3921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78535" name="Group 7">
            <a:extLst>
              <a:ext uri="{FF2B5EF4-FFF2-40B4-BE49-F238E27FC236}">
                <a16:creationId xmlns:a16="http://schemas.microsoft.com/office/drawing/2014/main" id="{781FBFBF-A7C2-0A61-05E0-A7E2E5839590}"/>
              </a:ext>
            </a:extLst>
          </p:cNvPr>
          <p:cNvGrpSpPr>
            <a:grpSpLocks/>
          </p:cNvGrpSpPr>
          <p:nvPr/>
        </p:nvGrpSpPr>
        <p:grpSpPr bwMode="auto">
          <a:xfrm>
            <a:off x="7462838" y="4597400"/>
            <a:ext cx="501650" cy="234950"/>
            <a:chOff x="3600" y="219"/>
            <a:chExt cx="360" cy="175"/>
          </a:xfrm>
        </p:grpSpPr>
        <p:sp>
          <p:nvSpPr>
            <p:cNvPr id="278536" name="Oval 8">
              <a:extLst>
                <a:ext uri="{FF2B5EF4-FFF2-40B4-BE49-F238E27FC236}">
                  <a16:creationId xmlns:a16="http://schemas.microsoft.com/office/drawing/2014/main" id="{F5D074AE-3D3C-82B1-96D2-9F671551DB36}"/>
                </a:ext>
              </a:extLst>
            </p:cNvPr>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537" name="Line 9">
              <a:extLst>
                <a:ext uri="{FF2B5EF4-FFF2-40B4-BE49-F238E27FC236}">
                  <a16:creationId xmlns:a16="http://schemas.microsoft.com/office/drawing/2014/main" id="{A7D3843F-255A-AFCC-3193-43405D5CDF32}"/>
                </a:ext>
              </a:extLst>
            </p:cNvPr>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538" name="Line 10">
              <a:extLst>
                <a:ext uri="{FF2B5EF4-FFF2-40B4-BE49-F238E27FC236}">
                  <a16:creationId xmlns:a16="http://schemas.microsoft.com/office/drawing/2014/main" id="{9A89CDA5-83AE-93FC-EC3F-0313FD06983B}"/>
                </a:ext>
              </a:extLst>
            </p:cNvPr>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539" name="Rectangle 11">
              <a:extLst>
                <a:ext uri="{FF2B5EF4-FFF2-40B4-BE49-F238E27FC236}">
                  <a16:creationId xmlns:a16="http://schemas.microsoft.com/office/drawing/2014/main" id="{F619EA8E-424F-BF4A-3C36-47AFE4B40335}"/>
                </a:ext>
              </a:extLst>
            </p:cNvPr>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sp>
          <p:nvSpPr>
            <p:cNvPr id="278540" name="Oval 12">
              <a:extLst>
                <a:ext uri="{FF2B5EF4-FFF2-40B4-BE49-F238E27FC236}">
                  <a16:creationId xmlns:a16="http://schemas.microsoft.com/office/drawing/2014/main" id="{14360492-4BFA-A78C-4B99-DE30B4ACC64B}"/>
                </a:ext>
              </a:extLst>
            </p:cNvPr>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78541" name="Group 13">
              <a:extLst>
                <a:ext uri="{FF2B5EF4-FFF2-40B4-BE49-F238E27FC236}">
                  <a16:creationId xmlns:a16="http://schemas.microsoft.com/office/drawing/2014/main" id="{AE49BA14-B123-C441-8948-E1079FB5C726}"/>
                </a:ext>
              </a:extLst>
            </p:cNvPr>
            <p:cNvGrpSpPr>
              <a:grpSpLocks/>
            </p:cNvGrpSpPr>
            <p:nvPr/>
          </p:nvGrpSpPr>
          <p:grpSpPr bwMode="auto">
            <a:xfrm>
              <a:off x="3686" y="244"/>
              <a:ext cx="177" cy="66"/>
              <a:chOff x="2848" y="848"/>
              <a:chExt cx="140" cy="98"/>
            </a:xfrm>
          </p:grpSpPr>
          <p:sp>
            <p:nvSpPr>
              <p:cNvPr id="278542" name="Line 14">
                <a:extLst>
                  <a:ext uri="{FF2B5EF4-FFF2-40B4-BE49-F238E27FC236}">
                    <a16:creationId xmlns:a16="http://schemas.microsoft.com/office/drawing/2014/main" id="{FD6548B0-CC81-E0D6-64B6-921B7B988A67}"/>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543" name="Line 15">
                <a:extLst>
                  <a:ext uri="{FF2B5EF4-FFF2-40B4-BE49-F238E27FC236}">
                    <a16:creationId xmlns:a16="http://schemas.microsoft.com/office/drawing/2014/main" id="{D363DF92-334D-D968-20A3-91EB61300C7D}"/>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544" name="Line 16">
                <a:extLst>
                  <a:ext uri="{FF2B5EF4-FFF2-40B4-BE49-F238E27FC236}">
                    <a16:creationId xmlns:a16="http://schemas.microsoft.com/office/drawing/2014/main" id="{D299F9E4-44B0-69B6-EB68-D678290830F7}"/>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8545" name="Group 17">
              <a:extLst>
                <a:ext uri="{FF2B5EF4-FFF2-40B4-BE49-F238E27FC236}">
                  <a16:creationId xmlns:a16="http://schemas.microsoft.com/office/drawing/2014/main" id="{D395280D-DCD0-4FE0-2343-DEE95ECBDDDE}"/>
                </a:ext>
              </a:extLst>
            </p:cNvPr>
            <p:cNvGrpSpPr>
              <a:grpSpLocks/>
            </p:cNvGrpSpPr>
            <p:nvPr/>
          </p:nvGrpSpPr>
          <p:grpSpPr bwMode="auto">
            <a:xfrm flipV="1">
              <a:off x="3686" y="243"/>
              <a:ext cx="177" cy="66"/>
              <a:chOff x="2848" y="848"/>
              <a:chExt cx="140" cy="98"/>
            </a:xfrm>
          </p:grpSpPr>
          <p:sp>
            <p:nvSpPr>
              <p:cNvPr id="278546" name="Line 18">
                <a:extLst>
                  <a:ext uri="{FF2B5EF4-FFF2-40B4-BE49-F238E27FC236}">
                    <a16:creationId xmlns:a16="http://schemas.microsoft.com/office/drawing/2014/main" id="{1A3DF384-0777-8AEB-E005-9AE382E7FA1F}"/>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547" name="Line 19">
                <a:extLst>
                  <a:ext uri="{FF2B5EF4-FFF2-40B4-BE49-F238E27FC236}">
                    <a16:creationId xmlns:a16="http://schemas.microsoft.com/office/drawing/2014/main" id="{C1AB3D47-2622-804D-5777-0622EC1100A6}"/>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548" name="Line 20">
                <a:extLst>
                  <a:ext uri="{FF2B5EF4-FFF2-40B4-BE49-F238E27FC236}">
                    <a16:creationId xmlns:a16="http://schemas.microsoft.com/office/drawing/2014/main" id="{7AFCC536-8393-763E-AF73-545FFD9E7278}"/>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78549" name="Group 21">
            <a:extLst>
              <a:ext uri="{FF2B5EF4-FFF2-40B4-BE49-F238E27FC236}">
                <a16:creationId xmlns:a16="http://schemas.microsoft.com/office/drawing/2014/main" id="{F5B2067F-9F92-8366-ED6C-89871A16E922}"/>
              </a:ext>
            </a:extLst>
          </p:cNvPr>
          <p:cNvGrpSpPr>
            <a:grpSpLocks/>
          </p:cNvGrpSpPr>
          <p:nvPr/>
        </p:nvGrpSpPr>
        <p:grpSpPr bwMode="auto">
          <a:xfrm>
            <a:off x="6862763" y="5095875"/>
            <a:ext cx="500062" cy="233363"/>
            <a:chOff x="3600" y="219"/>
            <a:chExt cx="360" cy="175"/>
          </a:xfrm>
        </p:grpSpPr>
        <p:sp>
          <p:nvSpPr>
            <p:cNvPr id="278550" name="Oval 22">
              <a:extLst>
                <a:ext uri="{FF2B5EF4-FFF2-40B4-BE49-F238E27FC236}">
                  <a16:creationId xmlns:a16="http://schemas.microsoft.com/office/drawing/2014/main" id="{E317E1F7-8D6E-A823-E23B-7D6E4D0E1E09}"/>
                </a:ext>
              </a:extLst>
            </p:cNvPr>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551" name="Line 23">
              <a:extLst>
                <a:ext uri="{FF2B5EF4-FFF2-40B4-BE49-F238E27FC236}">
                  <a16:creationId xmlns:a16="http://schemas.microsoft.com/office/drawing/2014/main" id="{38014E88-DEA4-B0DC-8A28-1C9F183E05B6}"/>
                </a:ext>
              </a:extLst>
            </p:cNvPr>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552" name="Line 24">
              <a:extLst>
                <a:ext uri="{FF2B5EF4-FFF2-40B4-BE49-F238E27FC236}">
                  <a16:creationId xmlns:a16="http://schemas.microsoft.com/office/drawing/2014/main" id="{C0E98D6F-69DB-5068-7C26-09186443C426}"/>
                </a:ext>
              </a:extLst>
            </p:cNvPr>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553" name="Rectangle 25">
              <a:extLst>
                <a:ext uri="{FF2B5EF4-FFF2-40B4-BE49-F238E27FC236}">
                  <a16:creationId xmlns:a16="http://schemas.microsoft.com/office/drawing/2014/main" id="{77C89AF4-85E3-5059-3A0E-F63F369BE749}"/>
                </a:ext>
              </a:extLst>
            </p:cNvPr>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sp>
          <p:nvSpPr>
            <p:cNvPr id="278554" name="Oval 26">
              <a:extLst>
                <a:ext uri="{FF2B5EF4-FFF2-40B4-BE49-F238E27FC236}">
                  <a16:creationId xmlns:a16="http://schemas.microsoft.com/office/drawing/2014/main" id="{E5D375E0-2975-30C9-5D3C-49F3108F130D}"/>
                </a:ext>
              </a:extLst>
            </p:cNvPr>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78555" name="Group 27">
              <a:extLst>
                <a:ext uri="{FF2B5EF4-FFF2-40B4-BE49-F238E27FC236}">
                  <a16:creationId xmlns:a16="http://schemas.microsoft.com/office/drawing/2014/main" id="{AE77861A-D823-D433-7410-0518BD4305A8}"/>
                </a:ext>
              </a:extLst>
            </p:cNvPr>
            <p:cNvGrpSpPr>
              <a:grpSpLocks/>
            </p:cNvGrpSpPr>
            <p:nvPr/>
          </p:nvGrpSpPr>
          <p:grpSpPr bwMode="auto">
            <a:xfrm>
              <a:off x="3686" y="244"/>
              <a:ext cx="177" cy="66"/>
              <a:chOff x="2848" y="848"/>
              <a:chExt cx="140" cy="98"/>
            </a:xfrm>
          </p:grpSpPr>
          <p:sp>
            <p:nvSpPr>
              <p:cNvPr id="278556" name="Line 28">
                <a:extLst>
                  <a:ext uri="{FF2B5EF4-FFF2-40B4-BE49-F238E27FC236}">
                    <a16:creationId xmlns:a16="http://schemas.microsoft.com/office/drawing/2014/main" id="{A18D52CB-0FC0-5687-460F-38900455C24F}"/>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557" name="Line 29">
                <a:extLst>
                  <a:ext uri="{FF2B5EF4-FFF2-40B4-BE49-F238E27FC236}">
                    <a16:creationId xmlns:a16="http://schemas.microsoft.com/office/drawing/2014/main" id="{23BE2FB5-FEEB-3EC1-B4D8-5B6E14E7D162}"/>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558" name="Line 30">
                <a:extLst>
                  <a:ext uri="{FF2B5EF4-FFF2-40B4-BE49-F238E27FC236}">
                    <a16:creationId xmlns:a16="http://schemas.microsoft.com/office/drawing/2014/main" id="{D2C6B824-1414-A1E5-A10F-0DE15B0500C6}"/>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8559" name="Group 31">
              <a:extLst>
                <a:ext uri="{FF2B5EF4-FFF2-40B4-BE49-F238E27FC236}">
                  <a16:creationId xmlns:a16="http://schemas.microsoft.com/office/drawing/2014/main" id="{E9A28E1A-4377-A5AA-54AB-887150B787CF}"/>
                </a:ext>
              </a:extLst>
            </p:cNvPr>
            <p:cNvGrpSpPr>
              <a:grpSpLocks/>
            </p:cNvGrpSpPr>
            <p:nvPr/>
          </p:nvGrpSpPr>
          <p:grpSpPr bwMode="auto">
            <a:xfrm flipV="1">
              <a:off x="3686" y="243"/>
              <a:ext cx="177" cy="66"/>
              <a:chOff x="2848" y="848"/>
              <a:chExt cx="140" cy="98"/>
            </a:xfrm>
          </p:grpSpPr>
          <p:sp>
            <p:nvSpPr>
              <p:cNvPr id="278560" name="Line 32">
                <a:extLst>
                  <a:ext uri="{FF2B5EF4-FFF2-40B4-BE49-F238E27FC236}">
                    <a16:creationId xmlns:a16="http://schemas.microsoft.com/office/drawing/2014/main" id="{40D6E208-5ED2-6152-7FEA-11CA7D3DD6FB}"/>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561" name="Line 33">
                <a:extLst>
                  <a:ext uri="{FF2B5EF4-FFF2-40B4-BE49-F238E27FC236}">
                    <a16:creationId xmlns:a16="http://schemas.microsoft.com/office/drawing/2014/main" id="{221BB2B3-BFBE-DBCD-546B-0FCF5C789F96}"/>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562" name="Line 34">
                <a:extLst>
                  <a:ext uri="{FF2B5EF4-FFF2-40B4-BE49-F238E27FC236}">
                    <a16:creationId xmlns:a16="http://schemas.microsoft.com/office/drawing/2014/main" id="{9A9727EF-06C7-026E-FB1E-AA253AC8E5D2}"/>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78563" name="Group 35">
            <a:extLst>
              <a:ext uri="{FF2B5EF4-FFF2-40B4-BE49-F238E27FC236}">
                <a16:creationId xmlns:a16="http://schemas.microsoft.com/office/drawing/2014/main" id="{8D42752E-D39D-D5AA-8B45-A7716F0FD42F}"/>
              </a:ext>
            </a:extLst>
          </p:cNvPr>
          <p:cNvGrpSpPr>
            <a:grpSpLocks/>
          </p:cNvGrpSpPr>
          <p:nvPr/>
        </p:nvGrpSpPr>
        <p:grpSpPr bwMode="auto">
          <a:xfrm>
            <a:off x="6059488" y="4719638"/>
            <a:ext cx="501650" cy="233362"/>
            <a:chOff x="3600" y="219"/>
            <a:chExt cx="360" cy="175"/>
          </a:xfrm>
        </p:grpSpPr>
        <p:sp>
          <p:nvSpPr>
            <p:cNvPr id="278564" name="Oval 36">
              <a:extLst>
                <a:ext uri="{FF2B5EF4-FFF2-40B4-BE49-F238E27FC236}">
                  <a16:creationId xmlns:a16="http://schemas.microsoft.com/office/drawing/2014/main" id="{006BA155-56F2-9F29-5CB7-93F7F0FDAB39}"/>
                </a:ext>
              </a:extLst>
            </p:cNvPr>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565" name="Line 37">
              <a:extLst>
                <a:ext uri="{FF2B5EF4-FFF2-40B4-BE49-F238E27FC236}">
                  <a16:creationId xmlns:a16="http://schemas.microsoft.com/office/drawing/2014/main" id="{43D55AFC-FE65-2C41-6609-A0051C43A100}"/>
                </a:ext>
              </a:extLst>
            </p:cNvPr>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566" name="Line 38">
              <a:extLst>
                <a:ext uri="{FF2B5EF4-FFF2-40B4-BE49-F238E27FC236}">
                  <a16:creationId xmlns:a16="http://schemas.microsoft.com/office/drawing/2014/main" id="{5FA331D1-52DF-8A1D-A427-A7598B5CF23C}"/>
                </a:ext>
              </a:extLst>
            </p:cNvPr>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567" name="Rectangle 39">
              <a:extLst>
                <a:ext uri="{FF2B5EF4-FFF2-40B4-BE49-F238E27FC236}">
                  <a16:creationId xmlns:a16="http://schemas.microsoft.com/office/drawing/2014/main" id="{2754AAD9-0684-777B-5BAE-AD929E72D970}"/>
                </a:ext>
              </a:extLst>
            </p:cNvPr>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sp>
          <p:nvSpPr>
            <p:cNvPr id="278568" name="Oval 40">
              <a:extLst>
                <a:ext uri="{FF2B5EF4-FFF2-40B4-BE49-F238E27FC236}">
                  <a16:creationId xmlns:a16="http://schemas.microsoft.com/office/drawing/2014/main" id="{64A4065F-4657-E129-D2FE-7BB1D92A464B}"/>
                </a:ext>
              </a:extLst>
            </p:cNvPr>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78569" name="Group 41">
              <a:extLst>
                <a:ext uri="{FF2B5EF4-FFF2-40B4-BE49-F238E27FC236}">
                  <a16:creationId xmlns:a16="http://schemas.microsoft.com/office/drawing/2014/main" id="{FCCBEEFC-A58C-52BB-7D84-89DC21BFAB86}"/>
                </a:ext>
              </a:extLst>
            </p:cNvPr>
            <p:cNvGrpSpPr>
              <a:grpSpLocks/>
            </p:cNvGrpSpPr>
            <p:nvPr/>
          </p:nvGrpSpPr>
          <p:grpSpPr bwMode="auto">
            <a:xfrm>
              <a:off x="3686" y="244"/>
              <a:ext cx="177" cy="66"/>
              <a:chOff x="2848" y="848"/>
              <a:chExt cx="140" cy="98"/>
            </a:xfrm>
          </p:grpSpPr>
          <p:sp>
            <p:nvSpPr>
              <p:cNvPr id="278570" name="Line 42">
                <a:extLst>
                  <a:ext uri="{FF2B5EF4-FFF2-40B4-BE49-F238E27FC236}">
                    <a16:creationId xmlns:a16="http://schemas.microsoft.com/office/drawing/2014/main" id="{8206B8A5-3AE0-4A18-011B-58C80A209BC1}"/>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571" name="Line 43">
                <a:extLst>
                  <a:ext uri="{FF2B5EF4-FFF2-40B4-BE49-F238E27FC236}">
                    <a16:creationId xmlns:a16="http://schemas.microsoft.com/office/drawing/2014/main" id="{47F7B185-909C-E971-3BD4-1E63BE33E371}"/>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572" name="Line 44">
                <a:extLst>
                  <a:ext uri="{FF2B5EF4-FFF2-40B4-BE49-F238E27FC236}">
                    <a16:creationId xmlns:a16="http://schemas.microsoft.com/office/drawing/2014/main" id="{07A04954-DD56-6E61-7BFD-4049D30C5D32}"/>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8573" name="Group 45">
              <a:extLst>
                <a:ext uri="{FF2B5EF4-FFF2-40B4-BE49-F238E27FC236}">
                  <a16:creationId xmlns:a16="http://schemas.microsoft.com/office/drawing/2014/main" id="{1F4F29C6-DF83-00E3-C1DC-CCA8C3A9684A}"/>
                </a:ext>
              </a:extLst>
            </p:cNvPr>
            <p:cNvGrpSpPr>
              <a:grpSpLocks/>
            </p:cNvGrpSpPr>
            <p:nvPr/>
          </p:nvGrpSpPr>
          <p:grpSpPr bwMode="auto">
            <a:xfrm flipV="1">
              <a:off x="3686" y="243"/>
              <a:ext cx="177" cy="66"/>
              <a:chOff x="2848" y="848"/>
              <a:chExt cx="140" cy="98"/>
            </a:xfrm>
          </p:grpSpPr>
          <p:sp>
            <p:nvSpPr>
              <p:cNvPr id="278574" name="Line 46">
                <a:extLst>
                  <a:ext uri="{FF2B5EF4-FFF2-40B4-BE49-F238E27FC236}">
                    <a16:creationId xmlns:a16="http://schemas.microsoft.com/office/drawing/2014/main" id="{70EC7DD4-85F5-34EC-24EA-AB5B7A66B0C1}"/>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575" name="Line 47">
                <a:extLst>
                  <a:ext uri="{FF2B5EF4-FFF2-40B4-BE49-F238E27FC236}">
                    <a16:creationId xmlns:a16="http://schemas.microsoft.com/office/drawing/2014/main" id="{17E08731-DE43-D93E-1C51-2D1D41A39EEB}"/>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576" name="Line 48">
                <a:extLst>
                  <a:ext uri="{FF2B5EF4-FFF2-40B4-BE49-F238E27FC236}">
                    <a16:creationId xmlns:a16="http://schemas.microsoft.com/office/drawing/2014/main" id="{70600909-659E-DE9D-7B66-03FC401D8019}"/>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78577" name="Line 49">
            <a:extLst>
              <a:ext uri="{FF2B5EF4-FFF2-40B4-BE49-F238E27FC236}">
                <a16:creationId xmlns:a16="http://schemas.microsoft.com/office/drawing/2014/main" id="{933E682E-BFC3-0C32-3593-3C1129627F0C}"/>
              </a:ext>
            </a:extLst>
          </p:cNvPr>
          <p:cNvSpPr>
            <a:spLocks noChangeShapeType="1"/>
          </p:cNvSpPr>
          <p:nvPr/>
        </p:nvSpPr>
        <p:spPr bwMode="auto">
          <a:xfrm flipV="1">
            <a:off x="6538913" y="4721225"/>
            <a:ext cx="931862" cy="714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578" name="Freeform 50">
            <a:extLst>
              <a:ext uri="{FF2B5EF4-FFF2-40B4-BE49-F238E27FC236}">
                <a16:creationId xmlns:a16="http://schemas.microsoft.com/office/drawing/2014/main" id="{E419C17E-36BE-2A73-5744-53A4D60DF5F6}"/>
              </a:ext>
            </a:extLst>
          </p:cNvPr>
          <p:cNvSpPr>
            <a:spLocks/>
          </p:cNvSpPr>
          <p:nvPr/>
        </p:nvSpPr>
        <p:spPr bwMode="auto">
          <a:xfrm>
            <a:off x="2978150" y="3106738"/>
            <a:ext cx="1439863" cy="1166812"/>
          </a:xfrm>
          <a:custGeom>
            <a:avLst/>
            <a:gdLst>
              <a:gd name="T0" fmla="*/ 210 w 907"/>
              <a:gd name="T1" fmla="*/ 0 h 735"/>
              <a:gd name="T2" fmla="*/ 31 w 907"/>
              <a:gd name="T3" fmla="*/ 126 h 735"/>
              <a:gd name="T4" fmla="*/ 25 w 907"/>
              <a:gd name="T5" fmla="*/ 434 h 735"/>
              <a:gd name="T6" fmla="*/ 46 w 907"/>
              <a:gd name="T7" fmla="*/ 691 h 735"/>
              <a:gd name="T8" fmla="*/ 218 w 907"/>
              <a:gd name="T9" fmla="*/ 701 h 735"/>
              <a:gd name="T10" fmla="*/ 377 w 907"/>
              <a:gd name="T11" fmla="*/ 677 h 735"/>
              <a:gd name="T12" fmla="*/ 551 w 907"/>
              <a:gd name="T13" fmla="*/ 665 h 735"/>
              <a:gd name="T14" fmla="*/ 818 w 907"/>
              <a:gd name="T15" fmla="*/ 551 h 735"/>
              <a:gd name="T16" fmla="*/ 902 w 907"/>
              <a:gd name="T17" fmla="*/ 377 h 735"/>
              <a:gd name="T18" fmla="*/ 785 w 907"/>
              <a:gd name="T19" fmla="*/ 218 h 735"/>
              <a:gd name="T20" fmla="*/ 590 w 907"/>
              <a:gd name="T21" fmla="*/ 122 h 735"/>
              <a:gd name="T22" fmla="*/ 210 w 907"/>
              <a:gd name="T23"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7" h="735">
                <a:moveTo>
                  <a:pt x="210" y="0"/>
                </a:moveTo>
                <a:cubicBezTo>
                  <a:pt x="105" y="6"/>
                  <a:pt x="61" y="54"/>
                  <a:pt x="31" y="126"/>
                </a:cubicBezTo>
                <a:cubicBezTo>
                  <a:pt x="0" y="198"/>
                  <a:pt x="23" y="340"/>
                  <a:pt x="25" y="434"/>
                </a:cubicBezTo>
                <a:cubicBezTo>
                  <a:pt x="28" y="528"/>
                  <a:pt x="14" y="647"/>
                  <a:pt x="46" y="691"/>
                </a:cubicBezTo>
                <a:cubicBezTo>
                  <a:pt x="78" y="735"/>
                  <a:pt x="163" y="703"/>
                  <a:pt x="218" y="701"/>
                </a:cubicBezTo>
                <a:cubicBezTo>
                  <a:pt x="273" y="699"/>
                  <a:pt x="322" y="683"/>
                  <a:pt x="377" y="677"/>
                </a:cubicBezTo>
                <a:cubicBezTo>
                  <a:pt x="432" y="671"/>
                  <a:pt x="478" y="686"/>
                  <a:pt x="551" y="665"/>
                </a:cubicBezTo>
                <a:cubicBezTo>
                  <a:pt x="624" y="644"/>
                  <a:pt x="760" y="599"/>
                  <a:pt x="818" y="551"/>
                </a:cubicBezTo>
                <a:cubicBezTo>
                  <a:pt x="876" y="503"/>
                  <a:pt x="907" y="432"/>
                  <a:pt x="902" y="377"/>
                </a:cubicBezTo>
                <a:cubicBezTo>
                  <a:pt x="897" y="322"/>
                  <a:pt x="837" y="261"/>
                  <a:pt x="785" y="218"/>
                </a:cubicBezTo>
                <a:cubicBezTo>
                  <a:pt x="733" y="175"/>
                  <a:pt x="686" y="158"/>
                  <a:pt x="590" y="122"/>
                </a:cubicBezTo>
                <a:cubicBezTo>
                  <a:pt x="494" y="86"/>
                  <a:pt x="289" y="25"/>
                  <a:pt x="210" y="0"/>
                </a:cubicBezTo>
                <a:close/>
              </a:path>
            </a:pathLst>
          </a:custGeom>
          <a:solidFill>
            <a:srgbClr val="00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579" name="Line 51">
            <a:extLst>
              <a:ext uri="{FF2B5EF4-FFF2-40B4-BE49-F238E27FC236}">
                <a16:creationId xmlns:a16="http://schemas.microsoft.com/office/drawing/2014/main" id="{B68A79E0-D954-F3DE-66FF-BE3C3EF244A0}"/>
              </a:ext>
            </a:extLst>
          </p:cNvPr>
          <p:cNvSpPr>
            <a:spLocks noChangeShapeType="1"/>
          </p:cNvSpPr>
          <p:nvPr/>
        </p:nvSpPr>
        <p:spPr bwMode="auto">
          <a:xfrm>
            <a:off x="3584575" y="3433763"/>
            <a:ext cx="347663" cy="2127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580" name="Line 52">
            <a:extLst>
              <a:ext uri="{FF2B5EF4-FFF2-40B4-BE49-F238E27FC236}">
                <a16:creationId xmlns:a16="http://schemas.microsoft.com/office/drawing/2014/main" id="{2772E57F-7C61-C9B1-656D-D06B5384CBD8}"/>
              </a:ext>
            </a:extLst>
          </p:cNvPr>
          <p:cNvSpPr>
            <a:spLocks noChangeShapeType="1"/>
          </p:cNvSpPr>
          <p:nvPr/>
        </p:nvSpPr>
        <p:spPr bwMode="auto">
          <a:xfrm>
            <a:off x="4230688" y="3765550"/>
            <a:ext cx="658812" cy="5032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581" name="Line 53">
            <a:extLst>
              <a:ext uri="{FF2B5EF4-FFF2-40B4-BE49-F238E27FC236}">
                <a16:creationId xmlns:a16="http://schemas.microsoft.com/office/drawing/2014/main" id="{2C6EC64B-F698-09ED-2C64-1F6DD21D9728}"/>
              </a:ext>
            </a:extLst>
          </p:cNvPr>
          <p:cNvSpPr>
            <a:spLocks noChangeShapeType="1"/>
          </p:cNvSpPr>
          <p:nvPr/>
        </p:nvSpPr>
        <p:spPr bwMode="auto">
          <a:xfrm flipH="1">
            <a:off x="3324225" y="3543300"/>
            <a:ext cx="1588" cy="306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582" name="Freeform 54">
            <a:extLst>
              <a:ext uri="{FF2B5EF4-FFF2-40B4-BE49-F238E27FC236}">
                <a16:creationId xmlns:a16="http://schemas.microsoft.com/office/drawing/2014/main" id="{6394F65A-7F57-209D-D4B7-5CBA22938698}"/>
              </a:ext>
            </a:extLst>
          </p:cNvPr>
          <p:cNvSpPr>
            <a:spLocks/>
          </p:cNvSpPr>
          <p:nvPr/>
        </p:nvSpPr>
        <p:spPr bwMode="auto">
          <a:xfrm>
            <a:off x="5411788" y="4313238"/>
            <a:ext cx="679450" cy="458787"/>
          </a:xfrm>
          <a:custGeom>
            <a:avLst/>
            <a:gdLst>
              <a:gd name="T0" fmla="*/ 0 w 428"/>
              <a:gd name="T1" fmla="*/ 0 h 289"/>
              <a:gd name="T2" fmla="*/ 428 w 428"/>
              <a:gd name="T3" fmla="*/ 289 h 289"/>
            </a:gdLst>
            <a:ahLst/>
            <a:cxnLst>
              <a:cxn ang="0">
                <a:pos x="T0" y="T1"/>
              </a:cxn>
              <a:cxn ang="0">
                <a:pos x="T2" y="T3"/>
              </a:cxn>
            </a:cxnLst>
            <a:rect l="0" t="0" r="r" b="b"/>
            <a:pathLst>
              <a:path w="428" h="289">
                <a:moveTo>
                  <a:pt x="0" y="0"/>
                </a:moveTo>
                <a:lnTo>
                  <a:pt x="428" y="289"/>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583" name="Line 55">
            <a:extLst>
              <a:ext uri="{FF2B5EF4-FFF2-40B4-BE49-F238E27FC236}">
                <a16:creationId xmlns:a16="http://schemas.microsoft.com/office/drawing/2014/main" id="{78CBCAE8-D279-7249-99AB-DB047BF0242E}"/>
              </a:ext>
            </a:extLst>
          </p:cNvPr>
          <p:cNvSpPr>
            <a:spLocks noChangeShapeType="1"/>
          </p:cNvSpPr>
          <p:nvPr/>
        </p:nvSpPr>
        <p:spPr bwMode="auto">
          <a:xfrm flipH="1">
            <a:off x="3597275" y="3697288"/>
            <a:ext cx="350838" cy="2555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78584" name="Group 56">
            <a:extLst>
              <a:ext uri="{FF2B5EF4-FFF2-40B4-BE49-F238E27FC236}">
                <a16:creationId xmlns:a16="http://schemas.microsoft.com/office/drawing/2014/main" id="{0D197240-81BE-4812-6CB4-134E10BBBD69}"/>
              </a:ext>
            </a:extLst>
          </p:cNvPr>
          <p:cNvGrpSpPr>
            <a:grpSpLocks/>
          </p:cNvGrpSpPr>
          <p:nvPr/>
        </p:nvGrpSpPr>
        <p:grpSpPr bwMode="auto">
          <a:xfrm>
            <a:off x="3084513" y="3303588"/>
            <a:ext cx="501650" cy="233362"/>
            <a:chOff x="3600" y="219"/>
            <a:chExt cx="360" cy="175"/>
          </a:xfrm>
        </p:grpSpPr>
        <p:sp>
          <p:nvSpPr>
            <p:cNvPr id="278585" name="Oval 57">
              <a:extLst>
                <a:ext uri="{FF2B5EF4-FFF2-40B4-BE49-F238E27FC236}">
                  <a16:creationId xmlns:a16="http://schemas.microsoft.com/office/drawing/2014/main" id="{BF6F53A7-296D-BE93-BC72-8121C2BC632E}"/>
                </a:ext>
              </a:extLst>
            </p:cNvPr>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586" name="Line 58">
              <a:extLst>
                <a:ext uri="{FF2B5EF4-FFF2-40B4-BE49-F238E27FC236}">
                  <a16:creationId xmlns:a16="http://schemas.microsoft.com/office/drawing/2014/main" id="{CC795BF0-FE85-DD8B-301F-2A8B97BC8D4B}"/>
                </a:ext>
              </a:extLst>
            </p:cNvPr>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587" name="Line 59">
              <a:extLst>
                <a:ext uri="{FF2B5EF4-FFF2-40B4-BE49-F238E27FC236}">
                  <a16:creationId xmlns:a16="http://schemas.microsoft.com/office/drawing/2014/main" id="{4EB82F9E-0BC9-6607-A7F5-1865AEBFD010}"/>
                </a:ext>
              </a:extLst>
            </p:cNvPr>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588" name="Rectangle 60">
              <a:extLst>
                <a:ext uri="{FF2B5EF4-FFF2-40B4-BE49-F238E27FC236}">
                  <a16:creationId xmlns:a16="http://schemas.microsoft.com/office/drawing/2014/main" id="{509A54EE-1CEC-882D-48A0-9ECEA054E6D5}"/>
                </a:ext>
              </a:extLst>
            </p:cNvPr>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sp>
          <p:nvSpPr>
            <p:cNvPr id="278589" name="Oval 61">
              <a:extLst>
                <a:ext uri="{FF2B5EF4-FFF2-40B4-BE49-F238E27FC236}">
                  <a16:creationId xmlns:a16="http://schemas.microsoft.com/office/drawing/2014/main" id="{4DD3FAD7-9CCF-393C-76C1-53CE969583C2}"/>
                </a:ext>
              </a:extLst>
            </p:cNvPr>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78590" name="Group 62">
              <a:extLst>
                <a:ext uri="{FF2B5EF4-FFF2-40B4-BE49-F238E27FC236}">
                  <a16:creationId xmlns:a16="http://schemas.microsoft.com/office/drawing/2014/main" id="{FA17DEAD-5852-4699-5777-3AC92CEE38BA}"/>
                </a:ext>
              </a:extLst>
            </p:cNvPr>
            <p:cNvGrpSpPr>
              <a:grpSpLocks/>
            </p:cNvGrpSpPr>
            <p:nvPr/>
          </p:nvGrpSpPr>
          <p:grpSpPr bwMode="auto">
            <a:xfrm>
              <a:off x="3686" y="244"/>
              <a:ext cx="177" cy="66"/>
              <a:chOff x="2848" y="848"/>
              <a:chExt cx="140" cy="98"/>
            </a:xfrm>
          </p:grpSpPr>
          <p:sp>
            <p:nvSpPr>
              <p:cNvPr id="278591" name="Line 63">
                <a:extLst>
                  <a:ext uri="{FF2B5EF4-FFF2-40B4-BE49-F238E27FC236}">
                    <a16:creationId xmlns:a16="http://schemas.microsoft.com/office/drawing/2014/main" id="{1E40B2EF-212E-2956-9753-F77A86EF54DF}"/>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592" name="Line 64">
                <a:extLst>
                  <a:ext uri="{FF2B5EF4-FFF2-40B4-BE49-F238E27FC236}">
                    <a16:creationId xmlns:a16="http://schemas.microsoft.com/office/drawing/2014/main" id="{FD909EFE-C24C-DDA1-F6F0-2FA9DBDD3AAA}"/>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593" name="Line 65">
                <a:extLst>
                  <a:ext uri="{FF2B5EF4-FFF2-40B4-BE49-F238E27FC236}">
                    <a16:creationId xmlns:a16="http://schemas.microsoft.com/office/drawing/2014/main" id="{9AF4A4B2-E184-C7E2-03BC-26735A8CDF16}"/>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8594" name="Group 66">
              <a:extLst>
                <a:ext uri="{FF2B5EF4-FFF2-40B4-BE49-F238E27FC236}">
                  <a16:creationId xmlns:a16="http://schemas.microsoft.com/office/drawing/2014/main" id="{32272918-BA4D-66E8-14B0-1A45C31CF3F9}"/>
                </a:ext>
              </a:extLst>
            </p:cNvPr>
            <p:cNvGrpSpPr>
              <a:grpSpLocks/>
            </p:cNvGrpSpPr>
            <p:nvPr/>
          </p:nvGrpSpPr>
          <p:grpSpPr bwMode="auto">
            <a:xfrm flipV="1">
              <a:off x="3686" y="243"/>
              <a:ext cx="177" cy="66"/>
              <a:chOff x="2848" y="848"/>
              <a:chExt cx="140" cy="98"/>
            </a:xfrm>
          </p:grpSpPr>
          <p:sp>
            <p:nvSpPr>
              <p:cNvPr id="278595" name="Line 67">
                <a:extLst>
                  <a:ext uri="{FF2B5EF4-FFF2-40B4-BE49-F238E27FC236}">
                    <a16:creationId xmlns:a16="http://schemas.microsoft.com/office/drawing/2014/main" id="{17C5A770-FCD0-AA9C-BB02-42F6AC48B9DC}"/>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596" name="Line 68">
                <a:extLst>
                  <a:ext uri="{FF2B5EF4-FFF2-40B4-BE49-F238E27FC236}">
                    <a16:creationId xmlns:a16="http://schemas.microsoft.com/office/drawing/2014/main" id="{7B918575-CFFF-1D1F-C2AC-116E47DC4C22}"/>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597" name="Line 69">
                <a:extLst>
                  <a:ext uri="{FF2B5EF4-FFF2-40B4-BE49-F238E27FC236}">
                    <a16:creationId xmlns:a16="http://schemas.microsoft.com/office/drawing/2014/main" id="{8AEC5BF7-720E-F8DF-8420-F34FF1BCAB37}"/>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78598" name="Group 70">
            <a:extLst>
              <a:ext uri="{FF2B5EF4-FFF2-40B4-BE49-F238E27FC236}">
                <a16:creationId xmlns:a16="http://schemas.microsoft.com/office/drawing/2014/main" id="{1F0D8E38-0A55-47F0-295B-CF258D102B97}"/>
              </a:ext>
            </a:extLst>
          </p:cNvPr>
          <p:cNvGrpSpPr>
            <a:grpSpLocks/>
          </p:cNvGrpSpPr>
          <p:nvPr/>
        </p:nvGrpSpPr>
        <p:grpSpPr bwMode="auto">
          <a:xfrm>
            <a:off x="3087688" y="3838575"/>
            <a:ext cx="501650" cy="233363"/>
            <a:chOff x="3600" y="219"/>
            <a:chExt cx="360" cy="175"/>
          </a:xfrm>
        </p:grpSpPr>
        <p:sp>
          <p:nvSpPr>
            <p:cNvPr id="278599" name="Oval 71">
              <a:extLst>
                <a:ext uri="{FF2B5EF4-FFF2-40B4-BE49-F238E27FC236}">
                  <a16:creationId xmlns:a16="http://schemas.microsoft.com/office/drawing/2014/main" id="{69D9ED71-E397-8ACF-3E9C-D7A90BA7A3B0}"/>
                </a:ext>
              </a:extLst>
            </p:cNvPr>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00" name="Line 72">
              <a:extLst>
                <a:ext uri="{FF2B5EF4-FFF2-40B4-BE49-F238E27FC236}">
                  <a16:creationId xmlns:a16="http://schemas.microsoft.com/office/drawing/2014/main" id="{0AB9E2E3-32F4-A0C9-6C9C-CF3E1BFA3DE4}"/>
                </a:ext>
              </a:extLst>
            </p:cNvPr>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01" name="Line 73">
              <a:extLst>
                <a:ext uri="{FF2B5EF4-FFF2-40B4-BE49-F238E27FC236}">
                  <a16:creationId xmlns:a16="http://schemas.microsoft.com/office/drawing/2014/main" id="{AE77A038-A83C-B75A-CA57-DDCC74249987}"/>
                </a:ext>
              </a:extLst>
            </p:cNvPr>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02" name="Rectangle 74">
              <a:extLst>
                <a:ext uri="{FF2B5EF4-FFF2-40B4-BE49-F238E27FC236}">
                  <a16:creationId xmlns:a16="http://schemas.microsoft.com/office/drawing/2014/main" id="{E954563B-0C4D-FB58-2B1F-32DEF397CB95}"/>
                </a:ext>
              </a:extLst>
            </p:cNvPr>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sp>
          <p:nvSpPr>
            <p:cNvPr id="278603" name="Oval 75">
              <a:extLst>
                <a:ext uri="{FF2B5EF4-FFF2-40B4-BE49-F238E27FC236}">
                  <a16:creationId xmlns:a16="http://schemas.microsoft.com/office/drawing/2014/main" id="{A8B514ED-F3FA-8533-218B-0C740A140C46}"/>
                </a:ext>
              </a:extLst>
            </p:cNvPr>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78604" name="Group 76">
              <a:extLst>
                <a:ext uri="{FF2B5EF4-FFF2-40B4-BE49-F238E27FC236}">
                  <a16:creationId xmlns:a16="http://schemas.microsoft.com/office/drawing/2014/main" id="{6B9F0F49-D223-4070-F321-68FF17CECA59}"/>
                </a:ext>
              </a:extLst>
            </p:cNvPr>
            <p:cNvGrpSpPr>
              <a:grpSpLocks/>
            </p:cNvGrpSpPr>
            <p:nvPr/>
          </p:nvGrpSpPr>
          <p:grpSpPr bwMode="auto">
            <a:xfrm>
              <a:off x="3686" y="244"/>
              <a:ext cx="177" cy="66"/>
              <a:chOff x="2848" y="848"/>
              <a:chExt cx="140" cy="98"/>
            </a:xfrm>
          </p:grpSpPr>
          <p:sp>
            <p:nvSpPr>
              <p:cNvPr id="278605" name="Line 77">
                <a:extLst>
                  <a:ext uri="{FF2B5EF4-FFF2-40B4-BE49-F238E27FC236}">
                    <a16:creationId xmlns:a16="http://schemas.microsoft.com/office/drawing/2014/main" id="{195C28D8-E073-E5E8-7EEA-C97051913F7E}"/>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06" name="Line 78">
                <a:extLst>
                  <a:ext uri="{FF2B5EF4-FFF2-40B4-BE49-F238E27FC236}">
                    <a16:creationId xmlns:a16="http://schemas.microsoft.com/office/drawing/2014/main" id="{B3F46C23-2855-A3BC-8ED1-D690C1797ED1}"/>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07" name="Line 79">
                <a:extLst>
                  <a:ext uri="{FF2B5EF4-FFF2-40B4-BE49-F238E27FC236}">
                    <a16:creationId xmlns:a16="http://schemas.microsoft.com/office/drawing/2014/main" id="{388A64FF-1607-EAB5-D06C-2C42106F6C04}"/>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8608" name="Group 80">
              <a:extLst>
                <a:ext uri="{FF2B5EF4-FFF2-40B4-BE49-F238E27FC236}">
                  <a16:creationId xmlns:a16="http://schemas.microsoft.com/office/drawing/2014/main" id="{E9F0ED0F-8E5C-D4CB-EEDB-E9AF527AC276}"/>
                </a:ext>
              </a:extLst>
            </p:cNvPr>
            <p:cNvGrpSpPr>
              <a:grpSpLocks/>
            </p:cNvGrpSpPr>
            <p:nvPr/>
          </p:nvGrpSpPr>
          <p:grpSpPr bwMode="auto">
            <a:xfrm flipV="1">
              <a:off x="3686" y="243"/>
              <a:ext cx="177" cy="66"/>
              <a:chOff x="2848" y="848"/>
              <a:chExt cx="140" cy="98"/>
            </a:xfrm>
          </p:grpSpPr>
          <p:sp>
            <p:nvSpPr>
              <p:cNvPr id="278609" name="Line 81">
                <a:extLst>
                  <a:ext uri="{FF2B5EF4-FFF2-40B4-BE49-F238E27FC236}">
                    <a16:creationId xmlns:a16="http://schemas.microsoft.com/office/drawing/2014/main" id="{1C8F1E86-1A0E-262C-9D09-4FE96A4AF7B4}"/>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10" name="Line 82">
                <a:extLst>
                  <a:ext uri="{FF2B5EF4-FFF2-40B4-BE49-F238E27FC236}">
                    <a16:creationId xmlns:a16="http://schemas.microsoft.com/office/drawing/2014/main" id="{2EBBC322-7278-3B67-B274-000D0B9D7B68}"/>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11" name="Line 83">
                <a:extLst>
                  <a:ext uri="{FF2B5EF4-FFF2-40B4-BE49-F238E27FC236}">
                    <a16:creationId xmlns:a16="http://schemas.microsoft.com/office/drawing/2014/main" id="{0AFF8F75-0FAA-B64A-BFEA-4C05B08D6033}"/>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78612" name="Group 84">
            <a:extLst>
              <a:ext uri="{FF2B5EF4-FFF2-40B4-BE49-F238E27FC236}">
                <a16:creationId xmlns:a16="http://schemas.microsoft.com/office/drawing/2014/main" id="{A306E486-E567-DD47-805E-3295D4153447}"/>
              </a:ext>
            </a:extLst>
          </p:cNvPr>
          <p:cNvGrpSpPr>
            <a:grpSpLocks/>
          </p:cNvGrpSpPr>
          <p:nvPr/>
        </p:nvGrpSpPr>
        <p:grpSpPr bwMode="auto">
          <a:xfrm>
            <a:off x="3727450" y="3638550"/>
            <a:ext cx="500063" cy="233363"/>
            <a:chOff x="3600" y="219"/>
            <a:chExt cx="360" cy="175"/>
          </a:xfrm>
        </p:grpSpPr>
        <p:sp>
          <p:nvSpPr>
            <p:cNvPr id="278613" name="Oval 85">
              <a:extLst>
                <a:ext uri="{FF2B5EF4-FFF2-40B4-BE49-F238E27FC236}">
                  <a16:creationId xmlns:a16="http://schemas.microsoft.com/office/drawing/2014/main" id="{9E42349C-F8EC-DA86-7BAF-989A91F25B80}"/>
                </a:ext>
              </a:extLst>
            </p:cNvPr>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14" name="Line 86">
              <a:extLst>
                <a:ext uri="{FF2B5EF4-FFF2-40B4-BE49-F238E27FC236}">
                  <a16:creationId xmlns:a16="http://schemas.microsoft.com/office/drawing/2014/main" id="{60B8E7DC-7D07-456C-7357-59B313CC50F7}"/>
                </a:ext>
              </a:extLst>
            </p:cNvPr>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15" name="Line 87">
              <a:extLst>
                <a:ext uri="{FF2B5EF4-FFF2-40B4-BE49-F238E27FC236}">
                  <a16:creationId xmlns:a16="http://schemas.microsoft.com/office/drawing/2014/main" id="{DFDC5B49-B756-4964-9B67-D224A97E3D68}"/>
                </a:ext>
              </a:extLst>
            </p:cNvPr>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16" name="Rectangle 88">
              <a:extLst>
                <a:ext uri="{FF2B5EF4-FFF2-40B4-BE49-F238E27FC236}">
                  <a16:creationId xmlns:a16="http://schemas.microsoft.com/office/drawing/2014/main" id="{6C053368-E068-C1B7-40B5-2C2098BB59BE}"/>
                </a:ext>
              </a:extLst>
            </p:cNvPr>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sp>
          <p:nvSpPr>
            <p:cNvPr id="278617" name="Oval 89">
              <a:extLst>
                <a:ext uri="{FF2B5EF4-FFF2-40B4-BE49-F238E27FC236}">
                  <a16:creationId xmlns:a16="http://schemas.microsoft.com/office/drawing/2014/main" id="{DF8C0616-5FAC-962F-D6DD-FA3F589B4402}"/>
                </a:ext>
              </a:extLst>
            </p:cNvPr>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78618" name="Group 90">
              <a:extLst>
                <a:ext uri="{FF2B5EF4-FFF2-40B4-BE49-F238E27FC236}">
                  <a16:creationId xmlns:a16="http://schemas.microsoft.com/office/drawing/2014/main" id="{AEE1F462-EA9F-E327-81FB-272012F48DF8}"/>
                </a:ext>
              </a:extLst>
            </p:cNvPr>
            <p:cNvGrpSpPr>
              <a:grpSpLocks/>
            </p:cNvGrpSpPr>
            <p:nvPr/>
          </p:nvGrpSpPr>
          <p:grpSpPr bwMode="auto">
            <a:xfrm>
              <a:off x="3686" y="244"/>
              <a:ext cx="177" cy="66"/>
              <a:chOff x="2848" y="848"/>
              <a:chExt cx="140" cy="98"/>
            </a:xfrm>
          </p:grpSpPr>
          <p:sp>
            <p:nvSpPr>
              <p:cNvPr id="278619" name="Line 91">
                <a:extLst>
                  <a:ext uri="{FF2B5EF4-FFF2-40B4-BE49-F238E27FC236}">
                    <a16:creationId xmlns:a16="http://schemas.microsoft.com/office/drawing/2014/main" id="{E2407B98-8549-8477-A6E4-73599FF0C448}"/>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20" name="Line 92">
                <a:extLst>
                  <a:ext uri="{FF2B5EF4-FFF2-40B4-BE49-F238E27FC236}">
                    <a16:creationId xmlns:a16="http://schemas.microsoft.com/office/drawing/2014/main" id="{C923CB42-8853-C84E-2BC6-479C3C715C91}"/>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21" name="Line 93">
                <a:extLst>
                  <a:ext uri="{FF2B5EF4-FFF2-40B4-BE49-F238E27FC236}">
                    <a16:creationId xmlns:a16="http://schemas.microsoft.com/office/drawing/2014/main" id="{932FEE8E-7F65-4C74-C334-068F6CFA3008}"/>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8622" name="Group 94">
              <a:extLst>
                <a:ext uri="{FF2B5EF4-FFF2-40B4-BE49-F238E27FC236}">
                  <a16:creationId xmlns:a16="http://schemas.microsoft.com/office/drawing/2014/main" id="{BAFA8FFE-2ADF-9B5B-47AC-C7D2D5A3C0D7}"/>
                </a:ext>
              </a:extLst>
            </p:cNvPr>
            <p:cNvGrpSpPr>
              <a:grpSpLocks/>
            </p:cNvGrpSpPr>
            <p:nvPr/>
          </p:nvGrpSpPr>
          <p:grpSpPr bwMode="auto">
            <a:xfrm flipV="1">
              <a:off x="3686" y="243"/>
              <a:ext cx="177" cy="66"/>
              <a:chOff x="2848" y="848"/>
              <a:chExt cx="140" cy="98"/>
            </a:xfrm>
          </p:grpSpPr>
          <p:sp>
            <p:nvSpPr>
              <p:cNvPr id="278623" name="Line 95">
                <a:extLst>
                  <a:ext uri="{FF2B5EF4-FFF2-40B4-BE49-F238E27FC236}">
                    <a16:creationId xmlns:a16="http://schemas.microsoft.com/office/drawing/2014/main" id="{FBF3A091-BD67-72D2-9F18-8E46E17B69B6}"/>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24" name="Line 96">
                <a:extLst>
                  <a:ext uri="{FF2B5EF4-FFF2-40B4-BE49-F238E27FC236}">
                    <a16:creationId xmlns:a16="http://schemas.microsoft.com/office/drawing/2014/main" id="{DE1F19ED-F912-2B40-B26A-7AAF61998031}"/>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25" name="Line 97">
                <a:extLst>
                  <a:ext uri="{FF2B5EF4-FFF2-40B4-BE49-F238E27FC236}">
                    <a16:creationId xmlns:a16="http://schemas.microsoft.com/office/drawing/2014/main" id="{EC56BDB0-59D0-C085-7BE1-58F9C067E168}"/>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78626" name="Group 98">
            <a:extLst>
              <a:ext uri="{FF2B5EF4-FFF2-40B4-BE49-F238E27FC236}">
                <a16:creationId xmlns:a16="http://schemas.microsoft.com/office/drawing/2014/main" id="{2F512EE1-C89E-9C3A-D457-337C9B0C118B}"/>
              </a:ext>
            </a:extLst>
          </p:cNvPr>
          <p:cNvGrpSpPr>
            <a:grpSpLocks/>
          </p:cNvGrpSpPr>
          <p:nvPr/>
        </p:nvGrpSpPr>
        <p:grpSpPr bwMode="auto">
          <a:xfrm>
            <a:off x="4892675" y="4167188"/>
            <a:ext cx="501650" cy="233362"/>
            <a:chOff x="3600" y="219"/>
            <a:chExt cx="360" cy="175"/>
          </a:xfrm>
        </p:grpSpPr>
        <p:sp>
          <p:nvSpPr>
            <p:cNvPr id="278627" name="Oval 99">
              <a:extLst>
                <a:ext uri="{FF2B5EF4-FFF2-40B4-BE49-F238E27FC236}">
                  <a16:creationId xmlns:a16="http://schemas.microsoft.com/office/drawing/2014/main" id="{239A341C-7459-2DFB-C38B-153E4B744900}"/>
                </a:ext>
              </a:extLst>
            </p:cNvPr>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28" name="Line 100">
              <a:extLst>
                <a:ext uri="{FF2B5EF4-FFF2-40B4-BE49-F238E27FC236}">
                  <a16:creationId xmlns:a16="http://schemas.microsoft.com/office/drawing/2014/main" id="{03138DD3-4A5F-CAD4-3D96-3B059E21F6A0}"/>
                </a:ext>
              </a:extLst>
            </p:cNvPr>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29" name="Line 101">
              <a:extLst>
                <a:ext uri="{FF2B5EF4-FFF2-40B4-BE49-F238E27FC236}">
                  <a16:creationId xmlns:a16="http://schemas.microsoft.com/office/drawing/2014/main" id="{D589E10D-4F2C-6282-40A2-BE8181CB19FD}"/>
                </a:ext>
              </a:extLst>
            </p:cNvPr>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30" name="Rectangle 102">
              <a:extLst>
                <a:ext uri="{FF2B5EF4-FFF2-40B4-BE49-F238E27FC236}">
                  <a16:creationId xmlns:a16="http://schemas.microsoft.com/office/drawing/2014/main" id="{F6089221-E233-BB23-6204-1A78A22063A4}"/>
                </a:ext>
              </a:extLst>
            </p:cNvPr>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sp>
          <p:nvSpPr>
            <p:cNvPr id="278631" name="Oval 103">
              <a:extLst>
                <a:ext uri="{FF2B5EF4-FFF2-40B4-BE49-F238E27FC236}">
                  <a16:creationId xmlns:a16="http://schemas.microsoft.com/office/drawing/2014/main" id="{13E5EE49-7CFB-63C5-4F5D-6D7D9EFC52DF}"/>
                </a:ext>
              </a:extLst>
            </p:cNvPr>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78632" name="Group 104">
              <a:extLst>
                <a:ext uri="{FF2B5EF4-FFF2-40B4-BE49-F238E27FC236}">
                  <a16:creationId xmlns:a16="http://schemas.microsoft.com/office/drawing/2014/main" id="{07DC37A5-4B98-BB52-88E1-DAAE6AB033DF}"/>
                </a:ext>
              </a:extLst>
            </p:cNvPr>
            <p:cNvGrpSpPr>
              <a:grpSpLocks/>
            </p:cNvGrpSpPr>
            <p:nvPr/>
          </p:nvGrpSpPr>
          <p:grpSpPr bwMode="auto">
            <a:xfrm>
              <a:off x="3686" y="244"/>
              <a:ext cx="177" cy="66"/>
              <a:chOff x="2848" y="848"/>
              <a:chExt cx="140" cy="98"/>
            </a:xfrm>
          </p:grpSpPr>
          <p:sp>
            <p:nvSpPr>
              <p:cNvPr id="278633" name="Line 105">
                <a:extLst>
                  <a:ext uri="{FF2B5EF4-FFF2-40B4-BE49-F238E27FC236}">
                    <a16:creationId xmlns:a16="http://schemas.microsoft.com/office/drawing/2014/main" id="{8FD27004-8C84-A01A-1628-515F683152FF}"/>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34" name="Line 106">
                <a:extLst>
                  <a:ext uri="{FF2B5EF4-FFF2-40B4-BE49-F238E27FC236}">
                    <a16:creationId xmlns:a16="http://schemas.microsoft.com/office/drawing/2014/main" id="{6FAE7E1A-981D-1CDA-EF4A-C939D3BDA19E}"/>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35" name="Line 107">
                <a:extLst>
                  <a:ext uri="{FF2B5EF4-FFF2-40B4-BE49-F238E27FC236}">
                    <a16:creationId xmlns:a16="http://schemas.microsoft.com/office/drawing/2014/main" id="{E82FA9C0-E629-D50D-1464-BF793423E165}"/>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8636" name="Group 108">
              <a:extLst>
                <a:ext uri="{FF2B5EF4-FFF2-40B4-BE49-F238E27FC236}">
                  <a16:creationId xmlns:a16="http://schemas.microsoft.com/office/drawing/2014/main" id="{8720EEDD-C67E-7710-BDDF-B4E92CD029A6}"/>
                </a:ext>
              </a:extLst>
            </p:cNvPr>
            <p:cNvGrpSpPr>
              <a:grpSpLocks/>
            </p:cNvGrpSpPr>
            <p:nvPr/>
          </p:nvGrpSpPr>
          <p:grpSpPr bwMode="auto">
            <a:xfrm flipV="1">
              <a:off x="3686" y="243"/>
              <a:ext cx="177" cy="66"/>
              <a:chOff x="2848" y="848"/>
              <a:chExt cx="140" cy="98"/>
            </a:xfrm>
          </p:grpSpPr>
          <p:sp>
            <p:nvSpPr>
              <p:cNvPr id="278637" name="Line 109">
                <a:extLst>
                  <a:ext uri="{FF2B5EF4-FFF2-40B4-BE49-F238E27FC236}">
                    <a16:creationId xmlns:a16="http://schemas.microsoft.com/office/drawing/2014/main" id="{FD2639F8-420B-261E-8D7A-ABA488B23DCA}"/>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38" name="Line 110">
                <a:extLst>
                  <a:ext uri="{FF2B5EF4-FFF2-40B4-BE49-F238E27FC236}">
                    <a16:creationId xmlns:a16="http://schemas.microsoft.com/office/drawing/2014/main" id="{56EE4D72-E1FF-EBA5-36A6-D1EFD0D1E6AA}"/>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39" name="Line 111">
                <a:extLst>
                  <a:ext uri="{FF2B5EF4-FFF2-40B4-BE49-F238E27FC236}">
                    <a16:creationId xmlns:a16="http://schemas.microsoft.com/office/drawing/2014/main" id="{CE30709A-DE16-9271-D0AB-2A61C9362A52}"/>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78640" name="Line 112">
            <a:extLst>
              <a:ext uri="{FF2B5EF4-FFF2-40B4-BE49-F238E27FC236}">
                <a16:creationId xmlns:a16="http://schemas.microsoft.com/office/drawing/2014/main" id="{7F5F828A-EFDE-C8D8-9F79-F7C10BF0EE71}"/>
              </a:ext>
            </a:extLst>
          </p:cNvPr>
          <p:cNvSpPr>
            <a:spLocks noChangeShapeType="1"/>
          </p:cNvSpPr>
          <p:nvPr/>
        </p:nvSpPr>
        <p:spPr bwMode="auto">
          <a:xfrm>
            <a:off x="2747963" y="3290888"/>
            <a:ext cx="352425" cy="1254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78641" name="Group 113">
            <a:extLst>
              <a:ext uri="{FF2B5EF4-FFF2-40B4-BE49-F238E27FC236}">
                <a16:creationId xmlns:a16="http://schemas.microsoft.com/office/drawing/2014/main" id="{692A590B-4E9F-B7BD-D7AB-7A6BC4BE21BE}"/>
              </a:ext>
            </a:extLst>
          </p:cNvPr>
          <p:cNvGrpSpPr>
            <a:grpSpLocks/>
          </p:cNvGrpSpPr>
          <p:nvPr/>
        </p:nvGrpSpPr>
        <p:grpSpPr bwMode="auto">
          <a:xfrm>
            <a:off x="2254250" y="3160713"/>
            <a:ext cx="501650" cy="233362"/>
            <a:chOff x="3600" y="219"/>
            <a:chExt cx="360" cy="175"/>
          </a:xfrm>
        </p:grpSpPr>
        <p:sp>
          <p:nvSpPr>
            <p:cNvPr id="278642" name="Oval 114">
              <a:extLst>
                <a:ext uri="{FF2B5EF4-FFF2-40B4-BE49-F238E27FC236}">
                  <a16:creationId xmlns:a16="http://schemas.microsoft.com/office/drawing/2014/main" id="{E5F3F950-8176-0C34-9F0F-AEF2365E77CC}"/>
                </a:ext>
              </a:extLst>
            </p:cNvPr>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43" name="Line 115">
              <a:extLst>
                <a:ext uri="{FF2B5EF4-FFF2-40B4-BE49-F238E27FC236}">
                  <a16:creationId xmlns:a16="http://schemas.microsoft.com/office/drawing/2014/main" id="{7AA33914-6A1C-F4FC-9B6F-5B67354D6F5E}"/>
                </a:ext>
              </a:extLst>
            </p:cNvPr>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44" name="Line 116">
              <a:extLst>
                <a:ext uri="{FF2B5EF4-FFF2-40B4-BE49-F238E27FC236}">
                  <a16:creationId xmlns:a16="http://schemas.microsoft.com/office/drawing/2014/main" id="{5D8363A2-944B-739C-ED77-CEAF76A6851E}"/>
                </a:ext>
              </a:extLst>
            </p:cNvPr>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45" name="Rectangle 117">
              <a:extLst>
                <a:ext uri="{FF2B5EF4-FFF2-40B4-BE49-F238E27FC236}">
                  <a16:creationId xmlns:a16="http://schemas.microsoft.com/office/drawing/2014/main" id="{5A7C83C4-01F0-2C68-0653-9AF987455F19}"/>
                </a:ext>
              </a:extLst>
            </p:cNvPr>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sp>
          <p:nvSpPr>
            <p:cNvPr id="278646" name="Oval 118">
              <a:extLst>
                <a:ext uri="{FF2B5EF4-FFF2-40B4-BE49-F238E27FC236}">
                  <a16:creationId xmlns:a16="http://schemas.microsoft.com/office/drawing/2014/main" id="{F573E22C-94FB-EE0E-B520-5E5873587906}"/>
                </a:ext>
              </a:extLst>
            </p:cNvPr>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78647" name="Group 119">
              <a:extLst>
                <a:ext uri="{FF2B5EF4-FFF2-40B4-BE49-F238E27FC236}">
                  <a16:creationId xmlns:a16="http://schemas.microsoft.com/office/drawing/2014/main" id="{22B3D109-5103-D3A6-6A90-3C166D1C086F}"/>
                </a:ext>
              </a:extLst>
            </p:cNvPr>
            <p:cNvGrpSpPr>
              <a:grpSpLocks/>
            </p:cNvGrpSpPr>
            <p:nvPr/>
          </p:nvGrpSpPr>
          <p:grpSpPr bwMode="auto">
            <a:xfrm>
              <a:off x="3686" y="244"/>
              <a:ext cx="177" cy="66"/>
              <a:chOff x="2848" y="848"/>
              <a:chExt cx="140" cy="98"/>
            </a:xfrm>
          </p:grpSpPr>
          <p:sp>
            <p:nvSpPr>
              <p:cNvPr id="278648" name="Line 120">
                <a:extLst>
                  <a:ext uri="{FF2B5EF4-FFF2-40B4-BE49-F238E27FC236}">
                    <a16:creationId xmlns:a16="http://schemas.microsoft.com/office/drawing/2014/main" id="{9378FCFA-1C12-57E7-3B8F-7451ABF285D4}"/>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49" name="Line 121">
                <a:extLst>
                  <a:ext uri="{FF2B5EF4-FFF2-40B4-BE49-F238E27FC236}">
                    <a16:creationId xmlns:a16="http://schemas.microsoft.com/office/drawing/2014/main" id="{851D37CF-F9A3-3606-9CFF-4B2D6F7E74D8}"/>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50" name="Line 122">
                <a:extLst>
                  <a:ext uri="{FF2B5EF4-FFF2-40B4-BE49-F238E27FC236}">
                    <a16:creationId xmlns:a16="http://schemas.microsoft.com/office/drawing/2014/main" id="{7A0CB205-34A6-2629-5781-92BF9F323726}"/>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8651" name="Group 123">
              <a:extLst>
                <a:ext uri="{FF2B5EF4-FFF2-40B4-BE49-F238E27FC236}">
                  <a16:creationId xmlns:a16="http://schemas.microsoft.com/office/drawing/2014/main" id="{3516C625-46F9-91BC-8E18-122B63B0EB94}"/>
                </a:ext>
              </a:extLst>
            </p:cNvPr>
            <p:cNvGrpSpPr>
              <a:grpSpLocks/>
            </p:cNvGrpSpPr>
            <p:nvPr/>
          </p:nvGrpSpPr>
          <p:grpSpPr bwMode="auto">
            <a:xfrm flipV="1">
              <a:off x="3686" y="243"/>
              <a:ext cx="177" cy="66"/>
              <a:chOff x="2848" y="848"/>
              <a:chExt cx="140" cy="98"/>
            </a:xfrm>
          </p:grpSpPr>
          <p:sp>
            <p:nvSpPr>
              <p:cNvPr id="278652" name="Line 124">
                <a:extLst>
                  <a:ext uri="{FF2B5EF4-FFF2-40B4-BE49-F238E27FC236}">
                    <a16:creationId xmlns:a16="http://schemas.microsoft.com/office/drawing/2014/main" id="{9DF66E56-F01F-B5F1-0A6A-11FEA33477B4}"/>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53" name="Line 125">
                <a:extLst>
                  <a:ext uri="{FF2B5EF4-FFF2-40B4-BE49-F238E27FC236}">
                    <a16:creationId xmlns:a16="http://schemas.microsoft.com/office/drawing/2014/main" id="{9BBF69E4-5259-6B8C-E6A4-AF26DAABF16F}"/>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54" name="Line 126">
                <a:extLst>
                  <a:ext uri="{FF2B5EF4-FFF2-40B4-BE49-F238E27FC236}">
                    <a16:creationId xmlns:a16="http://schemas.microsoft.com/office/drawing/2014/main" id="{1228D727-56C6-B647-4399-EBFF6C6A4119}"/>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78655" name="Rectangle 127">
            <a:extLst>
              <a:ext uri="{FF2B5EF4-FFF2-40B4-BE49-F238E27FC236}">
                <a16:creationId xmlns:a16="http://schemas.microsoft.com/office/drawing/2014/main" id="{0333C24A-BAAF-A07F-9F7B-5260470C9C88}"/>
              </a:ext>
            </a:extLst>
          </p:cNvPr>
          <p:cNvSpPr>
            <a:spLocks noGrp="1" noChangeArrowheads="1"/>
          </p:cNvSpPr>
          <p:nvPr>
            <p:ph type="title"/>
          </p:nvPr>
        </p:nvSpPr>
        <p:spPr>
          <a:xfrm>
            <a:off x="284163" y="179388"/>
            <a:ext cx="8405812" cy="1143000"/>
          </a:xfrm>
        </p:spPr>
        <p:txBody>
          <a:bodyPr/>
          <a:lstStyle/>
          <a:p>
            <a:pPr algn="l"/>
            <a:r>
              <a:rPr lang="en-US" altLang="en-US" sz="2800">
                <a:solidFill>
                  <a:srgbClr val="0033CC"/>
                </a:solidFill>
              </a:rPr>
              <a:t>Multimedia and Quality of Service: What is it?</a:t>
            </a:r>
            <a:endParaRPr lang="en-US" altLang="en-US"/>
          </a:p>
        </p:txBody>
      </p:sp>
      <p:grpSp>
        <p:nvGrpSpPr>
          <p:cNvPr id="278656" name="Group 128">
            <a:extLst>
              <a:ext uri="{FF2B5EF4-FFF2-40B4-BE49-F238E27FC236}">
                <a16:creationId xmlns:a16="http://schemas.microsoft.com/office/drawing/2014/main" id="{04BD9D10-7FEA-86CA-7DE9-AAA77474AD63}"/>
              </a:ext>
            </a:extLst>
          </p:cNvPr>
          <p:cNvGrpSpPr>
            <a:grpSpLocks/>
          </p:cNvGrpSpPr>
          <p:nvPr/>
        </p:nvGrpSpPr>
        <p:grpSpPr bwMode="auto">
          <a:xfrm>
            <a:off x="688975" y="1747838"/>
            <a:ext cx="1800225" cy="561975"/>
            <a:chOff x="3621" y="3265"/>
            <a:chExt cx="1776" cy="744"/>
          </a:xfrm>
        </p:grpSpPr>
        <p:pic>
          <p:nvPicPr>
            <p:cNvPr id="278657" name="Picture 129">
              <a:extLst>
                <a:ext uri="{FF2B5EF4-FFF2-40B4-BE49-F238E27FC236}">
                  <a16:creationId xmlns:a16="http://schemas.microsoft.com/office/drawing/2014/main" id="{AFC735C2-C642-B9AC-13D3-562ABABC33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1" y="3265"/>
              <a:ext cx="1776" cy="744"/>
            </a:xfrm>
            <a:prstGeom prst="rect">
              <a:avLst/>
            </a:prstGeom>
            <a:noFill/>
            <a:extLst>
              <a:ext uri="{909E8E84-426E-40DD-AFC4-6F175D3DCCD1}">
                <a14:hiddenFill xmlns:a14="http://schemas.microsoft.com/office/drawing/2010/main">
                  <a:solidFill>
                    <a:srgbClr val="FFFFFF"/>
                  </a:solidFill>
                </a14:hiddenFill>
              </a:ext>
            </a:extLst>
          </p:spPr>
        </p:pic>
        <p:sp>
          <p:nvSpPr>
            <p:cNvPr id="278658" name="Freeform 130">
              <a:extLst>
                <a:ext uri="{FF2B5EF4-FFF2-40B4-BE49-F238E27FC236}">
                  <a16:creationId xmlns:a16="http://schemas.microsoft.com/office/drawing/2014/main" id="{3D8325E8-0F5F-E85A-2421-B6EDA7F6E170}"/>
                </a:ext>
              </a:extLst>
            </p:cNvPr>
            <p:cNvSpPr>
              <a:spLocks/>
            </p:cNvSpPr>
            <p:nvPr/>
          </p:nvSpPr>
          <p:spPr bwMode="auto">
            <a:xfrm>
              <a:off x="3972" y="3288"/>
              <a:ext cx="1401" cy="438"/>
            </a:xfrm>
            <a:custGeom>
              <a:avLst/>
              <a:gdLst>
                <a:gd name="T0" fmla="*/ 0 w 1401"/>
                <a:gd name="T1" fmla="*/ 6 h 438"/>
                <a:gd name="T2" fmla="*/ 27 w 1401"/>
                <a:gd name="T3" fmla="*/ 384 h 438"/>
                <a:gd name="T4" fmla="*/ 114 w 1401"/>
                <a:gd name="T5" fmla="*/ 381 h 438"/>
                <a:gd name="T6" fmla="*/ 132 w 1401"/>
                <a:gd name="T7" fmla="*/ 357 h 438"/>
                <a:gd name="T8" fmla="*/ 210 w 1401"/>
                <a:gd name="T9" fmla="*/ 402 h 438"/>
                <a:gd name="T10" fmla="*/ 450 w 1401"/>
                <a:gd name="T11" fmla="*/ 384 h 438"/>
                <a:gd name="T12" fmla="*/ 486 w 1401"/>
                <a:gd name="T13" fmla="*/ 393 h 438"/>
                <a:gd name="T14" fmla="*/ 690 w 1401"/>
                <a:gd name="T15" fmla="*/ 417 h 438"/>
                <a:gd name="T16" fmla="*/ 1074 w 1401"/>
                <a:gd name="T17" fmla="*/ 438 h 438"/>
                <a:gd name="T18" fmla="*/ 1401 w 1401"/>
                <a:gd name="T19" fmla="*/ 420 h 438"/>
                <a:gd name="T20" fmla="*/ 1392 w 1401"/>
                <a:gd name="T21" fmla="*/ 165 h 438"/>
                <a:gd name="T22" fmla="*/ 291 w 1401"/>
                <a:gd name="T23" fmla="*/ 0 h 438"/>
                <a:gd name="T24" fmla="*/ 0 w 1401"/>
                <a:gd name="T25" fmla="*/ 6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01" h="438">
                  <a:moveTo>
                    <a:pt x="0" y="6"/>
                  </a:moveTo>
                  <a:lnTo>
                    <a:pt x="27" y="384"/>
                  </a:lnTo>
                  <a:lnTo>
                    <a:pt x="114" y="381"/>
                  </a:lnTo>
                  <a:lnTo>
                    <a:pt x="132" y="357"/>
                  </a:lnTo>
                  <a:lnTo>
                    <a:pt x="210" y="402"/>
                  </a:lnTo>
                  <a:lnTo>
                    <a:pt x="450" y="384"/>
                  </a:lnTo>
                  <a:lnTo>
                    <a:pt x="486" y="393"/>
                  </a:lnTo>
                  <a:lnTo>
                    <a:pt x="690" y="417"/>
                  </a:lnTo>
                  <a:lnTo>
                    <a:pt x="1074" y="438"/>
                  </a:lnTo>
                  <a:lnTo>
                    <a:pt x="1401" y="420"/>
                  </a:lnTo>
                  <a:lnTo>
                    <a:pt x="1392" y="165"/>
                  </a:lnTo>
                  <a:lnTo>
                    <a:pt x="291" y="0"/>
                  </a:lnTo>
                  <a:lnTo>
                    <a:pt x="0" y="6"/>
                  </a:lnTo>
                  <a:close/>
                </a:path>
              </a:pathLst>
            </a:cu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59" name="Freeform 131">
              <a:extLst>
                <a:ext uri="{FF2B5EF4-FFF2-40B4-BE49-F238E27FC236}">
                  <a16:creationId xmlns:a16="http://schemas.microsoft.com/office/drawing/2014/main" id="{9A084185-A8CD-68A6-4562-781119161F14}"/>
                </a:ext>
              </a:extLst>
            </p:cNvPr>
            <p:cNvSpPr>
              <a:spLocks/>
            </p:cNvSpPr>
            <p:nvPr/>
          </p:nvSpPr>
          <p:spPr bwMode="auto">
            <a:xfrm>
              <a:off x="4242" y="3858"/>
              <a:ext cx="999" cy="123"/>
            </a:xfrm>
            <a:custGeom>
              <a:avLst/>
              <a:gdLst>
                <a:gd name="T0" fmla="*/ 0 w 999"/>
                <a:gd name="T1" fmla="*/ 6 h 123"/>
                <a:gd name="T2" fmla="*/ 717 w 999"/>
                <a:gd name="T3" fmla="*/ 12 h 123"/>
                <a:gd name="T4" fmla="*/ 744 w 999"/>
                <a:gd name="T5" fmla="*/ 36 h 123"/>
                <a:gd name="T6" fmla="*/ 801 w 999"/>
                <a:gd name="T7" fmla="*/ 42 h 123"/>
                <a:gd name="T8" fmla="*/ 876 w 999"/>
                <a:gd name="T9" fmla="*/ 6 h 123"/>
                <a:gd name="T10" fmla="*/ 933 w 999"/>
                <a:gd name="T11" fmla="*/ 0 h 123"/>
                <a:gd name="T12" fmla="*/ 981 w 999"/>
                <a:gd name="T13" fmla="*/ 15 h 123"/>
                <a:gd name="T14" fmla="*/ 999 w 999"/>
                <a:gd name="T15" fmla="*/ 51 h 123"/>
                <a:gd name="T16" fmla="*/ 987 w 999"/>
                <a:gd name="T17" fmla="*/ 123 h 123"/>
                <a:gd name="T18" fmla="*/ 18 w 999"/>
                <a:gd name="T19" fmla="*/ 120 h 123"/>
                <a:gd name="T20" fmla="*/ 0 w 999"/>
                <a:gd name="T21" fmla="*/ 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9" h="123">
                  <a:moveTo>
                    <a:pt x="0" y="6"/>
                  </a:moveTo>
                  <a:lnTo>
                    <a:pt x="717" y="12"/>
                  </a:lnTo>
                  <a:lnTo>
                    <a:pt x="744" y="36"/>
                  </a:lnTo>
                  <a:lnTo>
                    <a:pt x="801" y="42"/>
                  </a:lnTo>
                  <a:lnTo>
                    <a:pt x="876" y="6"/>
                  </a:lnTo>
                  <a:lnTo>
                    <a:pt x="933" y="0"/>
                  </a:lnTo>
                  <a:lnTo>
                    <a:pt x="981" y="15"/>
                  </a:lnTo>
                  <a:lnTo>
                    <a:pt x="999" y="51"/>
                  </a:lnTo>
                  <a:lnTo>
                    <a:pt x="987" y="123"/>
                  </a:lnTo>
                  <a:lnTo>
                    <a:pt x="18" y="120"/>
                  </a:lnTo>
                  <a:lnTo>
                    <a:pt x="0" y="6"/>
                  </a:lnTo>
                  <a:close/>
                </a:path>
              </a:pathLst>
            </a:cu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78660" name="Picture 132">
              <a:extLst>
                <a:ext uri="{FF2B5EF4-FFF2-40B4-BE49-F238E27FC236}">
                  <a16:creationId xmlns:a16="http://schemas.microsoft.com/office/drawing/2014/main" id="{62ABE538-97AF-05D2-EB32-FA81C37C98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3" y="3400"/>
              <a:ext cx="889" cy="4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8661" name="Group 133">
            <a:extLst>
              <a:ext uri="{FF2B5EF4-FFF2-40B4-BE49-F238E27FC236}">
                <a16:creationId xmlns:a16="http://schemas.microsoft.com/office/drawing/2014/main" id="{08340636-B989-F5BA-5898-8BF7B49E756D}"/>
              </a:ext>
            </a:extLst>
          </p:cNvPr>
          <p:cNvGrpSpPr>
            <a:grpSpLocks/>
          </p:cNvGrpSpPr>
          <p:nvPr/>
        </p:nvGrpSpPr>
        <p:grpSpPr bwMode="auto">
          <a:xfrm>
            <a:off x="6650038" y="2763838"/>
            <a:ext cx="1463675" cy="1341437"/>
            <a:chOff x="4367" y="1793"/>
            <a:chExt cx="922" cy="845"/>
          </a:xfrm>
        </p:grpSpPr>
        <p:grpSp>
          <p:nvGrpSpPr>
            <p:cNvPr id="278662" name="Group 134">
              <a:extLst>
                <a:ext uri="{FF2B5EF4-FFF2-40B4-BE49-F238E27FC236}">
                  <a16:creationId xmlns:a16="http://schemas.microsoft.com/office/drawing/2014/main" id="{C2C619E7-33E5-B683-5DF8-3FCB763191C7}"/>
                </a:ext>
              </a:extLst>
            </p:cNvPr>
            <p:cNvGrpSpPr>
              <a:grpSpLocks/>
            </p:cNvGrpSpPr>
            <p:nvPr/>
          </p:nvGrpSpPr>
          <p:grpSpPr bwMode="auto">
            <a:xfrm>
              <a:off x="4371" y="1799"/>
              <a:ext cx="918" cy="839"/>
              <a:chOff x="1044" y="2733"/>
              <a:chExt cx="918" cy="839"/>
            </a:xfrm>
          </p:grpSpPr>
          <p:sp>
            <p:nvSpPr>
              <p:cNvPr id="278663" name="Rectangle 135">
                <a:extLst>
                  <a:ext uri="{FF2B5EF4-FFF2-40B4-BE49-F238E27FC236}">
                    <a16:creationId xmlns:a16="http://schemas.microsoft.com/office/drawing/2014/main" id="{C2C0077C-C367-FFBF-8BF8-7D4BBCBF1CD3}"/>
                  </a:ext>
                </a:extLst>
              </p:cNvPr>
              <p:cNvSpPr>
                <a:spLocks noChangeArrowheads="1"/>
              </p:cNvSpPr>
              <p:nvPr/>
            </p:nvSpPr>
            <p:spPr bwMode="auto">
              <a:xfrm>
                <a:off x="1044" y="2733"/>
                <a:ext cx="918" cy="744"/>
              </a:xfrm>
              <a:prstGeom prst="rect">
                <a:avLst/>
              </a:prstGeom>
              <a:gradFill rotWithShape="0">
                <a:gsLst>
                  <a:gs pos="0">
                    <a:srgbClr val="99CCFF">
                      <a:gamma/>
                      <a:shade val="46275"/>
                      <a:invGamma/>
                    </a:srgbClr>
                  </a:gs>
                  <a:gs pos="50000">
                    <a:srgbClr val="99CCFF"/>
                  </a:gs>
                  <a:gs pos="100000">
                    <a:srgbClr val="99CCFF">
                      <a:gamma/>
                      <a:shade val="46275"/>
                      <a:invGamma/>
                    </a:srgbClr>
                  </a:gs>
                </a:gsLst>
                <a:lin ang="5400000" scaled="1"/>
              </a:gradFill>
              <a:ln w="76200">
                <a:solidFill>
                  <a:srgbClr val="5F5F5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64" name="Rectangle 136">
                <a:extLst>
                  <a:ext uri="{FF2B5EF4-FFF2-40B4-BE49-F238E27FC236}">
                    <a16:creationId xmlns:a16="http://schemas.microsoft.com/office/drawing/2014/main" id="{AF63A1D6-10C1-3F96-FE93-974CF7E2AC30}"/>
                  </a:ext>
                </a:extLst>
              </p:cNvPr>
              <p:cNvSpPr>
                <a:spLocks noChangeArrowheads="1"/>
              </p:cNvSpPr>
              <p:nvPr/>
            </p:nvSpPr>
            <p:spPr bwMode="auto">
              <a:xfrm>
                <a:off x="1314" y="3480"/>
                <a:ext cx="390" cy="47"/>
              </a:xfrm>
              <a:prstGeom prst="rect">
                <a:avLst/>
              </a:prstGeom>
              <a:solidFill>
                <a:srgbClr val="5F5F5F"/>
              </a:solidFill>
              <a:ln w="9525">
                <a:solidFill>
                  <a:srgbClr val="5F5F5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65" name="Rectangle 137">
                <a:extLst>
                  <a:ext uri="{FF2B5EF4-FFF2-40B4-BE49-F238E27FC236}">
                    <a16:creationId xmlns:a16="http://schemas.microsoft.com/office/drawing/2014/main" id="{80EFECC2-1490-8A7A-8BD1-E16F81BEE85B}"/>
                  </a:ext>
                </a:extLst>
              </p:cNvPr>
              <p:cNvSpPr>
                <a:spLocks noChangeArrowheads="1"/>
              </p:cNvSpPr>
              <p:nvPr/>
            </p:nvSpPr>
            <p:spPr bwMode="auto">
              <a:xfrm>
                <a:off x="1047" y="3522"/>
                <a:ext cx="903" cy="5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78666" name="Rectangle 138">
              <a:extLst>
                <a:ext uri="{FF2B5EF4-FFF2-40B4-BE49-F238E27FC236}">
                  <a16:creationId xmlns:a16="http://schemas.microsoft.com/office/drawing/2014/main" id="{002EDAA3-9D04-6159-5E49-F4B314D1D75D}"/>
                </a:ext>
              </a:extLst>
            </p:cNvPr>
            <p:cNvSpPr>
              <a:spLocks noChangeArrowheads="1"/>
            </p:cNvSpPr>
            <p:nvPr/>
          </p:nvSpPr>
          <p:spPr bwMode="auto">
            <a:xfrm>
              <a:off x="4367" y="1793"/>
              <a:ext cx="921" cy="734"/>
            </a:xfrm>
            <a:prstGeom prst="rect">
              <a:avLst/>
            </a:prstGeom>
            <a:noFill/>
            <a:ln w="571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78667" name="Freeform 139">
            <a:extLst>
              <a:ext uri="{FF2B5EF4-FFF2-40B4-BE49-F238E27FC236}">
                <a16:creationId xmlns:a16="http://schemas.microsoft.com/office/drawing/2014/main" id="{A812F38D-38BB-AC0F-CE96-76FCBB01DA76}"/>
              </a:ext>
            </a:extLst>
          </p:cNvPr>
          <p:cNvSpPr>
            <a:spLocks/>
          </p:cNvSpPr>
          <p:nvPr/>
        </p:nvSpPr>
        <p:spPr bwMode="auto">
          <a:xfrm>
            <a:off x="1757363" y="2182813"/>
            <a:ext cx="5795962" cy="2573337"/>
          </a:xfrm>
          <a:custGeom>
            <a:avLst/>
            <a:gdLst>
              <a:gd name="T0" fmla="*/ 0 w 3651"/>
              <a:gd name="T1" fmla="*/ 0 h 1621"/>
              <a:gd name="T2" fmla="*/ 1 w 3651"/>
              <a:gd name="T3" fmla="*/ 511 h 1621"/>
              <a:gd name="T4" fmla="*/ 353 w 3651"/>
              <a:gd name="T5" fmla="*/ 665 h 1621"/>
              <a:gd name="T6" fmla="*/ 669 w 3651"/>
              <a:gd name="T7" fmla="*/ 673 h 1621"/>
              <a:gd name="T8" fmla="*/ 977 w 3651"/>
              <a:gd name="T9" fmla="*/ 797 h 1621"/>
              <a:gd name="T10" fmla="*/ 1157 w 3651"/>
              <a:gd name="T11" fmla="*/ 745 h 1621"/>
              <a:gd name="T12" fmla="*/ 1429 w 3651"/>
              <a:gd name="T13" fmla="*/ 909 h 1621"/>
              <a:gd name="T14" fmla="*/ 1569 w 3651"/>
              <a:gd name="T15" fmla="*/ 953 h 1621"/>
              <a:gd name="T16" fmla="*/ 1969 w 3651"/>
              <a:gd name="T17" fmla="*/ 1261 h 1621"/>
              <a:gd name="T18" fmla="*/ 2317 w 3651"/>
              <a:gd name="T19" fmla="*/ 1301 h 1621"/>
              <a:gd name="T20" fmla="*/ 2797 w 3651"/>
              <a:gd name="T21" fmla="*/ 1621 h 1621"/>
              <a:gd name="T22" fmla="*/ 3651 w 3651"/>
              <a:gd name="T23" fmla="*/ 1559 h 1621"/>
              <a:gd name="T24" fmla="*/ 3651 w 3651"/>
              <a:gd name="T25" fmla="*/ 1187 h 1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51" h="1621">
                <a:moveTo>
                  <a:pt x="0" y="0"/>
                </a:moveTo>
                <a:lnTo>
                  <a:pt x="1" y="511"/>
                </a:lnTo>
                <a:lnTo>
                  <a:pt x="353" y="665"/>
                </a:lnTo>
                <a:lnTo>
                  <a:pt x="669" y="673"/>
                </a:lnTo>
                <a:lnTo>
                  <a:pt x="977" y="797"/>
                </a:lnTo>
                <a:lnTo>
                  <a:pt x="1157" y="745"/>
                </a:lnTo>
                <a:lnTo>
                  <a:pt x="1429" y="909"/>
                </a:lnTo>
                <a:lnTo>
                  <a:pt x="1569" y="953"/>
                </a:lnTo>
                <a:lnTo>
                  <a:pt x="1969" y="1261"/>
                </a:lnTo>
                <a:lnTo>
                  <a:pt x="2317" y="1301"/>
                </a:lnTo>
                <a:lnTo>
                  <a:pt x="2797" y="1621"/>
                </a:lnTo>
                <a:lnTo>
                  <a:pt x="3651" y="1559"/>
                </a:lnTo>
                <a:lnTo>
                  <a:pt x="3651" y="1187"/>
                </a:lnTo>
              </a:path>
            </a:pathLst>
          </a:custGeom>
          <a:noFill/>
          <a:ln w="57150" cmpd="sng">
            <a:solidFill>
              <a:schemeClr val="accent2"/>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278668" name="Object 140">
            <a:extLst>
              <a:ext uri="{FF2B5EF4-FFF2-40B4-BE49-F238E27FC236}">
                <a16:creationId xmlns:a16="http://schemas.microsoft.com/office/drawing/2014/main" id="{68DBE3D7-D685-B50D-FE88-1C7E5899B54E}"/>
              </a:ext>
            </a:extLst>
          </p:cNvPr>
          <p:cNvGraphicFramePr>
            <a:graphicFrameLocks noChangeAspect="1"/>
          </p:cNvGraphicFramePr>
          <p:nvPr/>
        </p:nvGraphicFramePr>
        <p:xfrm>
          <a:off x="1387475" y="2312988"/>
          <a:ext cx="519113" cy="803275"/>
        </p:xfrm>
        <a:graphic>
          <a:graphicData uri="http://schemas.openxmlformats.org/presentationml/2006/ole">
            <mc:AlternateContent xmlns:mc="http://schemas.openxmlformats.org/markup-compatibility/2006">
              <mc:Choice xmlns:v="urn:schemas-microsoft-com:vml" Requires="v">
                <p:oleObj name="Clip" r:id="rId5" imgW="11569700" imgH="17894300" progId="MS_ClipArt_Gallery.2">
                  <p:embed/>
                </p:oleObj>
              </mc:Choice>
              <mc:Fallback>
                <p:oleObj name="Clip" r:id="rId5" imgW="11569700" imgH="17894300" progId="MS_ClipArt_Gallery.2">
                  <p:embed/>
                  <p:pic>
                    <p:nvPicPr>
                      <p:cNvPr id="0" name="Object 14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7475" y="2312988"/>
                        <a:ext cx="519113" cy="803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78669" name="Group 141">
            <a:extLst>
              <a:ext uri="{FF2B5EF4-FFF2-40B4-BE49-F238E27FC236}">
                <a16:creationId xmlns:a16="http://schemas.microsoft.com/office/drawing/2014/main" id="{99B25274-BF9C-2C12-FF2A-5EF0901E0C16}"/>
              </a:ext>
            </a:extLst>
          </p:cNvPr>
          <p:cNvGrpSpPr>
            <a:grpSpLocks/>
          </p:cNvGrpSpPr>
          <p:nvPr/>
        </p:nvGrpSpPr>
        <p:grpSpPr bwMode="auto">
          <a:xfrm>
            <a:off x="5168900" y="4848225"/>
            <a:ext cx="501650" cy="233363"/>
            <a:chOff x="3600" y="219"/>
            <a:chExt cx="360" cy="175"/>
          </a:xfrm>
        </p:grpSpPr>
        <p:sp>
          <p:nvSpPr>
            <p:cNvPr id="278670" name="Oval 142">
              <a:extLst>
                <a:ext uri="{FF2B5EF4-FFF2-40B4-BE49-F238E27FC236}">
                  <a16:creationId xmlns:a16="http://schemas.microsoft.com/office/drawing/2014/main" id="{A468871F-B867-E38B-013D-06A1FEF39D2E}"/>
                </a:ext>
              </a:extLst>
            </p:cNvPr>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71" name="Line 143">
              <a:extLst>
                <a:ext uri="{FF2B5EF4-FFF2-40B4-BE49-F238E27FC236}">
                  <a16:creationId xmlns:a16="http://schemas.microsoft.com/office/drawing/2014/main" id="{9240F83D-353E-50C5-AE50-AA97A0205510}"/>
                </a:ext>
              </a:extLst>
            </p:cNvPr>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72" name="Line 144">
              <a:extLst>
                <a:ext uri="{FF2B5EF4-FFF2-40B4-BE49-F238E27FC236}">
                  <a16:creationId xmlns:a16="http://schemas.microsoft.com/office/drawing/2014/main" id="{EF441BFB-62FF-2E72-55B6-BF9B4EC14FC5}"/>
                </a:ext>
              </a:extLst>
            </p:cNvPr>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73" name="Rectangle 145">
              <a:extLst>
                <a:ext uri="{FF2B5EF4-FFF2-40B4-BE49-F238E27FC236}">
                  <a16:creationId xmlns:a16="http://schemas.microsoft.com/office/drawing/2014/main" id="{0D6388F7-64A1-D5CC-326D-776B555F521F}"/>
                </a:ext>
              </a:extLst>
            </p:cNvPr>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sp>
          <p:nvSpPr>
            <p:cNvPr id="278674" name="Oval 146">
              <a:extLst>
                <a:ext uri="{FF2B5EF4-FFF2-40B4-BE49-F238E27FC236}">
                  <a16:creationId xmlns:a16="http://schemas.microsoft.com/office/drawing/2014/main" id="{7BB672BC-FAFF-20AD-64C0-0CE413E447C1}"/>
                </a:ext>
              </a:extLst>
            </p:cNvPr>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78675" name="Group 147">
              <a:extLst>
                <a:ext uri="{FF2B5EF4-FFF2-40B4-BE49-F238E27FC236}">
                  <a16:creationId xmlns:a16="http://schemas.microsoft.com/office/drawing/2014/main" id="{0531DC4E-0BDA-5770-29F1-954DE691D495}"/>
                </a:ext>
              </a:extLst>
            </p:cNvPr>
            <p:cNvGrpSpPr>
              <a:grpSpLocks/>
            </p:cNvGrpSpPr>
            <p:nvPr/>
          </p:nvGrpSpPr>
          <p:grpSpPr bwMode="auto">
            <a:xfrm>
              <a:off x="3686" y="244"/>
              <a:ext cx="177" cy="66"/>
              <a:chOff x="2848" y="848"/>
              <a:chExt cx="140" cy="98"/>
            </a:xfrm>
          </p:grpSpPr>
          <p:sp>
            <p:nvSpPr>
              <p:cNvPr id="278676" name="Line 148">
                <a:extLst>
                  <a:ext uri="{FF2B5EF4-FFF2-40B4-BE49-F238E27FC236}">
                    <a16:creationId xmlns:a16="http://schemas.microsoft.com/office/drawing/2014/main" id="{A779CF99-2FD9-D5CF-548D-D722778801E1}"/>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77" name="Line 149">
                <a:extLst>
                  <a:ext uri="{FF2B5EF4-FFF2-40B4-BE49-F238E27FC236}">
                    <a16:creationId xmlns:a16="http://schemas.microsoft.com/office/drawing/2014/main" id="{A62A99B6-E81A-35E6-A8E7-6C04F0E8B5DE}"/>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78" name="Line 150">
                <a:extLst>
                  <a:ext uri="{FF2B5EF4-FFF2-40B4-BE49-F238E27FC236}">
                    <a16:creationId xmlns:a16="http://schemas.microsoft.com/office/drawing/2014/main" id="{864B2361-A14B-42C1-3C2F-CA353440E764}"/>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8679" name="Group 151">
              <a:extLst>
                <a:ext uri="{FF2B5EF4-FFF2-40B4-BE49-F238E27FC236}">
                  <a16:creationId xmlns:a16="http://schemas.microsoft.com/office/drawing/2014/main" id="{3EC41E1C-30E8-20D2-E81B-C2D2F7154D75}"/>
                </a:ext>
              </a:extLst>
            </p:cNvPr>
            <p:cNvGrpSpPr>
              <a:grpSpLocks/>
            </p:cNvGrpSpPr>
            <p:nvPr/>
          </p:nvGrpSpPr>
          <p:grpSpPr bwMode="auto">
            <a:xfrm flipV="1">
              <a:off x="3686" y="243"/>
              <a:ext cx="177" cy="66"/>
              <a:chOff x="2848" y="848"/>
              <a:chExt cx="140" cy="98"/>
            </a:xfrm>
          </p:grpSpPr>
          <p:sp>
            <p:nvSpPr>
              <p:cNvPr id="278680" name="Line 152">
                <a:extLst>
                  <a:ext uri="{FF2B5EF4-FFF2-40B4-BE49-F238E27FC236}">
                    <a16:creationId xmlns:a16="http://schemas.microsoft.com/office/drawing/2014/main" id="{19FBB047-9330-17EE-CF0E-C81C682B204C}"/>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81" name="Line 153">
                <a:extLst>
                  <a:ext uri="{FF2B5EF4-FFF2-40B4-BE49-F238E27FC236}">
                    <a16:creationId xmlns:a16="http://schemas.microsoft.com/office/drawing/2014/main" id="{BE7A2CAE-1F1A-A982-9B83-A5CED678D264}"/>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82" name="Line 154">
                <a:extLst>
                  <a:ext uri="{FF2B5EF4-FFF2-40B4-BE49-F238E27FC236}">
                    <a16:creationId xmlns:a16="http://schemas.microsoft.com/office/drawing/2014/main" id="{3E54CBEC-D48F-ACC3-295C-A59EE5D98D1D}"/>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78683" name="Freeform 155">
            <a:extLst>
              <a:ext uri="{FF2B5EF4-FFF2-40B4-BE49-F238E27FC236}">
                <a16:creationId xmlns:a16="http://schemas.microsoft.com/office/drawing/2014/main" id="{B7458E08-694C-1675-7C93-941FD4C4FBF6}"/>
              </a:ext>
            </a:extLst>
          </p:cNvPr>
          <p:cNvSpPr>
            <a:spLocks/>
          </p:cNvSpPr>
          <p:nvPr/>
        </p:nvSpPr>
        <p:spPr bwMode="auto">
          <a:xfrm>
            <a:off x="5197475" y="4394200"/>
            <a:ext cx="193675" cy="473075"/>
          </a:xfrm>
          <a:custGeom>
            <a:avLst/>
            <a:gdLst>
              <a:gd name="T0" fmla="*/ 0 w 428"/>
              <a:gd name="T1" fmla="*/ 0 h 289"/>
              <a:gd name="T2" fmla="*/ 428 w 428"/>
              <a:gd name="T3" fmla="*/ 289 h 289"/>
            </a:gdLst>
            <a:ahLst/>
            <a:cxnLst>
              <a:cxn ang="0">
                <a:pos x="T0" y="T1"/>
              </a:cxn>
              <a:cxn ang="0">
                <a:pos x="T2" y="T3"/>
              </a:cxn>
            </a:cxnLst>
            <a:rect l="0" t="0" r="r" b="b"/>
            <a:pathLst>
              <a:path w="428" h="289">
                <a:moveTo>
                  <a:pt x="0" y="0"/>
                </a:moveTo>
                <a:lnTo>
                  <a:pt x="428" y="289"/>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84" name="Freeform 156">
            <a:extLst>
              <a:ext uri="{FF2B5EF4-FFF2-40B4-BE49-F238E27FC236}">
                <a16:creationId xmlns:a16="http://schemas.microsoft.com/office/drawing/2014/main" id="{76815743-B0FB-81A5-B6AE-038E47BA174B}"/>
              </a:ext>
            </a:extLst>
          </p:cNvPr>
          <p:cNvSpPr>
            <a:spLocks/>
          </p:cNvSpPr>
          <p:nvPr/>
        </p:nvSpPr>
        <p:spPr bwMode="auto">
          <a:xfrm flipV="1">
            <a:off x="5668963" y="4867275"/>
            <a:ext cx="379412" cy="93663"/>
          </a:xfrm>
          <a:custGeom>
            <a:avLst/>
            <a:gdLst>
              <a:gd name="T0" fmla="*/ 0 w 428"/>
              <a:gd name="T1" fmla="*/ 0 h 289"/>
              <a:gd name="T2" fmla="*/ 428 w 428"/>
              <a:gd name="T3" fmla="*/ 289 h 289"/>
            </a:gdLst>
            <a:ahLst/>
            <a:cxnLst>
              <a:cxn ang="0">
                <a:pos x="T0" y="T1"/>
              </a:cxn>
              <a:cxn ang="0">
                <a:pos x="T2" y="T3"/>
              </a:cxn>
            </a:cxnLst>
            <a:rect l="0" t="0" r="r" b="b"/>
            <a:pathLst>
              <a:path w="428" h="289">
                <a:moveTo>
                  <a:pt x="0" y="0"/>
                </a:moveTo>
                <a:lnTo>
                  <a:pt x="428" y="289"/>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278685" name="Object 157">
            <a:extLst>
              <a:ext uri="{FF2B5EF4-FFF2-40B4-BE49-F238E27FC236}">
                <a16:creationId xmlns:a16="http://schemas.microsoft.com/office/drawing/2014/main" id="{C3E4B65D-EF2D-FAEA-738F-BA046D59F7A0}"/>
              </a:ext>
            </a:extLst>
          </p:cNvPr>
          <p:cNvGraphicFramePr>
            <a:graphicFrameLocks noChangeAspect="1"/>
          </p:cNvGraphicFramePr>
          <p:nvPr/>
        </p:nvGraphicFramePr>
        <p:xfrm>
          <a:off x="3736975" y="2586038"/>
          <a:ext cx="722313" cy="476250"/>
        </p:xfrm>
        <a:graphic>
          <a:graphicData uri="http://schemas.openxmlformats.org/presentationml/2006/ole">
            <mc:AlternateContent xmlns:mc="http://schemas.openxmlformats.org/markup-compatibility/2006">
              <mc:Choice xmlns:v="urn:schemas-microsoft-com:vml" Requires="v">
                <p:oleObj name="Clip" r:id="rId7" imgW="9131300" imgH="6438900" progId="MS_ClipArt_Gallery.2">
                  <p:embed/>
                </p:oleObj>
              </mc:Choice>
              <mc:Fallback>
                <p:oleObj name="Clip" r:id="rId7" imgW="9131300" imgH="6438900" progId="MS_ClipArt_Gallery.2">
                  <p:embed/>
                  <p:pic>
                    <p:nvPicPr>
                      <p:cNvPr id="0" name="Object 15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36975" y="2586038"/>
                        <a:ext cx="722313"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8686" name="Freeform 158">
            <a:extLst>
              <a:ext uri="{FF2B5EF4-FFF2-40B4-BE49-F238E27FC236}">
                <a16:creationId xmlns:a16="http://schemas.microsoft.com/office/drawing/2014/main" id="{9C442968-4E4E-CEC4-69B6-B7E7B6E8684B}"/>
              </a:ext>
            </a:extLst>
          </p:cNvPr>
          <p:cNvSpPr>
            <a:spLocks/>
          </p:cNvSpPr>
          <p:nvPr/>
        </p:nvSpPr>
        <p:spPr bwMode="auto">
          <a:xfrm>
            <a:off x="5445125" y="5080000"/>
            <a:ext cx="107950" cy="292100"/>
          </a:xfrm>
          <a:custGeom>
            <a:avLst/>
            <a:gdLst>
              <a:gd name="T0" fmla="*/ 0 w 428"/>
              <a:gd name="T1" fmla="*/ 0 h 289"/>
              <a:gd name="T2" fmla="*/ 428 w 428"/>
              <a:gd name="T3" fmla="*/ 289 h 289"/>
            </a:gdLst>
            <a:ahLst/>
            <a:cxnLst>
              <a:cxn ang="0">
                <a:pos x="T0" y="T1"/>
              </a:cxn>
              <a:cxn ang="0">
                <a:pos x="T2" y="T3"/>
              </a:cxn>
            </a:cxnLst>
            <a:rect l="0" t="0" r="r" b="b"/>
            <a:pathLst>
              <a:path w="428" h="289">
                <a:moveTo>
                  <a:pt x="0" y="0"/>
                </a:moveTo>
                <a:lnTo>
                  <a:pt x="428" y="289"/>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278687" name="Object 159">
            <a:extLst>
              <a:ext uri="{FF2B5EF4-FFF2-40B4-BE49-F238E27FC236}">
                <a16:creationId xmlns:a16="http://schemas.microsoft.com/office/drawing/2014/main" id="{AA5FF916-1BDB-E8E4-2CF5-0100E52D01A2}"/>
              </a:ext>
            </a:extLst>
          </p:cNvPr>
          <p:cNvGraphicFramePr>
            <a:graphicFrameLocks noChangeAspect="1"/>
          </p:cNvGraphicFramePr>
          <p:nvPr/>
        </p:nvGraphicFramePr>
        <p:xfrm>
          <a:off x="5232400" y="5329238"/>
          <a:ext cx="722313" cy="476250"/>
        </p:xfrm>
        <a:graphic>
          <a:graphicData uri="http://schemas.openxmlformats.org/presentationml/2006/ole">
            <mc:AlternateContent xmlns:mc="http://schemas.openxmlformats.org/markup-compatibility/2006">
              <mc:Choice xmlns:v="urn:schemas-microsoft-com:vml" Requires="v">
                <p:oleObj name="Clip" r:id="rId9" imgW="9131300" imgH="6438900" progId="MS_ClipArt_Gallery.2">
                  <p:embed/>
                </p:oleObj>
              </mc:Choice>
              <mc:Fallback>
                <p:oleObj name="Clip" r:id="rId9" imgW="9131300" imgH="6438900" progId="MS_ClipArt_Gallery.2">
                  <p:embed/>
                  <p:pic>
                    <p:nvPicPr>
                      <p:cNvPr id="0" name="Object 15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32400" y="5329238"/>
                        <a:ext cx="722313"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8688" name="Freeform 160">
            <a:extLst>
              <a:ext uri="{FF2B5EF4-FFF2-40B4-BE49-F238E27FC236}">
                <a16:creationId xmlns:a16="http://schemas.microsoft.com/office/drawing/2014/main" id="{D71E88A5-F5C4-872B-2CAB-C4C32E6512C6}"/>
              </a:ext>
            </a:extLst>
          </p:cNvPr>
          <p:cNvSpPr>
            <a:spLocks/>
          </p:cNvSpPr>
          <p:nvPr/>
        </p:nvSpPr>
        <p:spPr bwMode="auto">
          <a:xfrm flipH="1">
            <a:off x="3400425" y="2974975"/>
            <a:ext cx="415925" cy="349250"/>
          </a:xfrm>
          <a:custGeom>
            <a:avLst/>
            <a:gdLst>
              <a:gd name="T0" fmla="*/ 0 w 428"/>
              <a:gd name="T1" fmla="*/ 0 h 289"/>
              <a:gd name="T2" fmla="*/ 428 w 428"/>
              <a:gd name="T3" fmla="*/ 289 h 289"/>
            </a:gdLst>
            <a:ahLst/>
            <a:cxnLst>
              <a:cxn ang="0">
                <a:pos x="T0" y="T1"/>
              </a:cxn>
              <a:cxn ang="0">
                <a:pos x="T2" y="T3"/>
              </a:cxn>
            </a:cxnLst>
            <a:rect l="0" t="0" r="r" b="b"/>
            <a:pathLst>
              <a:path w="428" h="289">
                <a:moveTo>
                  <a:pt x="0" y="0"/>
                </a:moveTo>
                <a:lnTo>
                  <a:pt x="428" y="289"/>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89" name="Freeform 161">
            <a:extLst>
              <a:ext uri="{FF2B5EF4-FFF2-40B4-BE49-F238E27FC236}">
                <a16:creationId xmlns:a16="http://schemas.microsoft.com/office/drawing/2014/main" id="{44B4E913-6F84-6DEB-04F3-326A703B024B}"/>
              </a:ext>
            </a:extLst>
          </p:cNvPr>
          <p:cNvSpPr>
            <a:spLocks/>
          </p:cNvSpPr>
          <p:nvPr/>
        </p:nvSpPr>
        <p:spPr bwMode="auto">
          <a:xfrm>
            <a:off x="3114675" y="2867025"/>
            <a:ext cx="2400300" cy="2481263"/>
          </a:xfrm>
          <a:custGeom>
            <a:avLst/>
            <a:gdLst>
              <a:gd name="T0" fmla="*/ 468 w 1512"/>
              <a:gd name="T1" fmla="*/ 0 h 1563"/>
              <a:gd name="T2" fmla="*/ 0 w 1512"/>
              <a:gd name="T3" fmla="*/ 396 h 1563"/>
              <a:gd name="T4" fmla="*/ 108 w 1512"/>
              <a:gd name="T5" fmla="*/ 423 h 1563"/>
              <a:gd name="T6" fmla="*/ 315 w 1512"/>
              <a:gd name="T7" fmla="*/ 381 h 1563"/>
              <a:gd name="T8" fmla="*/ 570 w 1512"/>
              <a:gd name="T9" fmla="*/ 555 h 1563"/>
              <a:gd name="T10" fmla="*/ 693 w 1512"/>
              <a:gd name="T11" fmla="*/ 573 h 1563"/>
              <a:gd name="T12" fmla="*/ 1080 w 1512"/>
              <a:gd name="T13" fmla="*/ 882 h 1563"/>
              <a:gd name="T14" fmla="*/ 1254 w 1512"/>
              <a:gd name="T15" fmla="*/ 900 h 1563"/>
              <a:gd name="T16" fmla="*/ 1512 w 1512"/>
              <a:gd name="T17" fmla="*/ 1563 h 1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2" h="1563">
                <a:moveTo>
                  <a:pt x="468" y="0"/>
                </a:moveTo>
                <a:lnTo>
                  <a:pt x="0" y="396"/>
                </a:lnTo>
                <a:lnTo>
                  <a:pt x="108" y="423"/>
                </a:lnTo>
                <a:lnTo>
                  <a:pt x="315" y="381"/>
                </a:lnTo>
                <a:lnTo>
                  <a:pt x="570" y="555"/>
                </a:lnTo>
                <a:lnTo>
                  <a:pt x="693" y="573"/>
                </a:lnTo>
                <a:lnTo>
                  <a:pt x="1080" y="882"/>
                </a:lnTo>
                <a:lnTo>
                  <a:pt x="1254" y="900"/>
                </a:lnTo>
                <a:lnTo>
                  <a:pt x="1512" y="1563"/>
                </a:lnTo>
              </a:path>
            </a:pathLst>
          </a:custGeom>
          <a:noFill/>
          <a:ln w="57150" cmpd="sng">
            <a:solidFill>
              <a:srgbClr val="FF33CC"/>
            </a:solidFill>
            <a:round/>
            <a:headEnd/>
            <a:tailEnd/>
          </a:ln>
          <a:effectLst/>
          <a:extLst>
            <a:ext uri="{909E8E84-426E-40DD-AFC4-6F175D3DCCD1}">
              <a14:hiddenFill xmlns:a14="http://schemas.microsoft.com/office/drawing/2010/main">
                <a:solidFill>
                  <a:srgbClr val="FF33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90" name="Line 162">
            <a:extLst>
              <a:ext uri="{FF2B5EF4-FFF2-40B4-BE49-F238E27FC236}">
                <a16:creationId xmlns:a16="http://schemas.microsoft.com/office/drawing/2014/main" id="{DC3B49FE-5C03-1DEC-A593-92DF5AE4D387}"/>
              </a:ext>
            </a:extLst>
          </p:cNvPr>
          <p:cNvSpPr>
            <a:spLocks noChangeShapeType="1"/>
          </p:cNvSpPr>
          <p:nvPr/>
        </p:nvSpPr>
        <p:spPr bwMode="auto">
          <a:xfrm flipH="1">
            <a:off x="7686675" y="4210050"/>
            <a:ext cx="1588" cy="4206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91" name="Text Box 163">
            <a:extLst>
              <a:ext uri="{FF2B5EF4-FFF2-40B4-BE49-F238E27FC236}">
                <a16:creationId xmlns:a16="http://schemas.microsoft.com/office/drawing/2014/main" id="{FB382F8E-40C6-CE6C-09B1-43EA1B7F645F}"/>
              </a:ext>
            </a:extLst>
          </p:cNvPr>
          <p:cNvSpPr txBox="1">
            <a:spLocks noChangeArrowheads="1"/>
          </p:cNvSpPr>
          <p:nvPr/>
        </p:nvSpPr>
        <p:spPr bwMode="auto">
          <a:xfrm>
            <a:off x="4614863" y="1290638"/>
            <a:ext cx="3795712"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rgbClr val="FF0000"/>
                </a:solidFill>
              </a:rPr>
              <a:t>multimedia applications: </a:t>
            </a:r>
            <a:r>
              <a:rPr lang="en-US" altLang="en-US" sz="2400"/>
              <a:t>network audio and video</a:t>
            </a:r>
          </a:p>
          <a:p>
            <a:r>
              <a:rPr lang="en-US" altLang="en-US" sz="2400"/>
              <a:t>(“continuous media”)</a:t>
            </a:r>
          </a:p>
        </p:txBody>
      </p:sp>
      <p:grpSp>
        <p:nvGrpSpPr>
          <p:cNvPr id="278692" name="Group 164">
            <a:extLst>
              <a:ext uri="{FF2B5EF4-FFF2-40B4-BE49-F238E27FC236}">
                <a16:creationId xmlns:a16="http://schemas.microsoft.com/office/drawing/2014/main" id="{2947CD2B-3386-CCEE-0B6E-C0D6B2E3488F}"/>
              </a:ext>
            </a:extLst>
          </p:cNvPr>
          <p:cNvGrpSpPr>
            <a:grpSpLocks/>
          </p:cNvGrpSpPr>
          <p:nvPr/>
        </p:nvGrpSpPr>
        <p:grpSpPr bwMode="auto">
          <a:xfrm>
            <a:off x="352425" y="4048125"/>
            <a:ext cx="4303713" cy="2243138"/>
            <a:chOff x="222" y="2550"/>
            <a:chExt cx="2711" cy="1413"/>
          </a:xfrm>
        </p:grpSpPr>
        <p:sp>
          <p:nvSpPr>
            <p:cNvPr id="278693" name="Text Box 165">
              <a:extLst>
                <a:ext uri="{FF2B5EF4-FFF2-40B4-BE49-F238E27FC236}">
                  <a16:creationId xmlns:a16="http://schemas.microsoft.com/office/drawing/2014/main" id="{D0038150-DE3C-4B6B-049B-A3DA5A11F92B}"/>
                </a:ext>
              </a:extLst>
            </p:cNvPr>
            <p:cNvSpPr txBox="1">
              <a:spLocks noChangeArrowheads="1"/>
            </p:cNvSpPr>
            <p:nvPr/>
          </p:nvSpPr>
          <p:spPr bwMode="auto">
            <a:xfrm>
              <a:off x="392" y="2882"/>
              <a:ext cx="2391" cy="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network provides application with </a:t>
              </a:r>
              <a:r>
                <a:rPr lang="en-US" altLang="en-US" sz="2400" i="1">
                  <a:solidFill>
                    <a:srgbClr val="FF0000"/>
                  </a:solidFill>
                </a:rPr>
                <a:t>level of performance needed for application to function.</a:t>
              </a:r>
            </a:p>
          </p:txBody>
        </p:sp>
        <p:sp>
          <p:nvSpPr>
            <p:cNvPr id="278694" name="Rectangle 166">
              <a:extLst>
                <a:ext uri="{FF2B5EF4-FFF2-40B4-BE49-F238E27FC236}">
                  <a16:creationId xmlns:a16="http://schemas.microsoft.com/office/drawing/2014/main" id="{82DEBD47-EB89-AEA1-4739-22B4CF5D841C}"/>
                </a:ext>
              </a:extLst>
            </p:cNvPr>
            <p:cNvSpPr>
              <a:spLocks noChangeArrowheads="1"/>
            </p:cNvSpPr>
            <p:nvPr/>
          </p:nvSpPr>
          <p:spPr bwMode="auto">
            <a:xfrm>
              <a:off x="222" y="2719"/>
              <a:ext cx="2711" cy="1244"/>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solidFill>
                  <a:srgbClr val="FF0000"/>
                </a:solidFill>
                <a:latin typeface="Times New Roman" panose="02020603050405020304" pitchFamily="18" charset="0"/>
              </a:endParaRPr>
            </a:p>
          </p:txBody>
        </p:sp>
        <p:grpSp>
          <p:nvGrpSpPr>
            <p:cNvPr id="278695" name="Group 167">
              <a:extLst>
                <a:ext uri="{FF2B5EF4-FFF2-40B4-BE49-F238E27FC236}">
                  <a16:creationId xmlns:a16="http://schemas.microsoft.com/office/drawing/2014/main" id="{2FCA4141-0DDD-A4DE-FCB6-9EC0AFED3346}"/>
                </a:ext>
              </a:extLst>
            </p:cNvPr>
            <p:cNvGrpSpPr>
              <a:grpSpLocks/>
            </p:cNvGrpSpPr>
            <p:nvPr/>
          </p:nvGrpSpPr>
          <p:grpSpPr bwMode="auto">
            <a:xfrm>
              <a:off x="378" y="2550"/>
              <a:ext cx="601" cy="327"/>
              <a:chOff x="378" y="1832"/>
              <a:chExt cx="601" cy="327"/>
            </a:xfrm>
          </p:grpSpPr>
          <p:sp>
            <p:nvSpPr>
              <p:cNvPr id="278696" name="Rectangle 168">
                <a:extLst>
                  <a:ext uri="{FF2B5EF4-FFF2-40B4-BE49-F238E27FC236}">
                    <a16:creationId xmlns:a16="http://schemas.microsoft.com/office/drawing/2014/main" id="{8DE9F605-58C4-A7D9-4B12-816C6E6C38E9}"/>
                  </a:ext>
                </a:extLst>
              </p:cNvPr>
              <p:cNvSpPr>
                <a:spLocks noChangeArrowheads="1"/>
              </p:cNvSpPr>
              <p:nvPr/>
            </p:nvSpPr>
            <p:spPr bwMode="auto">
              <a:xfrm>
                <a:off x="378" y="1845"/>
                <a:ext cx="577" cy="29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97" name="Text Box 169">
                <a:extLst>
                  <a:ext uri="{FF2B5EF4-FFF2-40B4-BE49-F238E27FC236}">
                    <a16:creationId xmlns:a16="http://schemas.microsoft.com/office/drawing/2014/main" id="{F3BBFACF-9FCF-B82E-5EE3-58369BE3FFFC}"/>
                  </a:ext>
                </a:extLst>
              </p:cNvPr>
              <p:cNvSpPr txBox="1">
                <a:spLocks noChangeArrowheads="1"/>
              </p:cNvSpPr>
              <p:nvPr/>
            </p:nvSpPr>
            <p:spPr bwMode="auto">
              <a:xfrm>
                <a:off x="394" y="1832"/>
                <a:ext cx="58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solidFill>
                      <a:srgbClr val="FF0000"/>
                    </a:solidFill>
                  </a:rPr>
                  <a:t>QoS</a:t>
                </a:r>
                <a:endParaRPr lang="en-US" altLang="en-US" sz="2400">
                  <a:latin typeface="Times New Roman" panose="02020603050405020304" pitchFamily="18" charset="0"/>
                </a:endParaRPr>
              </a:p>
            </p:txBody>
          </p:sp>
        </p:grpSp>
      </p:gr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78685"/>
                                        </p:tgtEl>
                                        <p:attrNameLst>
                                          <p:attrName>style.visibility</p:attrName>
                                        </p:attrNameLst>
                                      </p:cBhvr>
                                      <p:to>
                                        <p:strVal val="visible"/>
                                      </p:to>
                                    </p:set>
                                    <p:anim calcmode="lin" valueType="num">
                                      <p:cBhvr>
                                        <p:cTn id="7" dur="500" fill="hold"/>
                                        <p:tgtEl>
                                          <p:spTgt spid="278685"/>
                                        </p:tgtEl>
                                        <p:attrNameLst>
                                          <p:attrName>ppt_w</p:attrName>
                                        </p:attrNameLst>
                                      </p:cBhvr>
                                      <p:tavLst>
                                        <p:tav tm="0">
                                          <p:val>
                                            <p:fltVal val="0"/>
                                          </p:val>
                                        </p:tav>
                                        <p:tav tm="100000">
                                          <p:val>
                                            <p:strVal val="#ppt_w"/>
                                          </p:val>
                                        </p:tav>
                                      </p:tavLst>
                                    </p:anim>
                                    <p:anim calcmode="lin" valueType="num">
                                      <p:cBhvr>
                                        <p:cTn id="8" dur="500" fill="hold"/>
                                        <p:tgtEl>
                                          <p:spTgt spid="278685"/>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2" presetClass="entr" presetSubtype="1" fill="hold" nodeType="afterEffect">
                                  <p:stCondLst>
                                    <p:cond delay="0"/>
                                  </p:stCondLst>
                                  <p:childTnLst>
                                    <p:set>
                                      <p:cBhvr>
                                        <p:cTn id="11" dur="1" fill="hold">
                                          <p:stCondLst>
                                            <p:cond delay="0"/>
                                          </p:stCondLst>
                                        </p:cTn>
                                        <p:tgtEl>
                                          <p:spTgt spid="278689"/>
                                        </p:tgtEl>
                                        <p:attrNameLst>
                                          <p:attrName>style.visibility</p:attrName>
                                        </p:attrNameLst>
                                      </p:cBhvr>
                                      <p:to>
                                        <p:strVal val="visible"/>
                                      </p:to>
                                    </p:set>
                                    <p:animEffect transition="in" filter="wipe(up)">
                                      <p:cBhvr>
                                        <p:cTn id="12" dur="500"/>
                                        <p:tgtEl>
                                          <p:spTgt spid="278689"/>
                                        </p:tgtEl>
                                      </p:cBhvr>
                                    </p:animEffect>
                                  </p:childTnLst>
                                </p:cTn>
                              </p:par>
                            </p:childTnLst>
                          </p:cTn>
                        </p:par>
                        <p:par>
                          <p:cTn id="13" fill="hold" nodeType="afterGroup">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78687"/>
                                        </p:tgtEl>
                                        <p:attrNameLst>
                                          <p:attrName>style.visibility</p:attrName>
                                        </p:attrNameLst>
                                      </p:cBhvr>
                                      <p:to>
                                        <p:strVal val="visible"/>
                                      </p:to>
                                    </p:set>
                                    <p:anim calcmode="lin" valueType="num">
                                      <p:cBhvr>
                                        <p:cTn id="16" dur="500" fill="hold"/>
                                        <p:tgtEl>
                                          <p:spTgt spid="278687"/>
                                        </p:tgtEl>
                                        <p:attrNameLst>
                                          <p:attrName>ppt_w</p:attrName>
                                        </p:attrNameLst>
                                      </p:cBhvr>
                                      <p:tavLst>
                                        <p:tav tm="0">
                                          <p:val>
                                            <p:fltVal val="0"/>
                                          </p:val>
                                        </p:tav>
                                        <p:tav tm="100000">
                                          <p:val>
                                            <p:strVal val="#ppt_w"/>
                                          </p:val>
                                        </p:tav>
                                      </p:tavLst>
                                    </p:anim>
                                    <p:anim calcmode="lin" valueType="num">
                                      <p:cBhvr>
                                        <p:cTn id="17" dur="500" fill="hold"/>
                                        <p:tgtEl>
                                          <p:spTgt spid="278687"/>
                                        </p:tgtEl>
                                        <p:attrNameLst>
                                          <p:attrName>ppt_h</p:attrName>
                                        </p:attrNameLst>
                                      </p:cBhvr>
                                      <p:tavLst>
                                        <p:tav tm="0">
                                          <p:val>
                                            <p:fltVal val="0"/>
                                          </p:val>
                                        </p:tav>
                                        <p:tav tm="100000">
                                          <p:val>
                                            <p:strVal val="#ppt_h"/>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3" presetClass="entr" presetSubtype="16" fill="hold" nodeType="clickEffect">
                                  <p:stCondLst>
                                    <p:cond delay="0"/>
                                  </p:stCondLst>
                                  <p:childTnLst>
                                    <p:set>
                                      <p:cBhvr>
                                        <p:cTn id="21" dur="1" fill="hold">
                                          <p:stCondLst>
                                            <p:cond delay="0"/>
                                          </p:stCondLst>
                                        </p:cTn>
                                        <p:tgtEl>
                                          <p:spTgt spid="278668"/>
                                        </p:tgtEl>
                                        <p:attrNameLst>
                                          <p:attrName>style.visibility</p:attrName>
                                        </p:attrNameLst>
                                      </p:cBhvr>
                                      <p:to>
                                        <p:strVal val="visible"/>
                                      </p:to>
                                    </p:set>
                                    <p:anim calcmode="lin" valueType="num">
                                      <p:cBhvr>
                                        <p:cTn id="22" dur="500" fill="hold"/>
                                        <p:tgtEl>
                                          <p:spTgt spid="278668"/>
                                        </p:tgtEl>
                                        <p:attrNameLst>
                                          <p:attrName>ppt_w</p:attrName>
                                        </p:attrNameLst>
                                      </p:cBhvr>
                                      <p:tavLst>
                                        <p:tav tm="0">
                                          <p:val>
                                            <p:fltVal val="0"/>
                                          </p:val>
                                        </p:tav>
                                        <p:tav tm="100000">
                                          <p:val>
                                            <p:strVal val="#ppt_w"/>
                                          </p:val>
                                        </p:tav>
                                      </p:tavLst>
                                    </p:anim>
                                    <p:anim calcmode="lin" valueType="num">
                                      <p:cBhvr>
                                        <p:cTn id="23" dur="500" fill="hold"/>
                                        <p:tgtEl>
                                          <p:spTgt spid="278668"/>
                                        </p:tgtEl>
                                        <p:attrNameLst>
                                          <p:attrName>ppt_h</p:attrName>
                                        </p:attrNameLst>
                                      </p:cBhvr>
                                      <p:tavLst>
                                        <p:tav tm="0">
                                          <p:val>
                                            <p:fltVal val="0"/>
                                          </p:val>
                                        </p:tav>
                                        <p:tav tm="100000">
                                          <p:val>
                                            <p:strVal val="#ppt_h"/>
                                          </p:val>
                                        </p:tav>
                                      </p:tavLst>
                                    </p:anim>
                                  </p:childTnLst>
                                </p:cTn>
                              </p:par>
                            </p:childTnLst>
                          </p:cTn>
                        </p:par>
                        <p:par>
                          <p:cTn id="24" fill="hold" nodeType="afterGroup">
                            <p:stCondLst>
                              <p:cond delay="500"/>
                            </p:stCondLst>
                            <p:childTnLst>
                              <p:par>
                                <p:cTn id="25" presetID="23" presetClass="entr" presetSubtype="16" fill="hold" nodeType="afterEffect">
                                  <p:stCondLst>
                                    <p:cond delay="0"/>
                                  </p:stCondLst>
                                  <p:childTnLst>
                                    <p:set>
                                      <p:cBhvr>
                                        <p:cTn id="26" dur="1" fill="hold">
                                          <p:stCondLst>
                                            <p:cond delay="0"/>
                                          </p:stCondLst>
                                        </p:cTn>
                                        <p:tgtEl>
                                          <p:spTgt spid="278656"/>
                                        </p:tgtEl>
                                        <p:attrNameLst>
                                          <p:attrName>style.visibility</p:attrName>
                                        </p:attrNameLst>
                                      </p:cBhvr>
                                      <p:to>
                                        <p:strVal val="visible"/>
                                      </p:to>
                                    </p:set>
                                    <p:anim calcmode="lin" valueType="num">
                                      <p:cBhvr>
                                        <p:cTn id="27" dur="500" fill="hold"/>
                                        <p:tgtEl>
                                          <p:spTgt spid="278656"/>
                                        </p:tgtEl>
                                        <p:attrNameLst>
                                          <p:attrName>ppt_w</p:attrName>
                                        </p:attrNameLst>
                                      </p:cBhvr>
                                      <p:tavLst>
                                        <p:tav tm="0">
                                          <p:val>
                                            <p:fltVal val="0"/>
                                          </p:val>
                                        </p:tav>
                                        <p:tav tm="100000">
                                          <p:val>
                                            <p:strVal val="#ppt_w"/>
                                          </p:val>
                                        </p:tav>
                                      </p:tavLst>
                                    </p:anim>
                                    <p:anim calcmode="lin" valueType="num">
                                      <p:cBhvr>
                                        <p:cTn id="28" dur="500" fill="hold"/>
                                        <p:tgtEl>
                                          <p:spTgt spid="278656"/>
                                        </p:tgtEl>
                                        <p:attrNameLst>
                                          <p:attrName>ppt_h</p:attrName>
                                        </p:attrNameLst>
                                      </p:cBhvr>
                                      <p:tavLst>
                                        <p:tav tm="0">
                                          <p:val>
                                            <p:fltVal val="0"/>
                                          </p:val>
                                        </p:tav>
                                        <p:tav tm="100000">
                                          <p:val>
                                            <p:strVal val="#ppt_h"/>
                                          </p:val>
                                        </p:tav>
                                      </p:tavLst>
                                    </p:anim>
                                  </p:childTnLst>
                                </p:cTn>
                              </p:par>
                            </p:childTnLst>
                          </p:cTn>
                        </p:par>
                        <p:par>
                          <p:cTn id="29" fill="hold" nodeType="afterGroup">
                            <p:stCondLst>
                              <p:cond delay="1000"/>
                            </p:stCondLst>
                            <p:childTnLst>
                              <p:par>
                                <p:cTn id="30" presetID="22" presetClass="entr" presetSubtype="1" fill="hold" nodeType="afterEffect">
                                  <p:stCondLst>
                                    <p:cond delay="0"/>
                                  </p:stCondLst>
                                  <p:childTnLst>
                                    <p:set>
                                      <p:cBhvr>
                                        <p:cTn id="31" dur="1" fill="hold">
                                          <p:stCondLst>
                                            <p:cond delay="0"/>
                                          </p:stCondLst>
                                        </p:cTn>
                                        <p:tgtEl>
                                          <p:spTgt spid="278667"/>
                                        </p:tgtEl>
                                        <p:attrNameLst>
                                          <p:attrName>style.visibility</p:attrName>
                                        </p:attrNameLst>
                                      </p:cBhvr>
                                      <p:to>
                                        <p:strVal val="visible"/>
                                      </p:to>
                                    </p:set>
                                    <p:animEffect transition="in" filter="wipe(up)">
                                      <p:cBhvr>
                                        <p:cTn id="32" dur="500"/>
                                        <p:tgtEl>
                                          <p:spTgt spid="278667"/>
                                        </p:tgtEl>
                                      </p:cBhvr>
                                    </p:animEffect>
                                  </p:childTnLst>
                                </p:cTn>
                              </p:par>
                            </p:childTnLst>
                          </p:cTn>
                        </p:par>
                        <p:par>
                          <p:cTn id="33" fill="hold" nodeType="afterGroup">
                            <p:stCondLst>
                              <p:cond delay="1500"/>
                            </p:stCondLst>
                            <p:childTnLst>
                              <p:par>
                                <p:cTn id="34" presetID="23" presetClass="entr" presetSubtype="16" fill="hold" nodeType="afterEffect">
                                  <p:stCondLst>
                                    <p:cond delay="0"/>
                                  </p:stCondLst>
                                  <p:childTnLst>
                                    <p:set>
                                      <p:cBhvr>
                                        <p:cTn id="35" dur="1" fill="hold">
                                          <p:stCondLst>
                                            <p:cond delay="0"/>
                                          </p:stCondLst>
                                        </p:cTn>
                                        <p:tgtEl>
                                          <p:spTgt spid="278661"/>
                                        </p:tgtEl>
                                        <p:attrNameLst>
                                          <p:attrName>style.visibility</p:attrName>
                                        </p:attrNameLst>
                                      </p:cBhvr>
                                      <p:to>
                                        <p:strVal val="visible"/>
                                      </p:to>
                                    </p:set>
                                    <p:anim calcmode="lin" valueType="num">
                                      <p:cBhvr>
                                        <p:cTn id="36" dur="500" fill="hold"/>
                                        <p:tgtEl>
                                          <p:spTgt spid="278661"/>
                                        </p:tgtEl>
                                        <p:attrNameLst>
                                          <p:attrName>ppt_w</p:attrName>
                                        </p:attrNameLst>
                                      </p:cBhvr>
                                      <p:tavLst>
                                        <p:tav tm="0">
                                          <p:val>
                                            <p:fltVal val="0"/>
                                          </p:val>
                                        </p:tav>
                                        <p:tav tm="100000">
                                          <p:val>
                                            <p:strVal val="#ppt_w"/>
                                          </p:val>
                                        </p:tav>
                                      </p:tavLst>
                                    </p:anim>
                                    <p:anim calcmode="lin" valueType="num">
                                      <p:cBhvr>
                                        <p:cTn id="37" dur="500" fill="hold"/>
                                        <p:tgtEl>
                                          <p:spTgt spid="278661"/>
                                        </p:tgtEl>
                                        <p:attrNameLst>
                                          <p:attrName>ppt_h</p:attrName>
                                        </p:attrNameLst>
                                      </p:cBhvr>
                                      <p:tavLst>
                                        <p:tav tm="0">
                                          <p:val>
                                            <p:fltVal val="0"/>
                                          </p:val>
                                        </p:tav>
                                        <p:tav tm="100000">
                                          <p:val>
                                            <p:strVal val="#ppt_h"/>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278692"/>
                                        </p:tgtEl>
                                        <p:attrNameLst>
                                          <p:attrName>style.visibility</p:attrName>
                                        </p:attrNameLst>
                                      </p:cBhvr>
                                      <p:to>
                                        <p:strVal val="visible"/>
                                      </p:to>
                                    </p:set>
                                    <p:animEffect transition="in" filter="dissolve">
                                      <p:cBhvr>
                                        <p:cTn id="42" dur="500"/>
                                        <p:tgtEl>
                                          <p:spTgt spid="278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371A898F-A4B6-08EE-AEC8-50D5339ED696}"/>
              </a:ext>
            </a:extLst>
          </p:cNvPr>
          <p:cNvSpPr>
            <a:spLocks noGrp="1"/>
          </p:cNvSpPr>
          <p:nvPr>
            <p:ph type="ftr" sz="quarter" idx="10"/>
          </p:nvPr>
        </p:nvSpPr>
        <p:spPr/>
        <p:txBody>
          <a:bodyPr/>
          <a:lstStyle/>
          <a:p>
            <a:r>
              <a:rPr lang="en-US" altLang="en-US"/>
              <a:t>7: Multimedia Networking</a:t>
            </a:r>
          </a:p>
        </p:txBody>
      </p:sp>
      <p:sp>
        <p:nvSpPr>
          <p:cNvPr id="3" name="Slide Number Placeholder 4">
            <a:extLst>
              <a:ext uri="{FF2B5EF4-FFF2-40B4-BE49-F238E27FC236}">
                <a16:creationId xmlns:a16="http://schemas.microsoft.com/office/drawing/2014/main" id="{D977651E-C369-2343-065C-F69ABB268948}"/>
              </a:ext>
            </a:extLst>
          </p:cNvPr>
          <p:cNvSpPr>
            <a:spLocks noGrp="1"/>
          </p:cNvSpPr>
          <p:nvPr>
            <p:ph type="sldNum" sz="quarter" idx="11"/>
          </p:nvPr>
        </p:nvSpPr>
        <p:spPr/>
        <p:txBody>
          <a:bodyPr/>
          <a:lstStyle/>
          <a:p>
            <a:r>
              <a:rPr lang="en-US" altLang="en-US"/>
              <a:t>7-</a:t>
            </a:r>
            <a:fld id="{6B8BFB96-B8C1-DD40-9C92-C2083963D68A}" type="slidenum">
              <a:rPr lang="en-US" altLang="en-US"/>
              <a:pPr/>
              <a:t>20</a:t>
            </a:fld>
            <a:endParaRPr lang="en-US" altLang="en-US"/>
          </a:p>
        </p:txBody>
      </p:sp>
      <p:sp>
        <p:nvSpPr>
          <p:cNvPr id="224265" name="Line 9">
            <a:extLst>
              <a:ext uri="{FF2B5EF4-FFF2-40B4-BE49-F238E27FC236}">
                <a16:creationId xmlns:a16="http://schemas.microsoft.com/office/drawing/2014/main" id="{679C1047-F5E3-D638-9428-365003D52756}"/>
              </a:ext>
            </a:extLst>
          </p:cNvPr>
          <p:cNvSpPr>
            <a:spLocks noChangeShapeType="1"/>
          </p:cNvSpPr>
          <p:nvPr/>
        </p:nvSpPr>
        <p:spPr bwMode="auto">
          <a:xfrm>
            <a:off x="838200" y="1490663"/>
            <a:ext cx="0" cy="285273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4266" name="Line 10">
            <a:extLst>
              <a:ext uri="{FF2B5EF4-FFF2-40B4-BE49-F238E27FC236}">
                <a16:creationId xmlns:a16="http://schemas.microsoft.com/office/drawing/2014/main" id="{F5E1DD77-9E5E-13BF-460D-29BF1C47553D}"/>
              </a:ext>
            </a:extLst>
          </p:cNvPr>
          <p:cNvSpPr>
            <a:spLocks noChangeShapeType="1"/>
          </p:cNvSpPr>
          <p:nvPr/>
        </p:nvSpPr>
        <p:spPr bwMode="auto">
          <a:xfrm flipH="1">
            <a:off x="828675" y="4333875"/>
            <a:ext cx="7815263" cy="14288"/>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4314" name="Text Box 58">
            <a:extLst>
              <a:ext uri="{FF2B5EF4-FFF2-40B4-BE49-F238E27FC236}">
                <a16:creationId xmlns:a16="http://schemas.microsoft.com/office/drawing/2014/main" id="{FE350F8D-B45A-ADC0-72FB-BC018956FBB4}"/>
              </a:ext>
            </a:extLst>
          </p:cNvPr>
          <p:cNvSpPr txBox="1">
            <a:spLocks noChangeArrowheads="1"/>
          </p:cNvSpPr>
          <p:nvPr/>
        </p:nvSpPr>
        <p:spPr bwMode="auto">
          <a:xfrm>
            <a:off x="1470025" y="1593850"/>
            <a:ext cx="2025650" cy="9159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FF0000"/>
                </a:solidFill>
              </a:rPr>
              <a:t>       constant bit </a:t>
            </a:r>
          </a:p>
          <a:p>
            <a:r>
              <a:rPr lang="en-US" altLang="en-US">
                <a:solidFill>
                  <a:srgbClr val="FF0000"/>
                </a:solidFill>
              </a:rPr>
              <a:t>      rate video</a:t>
            </a:r>
          </a:p>
          <a:p>
            <a:r>
              <a:rPr lang="en-US" altLang="en-US">
                <a:solidFill>
                  <a:srgbClr val="FF0000"/>
                </a:solidFill>
              </a:rPr>
              <a:t>transmission</a:t>
            </a:r>
          </a:p>
        </p:txBody>
      </p:sp>
      <p:grpSp>
        <p:nvGrpSpPr>
          <p:cNvPr id="224316" name="Group 60">
            <a:extLst>
              <a:ext uri="{FF2B5EF4-FFF2-40B4-BE49-F238E27FC236}">
                <a16:creationId xmlns:a16="http://schemas.microsoft.com/office/drawing/2014/main" id="{79FECF27-8201-33F3-39EC-CE9AEB7BDF44}"/>
              </a:ext>
            </a:extLst>
          </p:cNvPr>
          <p:cNvGrpSpPr>
            <a:grpSpLocks/>
          </p:cNvGrpSpPr>
          <p:nvPr/>
        </p:nvGrpSpPr>
        <p:grpSpPr bwMode="auto">
          <a:xfrm>
            <a:off x="1219200" y="1820863"/>
            <a:ext cx="2552700" cy="2525712"/>
            <a:chOff x="648" y="1147"/>
            <a:chExt cx="1608" cy="1591"/>
          </a:xfrm>
        </p:grpSpPr>
        <p:grpSp>
          <p:nvGrpSpPr>
            <p:cNvPr id="224317" name="Group 61">
              <a:extLst>
                <a:ext uri="{FF2B5EF4-FFF2-40B4-BE49-F238E27FC236}">
                  <a16:creationId xmlns:a16="http://schemas.microsoft.com/office/drawing/2014/main" id="{164719F2-FBC9-D567-8293-3A1CEBA8AA7A}"/>
                </a:ext>
              </a:extLst>
            </p:cNvPr>
            <p:cNvGrpSpPr>
              <a:grpSpLocks/>
            </p:cNvGrpSpPr>
            <p:nvPr/>
          </p:nvGrpSpPr>
          <p:grpSpPr bwMode="auto">
            <a:xfrm>
              <a:off x="648" y="1725"/>
              <a:ext cx="1024" cy="1013"/>
              <a:chOff x="672" y="1071"/>
              <a:chExt cx="1024" cy="1013"/>
            </a:xfrm>
          </p:grpSpPr>
          <p:grpSp>
            <p:nvGrpSpPr>
              <p:cNvPr id="224318" name="Group 62">
                <a:extLst>
                  <a:ext uri="{FF2B5EF4-FFF2-40B4-BE49-F238E27FC236}">
                    <a16:creationId xmlns:a16="http://schemas.microsoft.com/office/drawing/2014/main" id="{3ACDA7ED-C648-B03C-D886-946FB71479AD}"/>
                  </a:ext>
                </a:extLst>
              </p:cNvPr>
              <p:cNvGrpSpPr>
                <a:grpSpLocks/>
              </p:cNvGrpSpPr>
              <p:nvPr/>
            </p:nvGrpSpPr>
            <p:grpSpPr bwMode="auto">
              <a:xfrm>
                <a:off x="672" y="1506"/>
                <a:ext cx="583" cy="578"/>
                <a:chOff x="672" y="1486"/>
                <a:chExt cx="583" cy="578"/>
              </a:xfrm>
            </p:grpSpPr>
            <p:grpSp>
              <p:nvGrpSpPr>
                <p:cNvPr id="224319" name="Group 63">
                  <a:extLst>
                    <a:ext uri="{FF2B5EF4-FFF2-40B4-BE49-F238E27FC236}">
                      <a16:creationId xmlns:a16="http://schemas.microsoft.com/office/drawing/2014/main" id="{D7569E96-29EE-B97B-D5D4-64CCC6EBAC3D}"/>
                    </a:ext>
                  </a:extLst>
                </p:cNvPr>
                <p:cNvGrpSpPr>
                  <a:grpSpLocks/>
                </p:cNvGrpSpPr>
                <p:nvPr/>
              </p:nvGrpSpPr>
              <p:grpSpPr bwMode="auto">
                <a:xfrm>
                  <a:off x="672" y="1776"/>
                  <a:ext cx="291" cy="288"/>
                  <a:chOff x="672" y="1776"/>
                  <a:chExt cx="291" cy="288"/>
                </a:xfrm>
              </p:grpSpPr>
              <p:grpSp>
                <p:nvGrpSpPr>
                  <p:cNvPr id="224320" name="Group 64">
                    <a:extLst>
                      <a:ext uri="{FF2B5EF4-FFF2-40B4-BE49-F238E27FC236}">
                        <a16:creationId xmlns:a16="http://schemas.microsoft.com/office/drawing/2014/main" id="{4D5E754F-6F2C-A5B5-D2E5-0806E4BD0C4C}"/>
                      </a:ext>
                    </a:extLst>
                  </p:cNvPr>
                  <p:cNvGrpSpPr>
                    <a:grpSpLocks/>
                  </p:cNvGrpSpPr>
                  <p:nvPr/>
                </p:nvGrpSpPr>
                <p:grpSpPr bwMode="auto">
                  <a:xfrm>
                    <a:off x="672" y="1920"/>
                    <a:ext cx="145" cy="144"/>
                    <a:chOff x="672" y="1920"/>
                    <a:chExt cx="145" cy="144"/>
                  </a:xfrm>
                </p:grpSpPr>
                <p:sp>
                  <p:nvSpPr>
                    <p:cNvPr id="224321" name="Line 65">
                      <a:extLst>
                        <a:ext uri="{FF2B5EF4-FFF2-40B4-BE49-F238E27FC236}">
                          <a16:creationId xmlns:a16="http://schemas.microsoft.com/office/drawing/2014/main" id="{580F6508-5496-567C-9032-68041946F87B}"/>
                        </a:ext>
                      </a:extLst>
                    </p:cNvPr>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4322" name="Line 66">
                      <a:extLst>
                        <a:ext uri="{FF2B5EF4-FFF2-40B4-BE49-F238E27FC236}">
                          <a16:creationId xmlns:a16="http://schemas.microsoft.com/office/drawing/2014/main" id="{76ABBC95-2746-D2B2-BC62-4ACCC6DC507F}"/>
                        </a:ext>
                      </a:extLst>
                    </p:cNvPr>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4323" name="Group 67">
                    <a:extLst>
                      <a:ext uri="{FF2B5EF4-FFF2-40B4-BE49-F238E27FC236}">
                        <a16:creationId xmlns:a16="http://schemas.microsoft.com/office/drawing/2014/main" id="{77973FFE-B2FD-20BE-ACE9-A2D4DE0ABC0D}"/>
                      </a:ext>
                    </a:extLst>
                  </p:cNvPr>
                  <p:cNvGrpSpPr>
                    <a:grpSpLocks/>
                  </p:cNvGrpSpPr>
                  <p:nvPr/>
                </p:nvGrpSpPr>
                <p:grpSpPr bwMode="auto">
                  <a:xfrm>
                    <a:off x="818" y="1776"/>
                    <a:ext cx="145" cy="144"/>
                    <a:chOff x="672" y="1920"/>
                    <a:chExt cx="145" cy="144"/>
                  </a:xfrm>
                </p:grpSpPr>
                <p:sp>
                  <p:nvSpPr>
                    <p:cNvPr id="224324" name="Line 68">
                      <a:extLst>
                        <a:ext uri="{FF2B5EF4-FFF2-40B4-BE49-F238E27FC236}">
                          <a16:creationId xmlns:a16="http://schemas.microsoft.com/office/drawing/2014/main" id="{74746E75-B71B-F5D9-5702-2BB4385F03FB}"/>
                        </a:ext>
                      </a:extLst>
                    </p:cNvPr>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4325" name="Line 69">
                      <a:extLst>
                        <a:ext uri="{FF2B5EF4-FFF2-40B4-BE49-F238E27FC236}">
                          <a16:creationId xmlns:a16="http://schemas.microsoft.com/office/drawing/2014/main" id="{4EC70189-752A-5CC2-F16F-F0D1B6A88995}"/>
                        </a:ext>
                      </a:extLst>
                    </p:cNvPr>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24326" name="Group 70">
                  <a:extLst>
                    <a:ext uri="{FF2B5EF4-FFF2-40B4-BE49-F238E27FC236}">
                      <a16:creationId xmlns:a16="http://schemas.microsoft.com/office/drawing/2014/main" id="{65EBCBB8-2994-19D8-878A-17FAC60274E5}"/>
                    </a:ext>
                  </a:extLst>
                </p:cNvPr>
                <p:cNvGrpSpPr>
                  <a:grpSpLocks/>
                </p:cNvGrpSpPr>
                <p:nvPr/>
              </p:nvGrpSpPr>
              <p:grpSpPr bwMode="auto">
                <a:xfrm>
                  <a:off x="964" y="1486"/>
                  <a:ext cx="291" cy="288"/>
                  <a:chOff x="672" y="1776"/>
                  <a:chExt cx="291" cy="288"/>
                </a:xfrm>
              </p:grpSpPr>
              <p:grpSp>
                <p:nvGrpSpPr>
                  <p:cNvPr id="224327" name="Group 71">
                    <a:extLst>
                      <a:ext uri="{FF2B5EF4-FFF2-40B4-BE49-F238E27FC236}">
                        <a16:creationId xmlns:a16="http://schemas.microsoft.com/office/drawing/2014/main" id="{B7D30957-6D63-AD47-34FB-62739E1C29FA}"/>
                      </a:ext>
                    </a:extLst>
                  </p:cNvPr>
                  <p:cNvGrpSpPr>
                    <a:grpSpLocks/>
                  </p:cNvGrpSpPr>
                  <p:nvPr/>
                </p:nvGrpSpPr>
                <p:grpSpPr bwMode="auto">
                  <a:xfrm>
                    <a:off x="672" y="1920"/>
                    <a:ext cx="145" cy="144"/>
                    <a:chOff x="672" y="1920"/>
                    <a:chExt cx="145" cy="144"/>
                  </a:xfrm>
                </p:grpSpPr>
                <p:sp>
                  <p:nvSpPr>
                    <p:cNvPr id="224328" name="Line 72">
                      <a:extLst>
                        <a:ext uri="{FF2B5EF4-FFF2-40B4-BE49-F238E27FC236}">
                          <a16:creationId xmlns:a16="http://schemas.microsoft.com/office/drawing/2014/main" id="{D206A61F-609D-2396-F5F7-FF1300EB1326}"/>
                        </a:ext>
                      </a:extLst>
                    </p:cNvPr>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4329" name="Line 73">
                      <a:extLst>
                        <a:ext uri="{FF2B5EF4-FFF2-40B4-BE49-F238E27FC236}">
                          <a16:creationId xmlns:a16="http://schemas.microsoft.com/office/drawing/2014/main" id="{F8DC8CAB-5AF9-13A5-DB18-12ACBBC5BC30}"/>
                        </a:ext>
                      </a:extLst>
                    </p:cNvPr>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4330" name="Group 74">
                    <a:extLst>
                      <a:ext uri="{FF2B5EF4-FFF2-40B4-BE49-F238E27FC236}">
                        <a16:creationId xmlns:a16="http://schemas.microsoft.com/office/drawing/2014/main" id="{926B77A7-C032-291B-ECD8-6F5994CBA0D4}"/>
                      </a:ext>
                    </a:extLst>
                  </p:cNvPr>
                  <p:cNvGrpSpPr>
                    <a:grpSpLocks/>
                  </p:cNvGrpSpPr>
                  <p:nvPr/>
                </p:nvGrpSpPr>
                <p:grpSpPr bwMode="auto">
                  <a:xfrm>
                    <a:off x="818" y="1776"/>
                    <a:ext cx="145" cy="144"/>
                    <a:chOff x="672" y="1920"/>
                    <a:chExt cx="145" cy="144"/>
                  </a:xfrm>
                </p:grpSpPr>
                <p:sp>
                  <p:nvSpPr>
                    <p:cNvPr id="224331" name="Line 75">
                      <a:extLst>
                        <a:ext uri="{FF2B5EF4-FFF2-40B4-BE49-F238E27FC236}">
                          <a16:creationId xmlns:a16="http://schemas.microsoft.com/office/drawing/2014/main" id="{28D9E430-45CE-37B8-2C3F-1F77DEC8A7F9}"/>
                        </a:ext>
                      </a:extLst>
                    </p:cNvPr>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4332" name="Line 76">
                      <a:extLst>
                        <a:ext uri="{FF2B5EF4-FFF2-40B4-BE49-F238E27FC236}">
                          <a16:creationId xmlns:a16="http://schemas.microsoft.com/office/drawing/2014/main" id="{9F7817D4-EE11-FB69-9E01-ABD21A7B8559}"/>
                        </a:ext>
                      </a:extLst>
                    </p:cNvPr>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grpSp>
            <p:nvGrpSpPr>
              <p:cNvPr id="224333" name="Group 77">
                <a:extLst>
                  <a:ext uri="{FF2B5EF4-FFF2-40B4-BE49-F238E27FC236}">
                    <a16:creationId xmlns:a16="http://schemas.microsoft.com/office/drawing/2014/main" id="{44463B5F-2557-A71E-2BEE-BB666CF5027D}"/>
                  </a:ext>
                </a:extLst>
              </p:cNvPr>
              <p:cNvGrpSpPr>
                <a:grpSpLocks/>
              </p:cNvGrpSpPr>
              <p:nvPr/>
            </p:nvGrpSpPr>
            <p:grpSpPr bwMode="auto">
              <a:xfrm>
                <a:off x="1259" y="1217"/>
                <a:ext cx="291" cy="288"/>
                <a:chOff x="672" y="1776"/>
                <a:chExt cx="291" cy="288"/>
              </a:xfrm>
            </p:grpSpPr>
            <p:grpSp>
              <p:nvGrpSpPr>
                <p:cNvPr id="224334" name="Group 78">
                  <a:extLst>
                    <a:ext uri="{FF2B5EF4-FFF2-40B4-BE49-F238E27FC236}">
                      <a16:creationId xmlns:a16="http://schemas.microsoft.com/office/drawing/2014/main" id="{12C57B39-71F3-EB33-4A76-8C7C15197963}"/>
                    </a:ext>
                  </a:extLst>
                </p:cNvPr>
                <p:cNvGrpSpPr>
                  <a:grpSpLocks/>
                </p:cNvGrpSpPr>
                <p:nvPr/>
              </p:nvGrpSpPr>
              <p:grpSpPr bwMode="auto">
                <a:xfrm>
                  <a:off x="672" y="1920"/>
                  <a:ext cx="145" cy="144"/>
                  <a:chOff x="672" y="1920"/>
                  <a:chExt cx="145" cy="144"/>
                </a:xfrm>
              </p:grpSpPr>
              <p:sp>
                <p:nvSpPr>
                  <p:cNvPr id="224335" name="Line 79">
                    <a:extLst>
                      <a:ext uri="{FF2B5EF4-FFF2-40B4-BE49-F238E27FC236}">
                        <a16:creationId xmlns:a16="http://schemas.microsoft.com/office/drawing/2014/main" id="{E73D9678-056E-1613-86C2-58B18C83CC06}"/>
                      </a:ext>
                    </a:extLst>
                  </p:cNvPr>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4336" name="Line 80">
                    <a:extLst>
                      <a:ext uri="{FF2B5EF4-FFF2-40B4-BE49-F238E27FC236}">
                        <a16:creationId xmlns:a16="http://schemas.microsoft.com/office/drawing/2014/main" id="{5810C8A4-1DE7-FD62-6723-5A6E253BEC99}"/>
                      </a:ext>
                    </a:extLst>
                  </p:cNvPr>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4337" name="Group 81">
                  <a:extLst>
                    <a:ext uri="{FF2B5EF4-FFF2-40B4-BE49-F238E27FC236}">
                      <a16:creationId xmlns:a16="http://schemas.microsoft.com/office/drawing/2014/main" id="{16F1B13B-D18A-D6ED-59BE-3C15115B5014}"/>
                    </a:ext>
                  </a:extLst>
                </p:cNvPr>
                <p:cNvGrpSpPr>
                  <a:grpSpLocks/>
                </p:cNvGrpSpPr>
                <p:nvPr/>
              </p:nvGrpSpPr>
              <p:grpSpPr bwMode="auto">
                <a:xfrm>
                  <a:off x="818" y="1776"/>
                  <a:ext cx="145" cy="144"/>
                  <a:chOff x="672" y="1920"/>
                  <a:chExt cx="145" cy="144"/>
                </a:xfrm>
              </p:grpSpPr>
              <p:sp>
                <p:nvSpPr>
                  <p:cNvPr id="224338" name="Line 82">
                    <a:extLst>
                      <a:ext uri="{FF2B5EF4-FFF2-40B4-BE49-F238E27FC236}">
                        <a16:creationId xmlns:a16="http://schemas.microsoft.com/office/drawing/2014/main" id="{E56F45CD-0C2E-1268-202F-43103DB3FD87}"/>
                      </a:ext>
                    </a:extLst>
                  </p:cNvPr>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4339" name="Line 83">
                    <a:extLst>
                      <a:ext uri="{FF2B5EF4-FFF2-40B4-BE49-F238E27FC236}">
                        <a16:creationId xmlns:a16="http://schemas.microsoft.com/office/drawing/2014/main" id="{E7E296B7-1C2E-A35B-CC90-25DE011017CE}"/>
                      </a:ext>
                    </a:extLst>
                  </p:cNvPr>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24340" name="Group 84">
                <a:extLst>
                  <a:ext uri="{FF2B5EF4-FFF2-40B4-BE49-F238E27FC236}">
                    <a16:creationId xmlns:a16="http://schemas.microsoft.com/office/drawing/2014/main" id="{FA64630B-780E-07C1-1ACC-BA9140A020D0}"/>
                  </a:ext>
                </a:extLst>
              </p:cNvPr>
              <p:cNvGrpSpPr>
                <a:grpSpLocks/>
              </p:cNvGrpSpPr>
              <p:nvPr/>
            </p:nvGrpSpPr>
            <p:grpSpPr bwMode="auto">
              <a:xfrm>
                <a:off x="1551" y="1071"/>
                <a:ext cx="145" cy="144"/>
                <a:chOff x="672" y="1920"/>
                <a:chExt cx="145" cy="144"/>
              </a:xfrm>
            </p:grpSpPr>
            <p:sp>
              <p:nvSpPr>
                <p:cNvPr id="224341" name="Line 85">
                  <a:extLst>
                    <a:ext uri="{FF2B5EF4-FFF2-40B4-BE49-F238E27FC236}">
                      <a16:creationId xmlns:a16="http://schemas.microsoft.com/office/drawing/2014/main" id="{B9257D24-C873-955D-F786-EA12BFE0EFC8}"/>
                    </a:ext>
                  </a:extLst>
                </p:cNvPr>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4342" name="Line 86">
                  <a:extLst>
                    <a:ext uri="{FF2B5EF4-FFF2-40B4-BE49-F238E27FC236}">
                      <a16:creationId xmlns:a16="http://schemas.microsoft.com/office/drawing/2014/main" id="{90D20BBA-E845-6004-C0E4-CB05E2819DFF}"/>
                    </a:ext>
                  </a:extLst>
                </p:cNvPr>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24343" name="Group 87">
              <a:extLst>
                <a:ext uri="{FF2B5EF4-FFF2-40B4-BE49-F238E27FC236}">
                  <a16:creationId xmlns:a16="http://schemas.microsoft.com/office/drawing/2014/main" id="{89880DF7-97BE-D999-E264-8099D2554B0E}"/>
                </a:ext>
              </a:extLst>
            </p:cNvPr>
            <p:cNvGrpSpPr>
              <a:grpSpLocks/>
            </p:cNvGrpSpPr>
            <p:nvPr/>
          </p:nvGrpSpPr>
          <p:grpSpPr bwMode="auto">
            <a:xfrm>
              <a:off x="1673" y="1147"/>
              <a:ext cx="583" cy="578"/>
              <a:chOff x="672" y="1486"/>
              <a:chExt cx="583" cy="578"/>
            </a:xfrm>
          </p:grpSpPr>
          <p:grpSp>
            <p:nvGrpSpPr>
              <p:cNvPr id="224344" name="Group 88">
                <a:extLst>
                  <a:ext uri="{FF2B5EF4-FFF2-40B4-BE49-F238E27FC236}">
                    <a16:creationId xmlns:a16="http://schemas.microsoft.com/office/drawing/2014/main" id="{6CFA75AD-8038-D444-2C23-3527CD0EA0EB}"/>
                  </a:ext>
                </a:extLst>
              </p:cNvPr>
              <p:cNvGrpSpPr>
                <a:grpSpLocks/>
              </p:cNvGrpSpPr>
              <p:nvPr/>
            </p:nvGrpSpPr>
            <p:grpSpPr bwMode="auto">
              <a:xfrm>
                <a:off x="672" y="1776"/>
                <a:ext cx="291" cy="288"/>
                <a:chOff x="672" y="1776"/>
                <a:chExt cx="291" cy="288"/>
              </a:xfrm>
            </p:grpSpPr>
            <p:grpSp>
              <p:nvGrpSpPr>
                <p:cNvPr id="224345" name="Group 89">
                  <a:extLst>
                    <a:ext uri="{FF2B5EF4-FFF2-40B4-BE49-F238E27FC236}">
                      <a16:creationId xmlns:a16="http://schemas.microsoft.com/office/drawing/2014/main" id="{C0254B63-AA4F-8330-5E9E-11D8B53C9BE8}"/>
                    </a:ext>
                  </a:extLst>
                </p:cNvPr>
                <p:cNvGrpSpPr>
                  <a:grpSpLocks/>
                </p:cNvGrpSpPr>
                <p:nvPr/>
              </p:nvGrpSpPr>
              <p:grpSpPr bwMode="auto">
                <a:xfrm>
                  <a:off x="672" y="1920"/>
                  <a:ext cx="145" cy="144"/>
                  <a:chOff x="672" y="1920"/>
                  <a:chExt cx="145" cy="144"/>
                </a:xfrm>
              </p:grpSpPr>
              <p:sp>
                <p:nvSpPr>
                  <p:cNvPr id="224346" name="Line 90">
                    <a:extLst>
                      <a:ext uri="{FF2B5EF4-FFF2-40B4-BE49-F238E27FC236}">
                        <a16:creationId xmlns:a16="http://schemas.microsoft.com/office/drawing/2014/main" id="{FEB6865E-8DC2-AC9A-3354-C104CFC0F818}"/>
                      </a:ext>
                    </a:extLst>
                  </p:cNvPr>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4347" name="Line 91">
                    <a:extLst>
                      <a:ext uri="{FF2B5EF4-FFF2-40B4-BE49-F238E27FC236}">
                        <a16:creationId xmlns:a16="http://schemas.microsoft.com/office/drawing/2014/main" id="{D72E7C58-594A-6D7D-E9D6-084D7F517D0C}"/>
                      </a:ext>
                    </a:extLst>
                  </p:cNvPr>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4348" name="Group 92">
                  <a:extLst>
                    <a:ext uri="{FF2B5EF4-FFF2-40B4-BE49-F238E27FC236}">
                      <a16:creationId xmlns:a16="http://schemas.microsoft.com/office/drawing/2014/main" id="{CEE5C566-0A87-A976-8FC7-F381425626CE}"/>
                    </a:ext>
                  </a:extLst>
                </p:cNvPr>
                <p:cNvGrpSpPr>
                  <a:grpSpLocks/>
                </p:cNvGrpSpPr>
                <p:nvPr/>
              </p:nvGrpSpPr>
              <p:grpSpPr bwMode="auto">
                <a:xfrm>
                  <a:off x="818" y="1776"/>
                  <a:ext cx="145" cy="144"/>
                  <a:chOff x="672" y="1920"/>
                  <a:chExt cx="145" cy="144"/>
                </a:xfrm>
              </p:grpSpPr>
              <p:sp>
                <p:nvSpPr>
                  <p:cNvPr id="224349" name="Line 93">
                    <a:extLst>
                      <a:ext uri="{FF2B5EF4-FFF2-40B4-BE49-F238E27FC236}">
                        <a16:creationId xmlns:a16="http://schemas.microsoft.com/office/drawing/2014/main" id="{5C07D605-1390-6AD9-684C-07A5FC5462CB}"/>
                      </a:ext>
                    </a:extLst>
                  </p:cNvPr>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4350" name="Line 94">
                    <a:extLst>
                      <a:ext uri="{FF2B5EF4-FFF2-40B4-BE49-F238E27FC236}">
                        <a16:creationId xmlns:a16="http://schemas.microsoft.com/office/drawing/2014/main" id="{289DF403-7540-1990-D3F1-AA49BB94E39A}"/>
                      </a:ext>
                    </a:extLst>
                  </p:cNvPr>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24351" name="Group 95">
                <a:extLst>
                  <a:ext uri="{FF2B5EF4-FFF2-40B4-BE49-F238E27FC236}">
                    <a16:creationId xmlns:a16="http://schemas.microsoft.com/office/drawing/2014/main" id="{EB21197C-1ABC-2594-B8ED-67E92234FCD8}"/>
                  </a:ext>
                </a:extLst>
              </p:cNvPr>
              <p:cNvGrpSpPr>
                <a:grpSpLocks/>
              </p:cNvGrpSpPr>
              <p:nvPr/>
            </p:nvGrpSpPr>
            <p:grpSpPr bwMode="auto">
              <a:xfrm>
                <a:off x="964" y="1486"/>
                <a:ext cx="291" cy="288"/>
                <a:chOff x="672" y="1776"/>
                <a:chExt cx="291" cy="288"/>
              </a:xfrm>
            </p:grpSpPr>
            <p:grpSp>
              <p:nvGrpSpPr>
                <p:cNvPr id="224352" name="Group 96">
                  <a:extLst>
                    <a:ext uri="{FF2B5EF4-FFF2-40B4-BE49-F238E27FC236}">
                      <a16:creationId xmlns:a16="http://schemas.microsoft.com/office/drawing/2014/main" id="{C89117B0-E462-9D40-0A3D-91FFF080F650}"/>
                    </a:ext>
                  </a:extLst>
                </p:cNvPr>
                <p:cNvGrpSpPr>
                  <a:grpSpLocks/>
                </p:cNvGrpSpPr>
                <p:nvPr/>
              </p:nvGrpSpPr>
              <p:grpSpPr bwMode="auto">
                <a:xfrm>
                  <a:off x="672" y="1920"/>
                  <a:ext cx="145" cy="144"/>
                  <a:chOff x="672" y="1920"/>
                  <a:chExt cx="145" cy="144"/>
                </a:xfrm>
              </p:grpSpPr>
              <p:sp>
                <p:nvSpPr>
                  <p:cNvPr id="224353" name="Line 97">
                    <a:extLst>
                      <a:ext uri="{FF2B5EF4-FFF2-40B4-BE49-F238E27FC236}">
                        <a16:creationId xmlns:a16="http://schemas.microsoft.com/office/drawing/2014/main" id="{55C9801D-CA04-38B0-66F1-ADCC7659138B}"/>
                      </a:ext>
                    </a:extLst>
                  </p:cNvPr>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4354" name="Line 98">
                    <a:extLst>
                      <a:ext uri="{FF2B5EF4-FFF2-40B4-BE49-F238E27FC236}">
                        <a16:creationId xmlns:a16="http://schemas.microsoft.com/office/drawing/2014/main" id="{D6116620-24F2-534B-C14F-304AC0620CD3}"/>
                      </a:ext>
                    </a:extLst>
                  </p:cNvPr>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4355" name="Group 99">
                  <a:extLst>
                    <a:ext uri="{FF2B5EF4-FFF2-40B4-BE49-F238E27FC236}">
                      <a16:creationId xmlns:a16="http://schemas.microsoft.com/office/drawing/2014/main" id="{E3147208-4965-126F-F661-3A3345231198}"/>
                    </a:ext>
                  </a:extLst>
                </p:cNvPr>
                <p:cNvGrpSpPr>
                  <a:grpSpLocks/>
                </p:cNvGrpSpPr>
                <p:nvPr/>
              </p:nvGrpSpPr>
              <p:grpSpPr bwMode="auto">
                <a:xfrm>
                  <a:off x="818" y="1776"/>
                  <a:ext cx="145" cy="144"/>
                  <a:chOff x="672" y="1920"/>
                  <a:chExt cx="145" cy="144"/>
                </a:xfrm>
              </p:grpSpPr>
              <p:sp>
                <p:nvSpPr>
                  <p:cNvPr id="224356" name="Line 100">
                    <a:extLst>
                      <a:ext uri="{FF2B5EF4-FFF2-40B4-BE49-F238E27FC236}">
                        <a16:creationId xmlns:a16="http://schemas.microsoft.com/office/drawing/2014/main" id="{C6D2BCF5-BB38-54E3-4DB2-0ECBDCD4BB09}"/>
                      </a:ext>
                    </a:extLst>
                  </p:cNvPr>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4357" name="Line 101">
                    <a:extLst>
                      <a:ext uri="{FF2B5EF4-FFF2-40B4-BE49-F238E27FC236}">
                        <a16:creationId xmlns:a16="http://schemas.microsoft.com/office/drawing/2014/main" id="{5BE93AC9-62FF-EB62-93F9-D97660789346}"/>
                      </a:ext>
                    </a:extLst>
                  </p:cNvPr>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grpSp>
      <p:sp>
        <p:nvSpPr>
          <p:cNvPr id="224406" name="Text Box 150">
            <a:extLst>
              <a:ext uri="{FF2B5EF4-FFF2-40B4-BE49-F238E27FC236}">
                <a16:creationId xmlns:a16="http://schemas.microsoft.com/office/drawing/2014/main" id="{44EFB831-6526-7B80-DBB5-B1798F897AD0}"/>
              </a:ext>
            </a:extLst>
          </p:cNvPr>
          <p:cNvSpPr txBox="1">
            <a:spLocks noChangeArrowheads="1"/>
          </p:cNvSpPr>
          <p:nvPr/>
        </p:nvSpPr>
        <p:spPr bwMode="auto">
          <a:xfrm rot="-5433387">
            <a:off x="-412750" y="2638426"/>
            <a:ext cx="1957387" cy="3667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Cumulative data</a:t>
            </a:r>
          </a:p>
        </p:txBody>
      </p:sp>
      <p:sp>
        <p:nvSpPr>
          <p:cNvPr id="224410" name="Text Box 154">
            <a:extLst>
              <a:ext uri="{FF2B5EF4-FFF2-40B4-BE49-F238E27FC236}">
                <a16:creationId xmlns:a16="http://schemas.microsoft.com/office/drawing/2014/main" id="{4403CCCE-C471-DDAA-7FA3-0E74C42BA9A0}"/>
              </a:ext>
            </a:extLst>
          </p:cNvPr>
          <p:cNvSpPr txBox="1">
            <a:spLocks noChangeArrowheads="1"/>
          </p:cNvSpPr>
          <p:nvPr/>
        </p:nvSpPr>
        <p:spPr bwMode="auto">
          <a:xfrm>
            <a:off x="8099425" y="4356100"/>
            <a:ext cx="658813"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time</a:t>
            </a:r>
          </a:p>
        </p:txBody>
      </p:sp>
      <p:grpSp>
        <p:nvGrpSpPr>
          <p:cNvPr id="224457" name="Group 201">
            <a:extLst>
              <a:ext uri="{FF2B5EF4-FFF2-40B4-BE49-F238E27FC236}">
                <a16:creationId xmlns:a16="http://schemas.microsoft.com/office/drawing/2014/main" id="{86449F66-EA20-27EF-F367-930B3F1A82C0}"/>
              </a:ext>
            </a:extLst>
          </p:cNvPr>
          <p:cNvGrpSpPr>
            <a:grpSpLocks/>
          </p:cNvGrpSpPr>
          <p:nvPr/>
        </p:nvGrpSpPr>
        <p:grpSpPr bwMode="auto">
          <a:xfrm>
            <a:off x="2495550" y="1835150"/>
            <a:ext cx="3500438" cy="2520950"/>
            <a:chOff x="1572" y="1156"/>
            <a:chExt cx="2205" cy="1588"/>
          </a:xfrm>
        </p:grpSpPr>
        <p:grpSp>
          <p:nvGrpSpPr>
            <p:cNvPr id="224454" name="Group 198">
              <a:extLst>
                <a:ext uri="{FF2B5EF4-FFF2-40B4-BE49-F238E27FC236}">
                  <a16:creationId xmlns:a16="http://schemas.microsoft.com/office/drawing/2014/main" id="{6A4582A4-D075-9FCC-11E5-A020D7BDD32F}"/>
                </a:ext>
              </a:extLst>
            </p:cNvPr>
            <p:cNvGrpSpPr>
              <a:grpSpLocks/>
            </p:cNvGrpSpPr>
            <p:nvPr/>
          </p:nvGrpSpPr>
          <p:grpSpPr bwMode="auto">
            <a:xfrm>
              <a:off x="1938" y="1156"/>
              <a:ext cx="1839" cy="1588"/>
              <a:chOff x="1938" y="1156"/>
              <a:chExt cx="1839" cy="1588"/>
            </a:xfrm>
          </p:grpSpPr>
          <p:grpSp>
            <p:nvGrpSpPr>
              <p:cNvPr id="224362" name="Group 106">
                <a:extLst>
                  <a:ext uri="{FF2B5EF4-FFF2-40B4-BE49-F238E27FC236}">
                    <a16:creationId xmlns:a16="http://schemas.microsoft.com/office/drawing/2014/main" id="{5367513B-23C9-24C7-DA15-3721E63215B1}"/>
                  </a:ext>
                </a:extLst>
              </p:cNvPr>
              <p:cNvGrpSpPr>
                <a:grpSpLocks/>
              </p:cNvGrpSpPr>
              <p:nvPr/>
            </p:nvGrpSpPr>
            <p:grpSpPr bwMode="auto">
              <a:xfrm>
                <a:off x="1938" y="2600"/>
                <a:ext cx="319" cy="144"/>
                <a:chOff x="672" y="1920"/>
                <a:chExt cx="145" cy="144"/>
              </a:xfrm>
            </p:grpSpPr>
            <p:sp>
              <p:nvSpPr>
                <p:cNvPr id="224363" name="Line 107">
                  <a:extLst>
                    <a:ext uri="{FF2B5EF4-FFF2-40B4-BE49-F238E27FC236}">
                      <a16:creationId xmlns:a16="http://schemas.microsoft.com/office/drawing/2014/main" id="{AFCB1160-E8F2-41E4-DC39-F4A1C59059AE}"/>
                    </a:ext>
                  </a:extLst>
                </p:cNvPr>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4364" name="Line 108">
                  <a:extLst>
                    <a:ext uri="{FF2B5EF4-FFF2-40B4-BE49-F238E27FC236}">
                      <a16:creationId xmlns:a16="http://schemas.microsoft.com/office/drawing/2014/main" id="{BB37FFAB-2A53-0DA2-E867-A63BF0CE785E}"/>
                    </a:ext>
                  </a:extLst>
                </p:cNvPr>
                <p:cNvSpPr>
                  <a:spLocks noChangeShapeType="1"/>
                </p:cNvSpPr>
                <p:nvPr/>
              </p:nvSpPr>
              <p:spPr bwMode="auto">
                <a:xfrm rot="5400000">
                  <a:off x="745" y="1848"/>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4365" name="Group 109">
                <a:extLst>
                  <a:ext uri="{FF2B5EF4-FFF2-40B4-BE49-F238E27FC236}">
                    <a16:creationId xmlns:a16="http://schemas.microsoft.com/office/drawing/2014/main" id="{793355DA-D21F-A801-04C7-FADE12A6FE63}"/>
                  </a:ext>
                </a:extLst>
              </p:cNvPr>
              <p:cNvGrpSpPr>
                <a:grpSpLocks/>
              </p:cNvGrpSpPr>
              <p:nvPr/>
            </p:nvGrpSpPr>
            <p:grpSpPr bwMode="auto">
              <a:xfrm>
                <a:off x="2252" y="2456"/>
                <a:ext cx="73" cy="144"/>
                <a:chOff x="672" y="1920"/>
                <a:chExt cx="145" cy="144"/>
              </a:xfrm>
            </p:grpSpPr>
            <p:sp>
              <p:nvSpPr>
                <p:cNvPr id="224366" name="Line 110">
                  <a:extLst>
                    <a:ext uri="{FF2B5EF4-FFF2-40B4-BE49-F238E27FC236}">
                      <a16:creationId xmlns:a16="http://schemas.microsoft.com/office/drawing/2014/main" id="{B9DC37A9-8FFD-2EC0-6262-8FEABE18C5A7}"/>
                    </a:ext>
                  </a:extLst>
                </p:cNvPr>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4367" name="Line 111">
                  <a:extLst>
                    <a:ext uri="{FF2B5EF4-FFF2-40B4-BE49-F238E27FC236}">
                      <a16:creationId xmlns:a16="http://schemas.microsoft.com/office/drawing/2014/main" id="{3B45606D-6837-8B1A-E868-8EAF65B7937D}"/>
                    </a:ext>
                  </a:extLst>
                </p:cNvPr>
                <p:cNvSpPr>
                  <a:spLocks noChangeShapeType="1"/>
                </p:cNvSpPr>
                <p:nvPr/>
              </p:nvSpPr>
              <p:spPr bwMode="auto">
                <a:xfrm rot="5400000">
                  <a:off x="745" y="1848"/>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4368" name="Group 112">
                <a:extLst>
                  <a:ext uri="{FF2B5EF4-FFF2-40B4-BE49-F238E27FC236}">
                    <a16:creationId xmlns:a16="http://schemas.microsoft.com/office/drawing/2014/main" id="{8E851BC3-A090-0058-BD67-15981ED7A306}"/>
                  </a:ext>
                </a:extLst>
              </p:cNvPr>
              <p:cNvGrpSpPr>
                <a:grpSpLocks/>
              </p:cNvGrpSpPr>
              <p:nvPr/>
            </p:nvGrpSpPr>
            <p:grpSpPr bwMode="auto">
              <a:xfrm>
                <a:off x="2317" y="2169"/>
                <a:ext cx="126" cy="288"/>
                <a:chOff x="672" y="1776"/>
                <a:chExt cx="291" cy="288"/>
              </a:xfrm>
            </p:grpSpPr>
            <p:grpSp>
              <p:nvGrpSpPr>
                <p:cNvPr id="224369" name="Group 113">
                  <a:extLst>
                    <a:ext uri="{FF2B5EF4-FFF2-40B4-BE49-F238E27FC236}">
                      <a16:creationId xmlns:a16="http://schemas.microsoft.com/office/drawing/2014/main" id="{49807658-2CFF-1FC9-8D16-0B1CD98D0ED7}"/>
                    </a:ext>
                  </a:extLst>
                </p:cNvPr>
                <p:cNvGrpSpPr>
                  <a:grpSpLocks/>
                </p:cNvGrpSpPr>
                <p:nvPr/>
              </p:nvGrpSpPr>
              <p:grpSpPr bwMode="auto">
                <a:xfrm>
                  <a:off x="672" y="1920"/>
                  <a:ext cx="145" cy="144"/>
                  <a:chOff x="672" y="1920"/>
                  <a:chExt cx="145" cy="144"/>
                </a:xfrm>
              </p:grpSpPr>
              <p:sp>
                <p:nvSpPr>
                  <p:cNvPr id="224370" name="Line 114">
                    <a:extLst>
                      <a:ext uri="{FF2B5EF4-FFF2-40B4-BE49-F238E27FC236}">
                        <a16:creationId xmlns:a16="http://schemas.microsoft.com/office/drawing/2014/main" id="{0B9E7F7F-9CCB-7915-B7DC-54500E19900C}"/>
                      </a:ext>
                    </a:extLst>
                  </p:cNvPr>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4371" name="Line 115">
                    <a:extLst>
                      <a:ext uri="{FF2B5EF4-FFF2-40B4-BE49-F238E27FC236}">
                        <a16:creationId xmlns:a16="http://schemas.microsoft.com/office/drawing/2014/main" id="{F673F6AD-137C-8215-B126-2047B7DA5BEC}"/>
                      </a:ext>
                    </a:extLst>
                  </p:cNvPr>
                  <p:cNvSpPr>
                    <a:spLocks noChangeShapeType="1"/>
                  </p:cNvSpPr>
                  <p:nvPr/>
                </p:nvSpPr>
                <p:spPr bwMode="auto">
                  <a:xfrm rot="5400000">
                    <a:off x="745" y="1848"/>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4372" name="Group 116">
                  <a:extLst>
                    <a:ext uri="{FF2B5EF4-FFF2-40B4-BE49-F238E27FC236}">
                      <a16:creationId xmlns:a16="http://schemas.microsoft.com/office/drawing/2014/main" id="{F564EAC7-A03B-1067-2C3C-79711BF4AF14}"/>
                    </a:ext>
                  </a:extLst>
                </p:cNvPr>
                <p:cNvGrpSpPr>
                  <a:grpSpLocks/>
                </p:cNvGrpSpPr>
                <p:nvPr/>
              </p:nvGrpSpPr>
              <p:grpSpPr bwMode="auto">
                <a:xfrm>
                  <a:off x="818" y="1776"/>
                  <a:ext cx="145" cy="144"/>
                  <a:chOff x="672" y="1920"/>
                  <a:chExt cx="145" cy="144"/>
                </a:xfrm>
              </p:grpSpPr>
              <p:sp>
                <p:nvSpPr>
                  <p:cNvPr id="224373" name="Line 117">
                    <a:extLst>
                      <a:ext uri="{FF2B5EF4-FFF2-40B4-BE49-F238E27FC236}">
                        <a16:creationId xmlns:a16="http://schemas.microsoft.com/office/drawing/2014/main" id="{A59D7F37-6819-B493-BA5E-3B3CC29FF92B}"/>
                      </a:ext>
                    </a:extLst>
                  </p:cNvPr>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4374" name="Line 118">
                    <a:extLst>
                      <a:ext uri="{FF2B5EF4-FFF2-40B4-BE49-F238E27FC236}">
                        <a16:creationId xmlns:a16="http://schemas.microsoft.com/office/drawing/2014/main" id="{FB65E55A-A969-B52E-1DE6-FE4CC2E8AECC}"/>
                      </a:ext>
                    </a:extLst>
                  </p:cNvPr>
                  <p:cNvSpPr>
                    <a:spLocks noChangeShapeType="1"/>
                  </p:cNvSpPr>
                  <p:nvPr/>
                </p:nvSpPr>
                <p:spPr bwMode="auto">
                  <a:xfrm rot="5400000">
                    <a:off x="745" y="1848"/>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24375" name="Group 119">
                <a:extLst>
                  <a:ext uri="{FF2B5EF4-FFF2-40B4-BE49-F238E27FC236}">
                    <a16:creationId xmlns:a16="http://schemas.microsoft.com/office/drawing/2014/main" id="{E0649622-2EBB-402B-3E39-69B290198387}"/>
                  </a:ext>
                </a:extLst>
              </p:cNvPr>
              <p:cNvGrpSpPr>
                <a:grpSpLocks/>
              </p:cNvGrpSpPr>
              <p:nvPr/>
            </p:nvGrpSpPr>
            <p:grpSpPr bwMode="auto">
              <a:xfrm>
                <a:off x="2441" y="1877"/>
                <a:ext cx="609" cy="288"/>
                <a:chOff x="672" y="1776"/>
                <a:chExt cx="291" cy="288"/>
              </a:xfrm>
            </p:grpSpPr>
            <p:grpSp>
              <p:nvGrpSpPr>
                <p:cNvPr id="224376" name="Group 120">
                  <a:extLst>
                    <a:ext uri="{FF2B5EF4-FFF2-40B4-BE49-F238E27FC236}">
                      <a16:creationId xmlns:a16="http://schemas.microsoft.com/office/drawing/2014/main" id="{4685FA1B-2472-8811-F831-CFF8FB0B9C95}"/>
                    </a:ext>
                  </a:extLst>
                </p:cNvPr>
                <p:cNvGrpSpPr>
                  <a:grpSpLocks/>
                </p:cNvGrpSpPr>
                <p:nvPr/>
              </p:nvGrpSpPr>
              <p:grpSpPr bwMode="auto">
                <a:xfrm>
                  <a:off x="672" y="1920"/>
                  <a:ext cx="145" cy="144"/>
                  <a:chOff x="672" y="1920"/>
                  <a:chExt cx="145" cy="144"/>
                </a:xfrm>
              </p:grpSpPr>
              <p:sp>
                <p:nvSpPr>
                  <p:cNvPr id="224377" name="Line 121">
                    <a:extLst>
                      <a:ext uri="{FF2B5EF4-FFF2-40B4-BE49-F238E27FC236}">
                        <a16:creationId xmlns:a16="http://schemas.microsoft.com/office/drawing/2014/main" id="{50D4AB03-8995-0C60-654C-DE55D0B609A5}"/>
                      </a:ext>
                    </a:extLst>
                  </p:cNvPr>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4378" name="Line 122">
                    <a:extLst>
                      <a:ext uri="{FF2B5EF4-FFF2-40B4-BE49-F238E27FC236}">
                        <a16:creationId xmlns:a16="http://schemas.microsoft.com/office/drawing/2014/main" id="{97C50B6A-1D4F-7142-7CC2-AE915D430236}"/>
                      </a:ext>
                    </a:extLst>
                  </p:cNvPr>
                  <p:cNvSpPr>
                    <a:spLocks noChangeShapeType="1"/>
                  </p:cNvSpPr>
                  <p:nvPr/>
                </p:nvSpPr>
                <p:spPr bwMode="auto">
                  <a:xfrm rot="5400000">
                    <a:off x="745" y="1848"/>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4379" name="Group 123">
                  <a:extLst>
                    <a:ext uri="{FF2B5EF4-FFF2-40B4-BE49-F238E27FC236}">
                      <a16:creationId xmlns:a16="http://schemas.microsoft.com/office/drawing/2014/main" id="{C655847D-47B9-6E1F-0AFA-1A81D698EF3F}"/>
                    </a:ext>
                  </a:extLst>
                </p:cNvPr>
                <p:cNvGrpSpPr>
                  <a:grpSpLocks/>
                </p:cNvGrpSpPr>
                <p:nvPr/>
              </p:nvGrpSpPr>
              <p:grpSpPr bwMode="auto">
                <a:xfrm>
                  <a:off x="818" y="1776"/>
                  <a:ext cx="145" cy="144"/>
                  <a:chOff x="672" y="1920"/>
                  <a:chExt cx="145" cy="144"/>
                </a:xfrm>
              </p:grpSpPr>
              <p:sp>
                <p:nvSpPr>
                  <p:cNvPr id="224380" name="Line 124">
                    <a:extLst>
                      <a:ext uri="{FF2B5EF4-FFF2-40B4-BE49-F238E27FC236}">
                        <a16:creationId xmlns:a16="http://schemas.microsoft.com/office/drawing/2014/main" id="{280C68FE-2815-A928-D114-C3094F13D033}"/>
                      </a:ext>
                    </a:extLst>
                  </p:cNvPr>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4381" name="Line 125">
                    <a:extLst>
                      <a:ext uri="{FF2B5EF4-FFF2-40B4-BE49-F238E27FC236}">
                        <a16:creationId xmlns:a16="http://schemas.microsoft.com/office/drawing/2014/main" id="{61DA7311-66D1-5EA1-E154-60608503A06F}"/>
                      </a:ext>
                    </a:extLst>
                  </p:cNvPr>
                  <p:cNvSpPr>
                    <a:spLocks noChangeShapeType="1"/>
                  </p:cNvSpPr>
                  <p:nvPr/>
                </p:nvSpPr>
                <p:spPr bwMode="auto">
                  <a:xfrm rot="5400000">
                    <a:off x="745" y="1848"/>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24382" name="Group 126">
                <a:extLst>
                  <a:ext uri="{FF2B5EF4-FFF2-40B4-BE49-F238E27FC236}">
                    <a16:creationId xmlns:a16="http://schemas.microsoft.com/office/drawing/2014/main" id="{AD91759A-0CD9-0490-F814-3F412922D3B0}"/>
                  </a:ext>
                </a:extLst>
              </p:cNvPr>
              <p:cNvGrpSpPr>
                <a:grpSpLocks/>
              </p:cNvGrpSpPr>
              <p:nvPr/>
            </p:nvGrpSpPr>
            <p:grpSpPr bwMode="auto">
              <a:xfrm>
                <a:off x="3045" y="1740"/>
                <a:ext cx="52" cy="144"/>
                <a:chOff x="672" y="1920"/>
                <a:chExt cx="145" cy="144"/>
              </a:xfrm>
            </p:grpSpPr>
            <p:sp>
              <p:nvSpPr>
                <p:cNvPr id="224383" name="Line 127">
                  <a:extLst>
                    <a:ext uri="{FF2B5EF4-FFF2-40B4-BE49-F238E27FC236}">
                      <a16:creationId xmlns:a16="http://schemas.microsoft.com/office/drawing/2014/main" id="{3FEFA76E-AEAE-46B3-54C7-34D40AD65939}"/>
                    </a:ext>
                  </a:extLst>
                </p:cNvPr>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4384" name="Line 128">
                  <a:extLst>
                    <a:ext uri="{FF2B5EF4-FFF2-40B4-BE49-F238E27FC236}">
                      <a16:creationId xmlns:a16="http://schemas.microsoft.com/office/drawing/2014/main" id="{213D0B1E-070D-14BE-EFD7-2D989EF488AE}"/>
                    </a:ext>
                  </a:extLst>
                </p:cNvPr>
                <p:cNvSpPr>
                  <a:spLocks noChangeShapeType="1"/>
                </p:cNvSpPr>
                <p:nvPr/>
              </p:nvSpPr>
              <p:spPr bwMode="auto">
                <a:xfrm rot="5400000">
                  <a:off x="745" y="1848"/>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4387" name="Group 131">
                <a:extLst>
                  <a:ext uri="{FF2B5EF4-FFF2-40B4-BE49-F238E27FC236}">
                    <a16:creationId xmlns:a16="http://schemas.microsoft.com/office/drawing/2014/main" id="{78FAB77A-C82A-786F-B3A1-0E110617ED5E}"/>
                  </a:ext>
                </a:extLst>
              </p:cNvPr>
              <p:cNvGrpSpPr>
                <a:grpSpLocks/>
              </p:cNvGrpSpPr>
              <p:nvPr/>
            </p:nvGrpSpPr>
            <p:grpSpPr bwMode="auto">
              <a:xfrm>
                <a:off x="3092" y="1590"/>
                <a:ext cx="469" cy="144"/>
                <a:chOff x="672" y="1920"/>
                <a:chExt cx="145" cy="144"/>
              </a:xfrm>
            </p:grpSpPr>
            <p:sp>
              <p:nvSpPr>
                <p:cNvPr id="224388" name="Line 132">
                  <a:extLst>
                    <a:ext uri="{FF2B5EF4-FFF2-40B4-BE49-F238E27FC236}">
                      <a16:creationId xmlns:a16="http://schemas.microsoft.com/office/drawing/2014/main" id="{04779798-C0FC-EAE1-742C-6D138317A235}"/>
                    </a:ext>
                  </a:extLst>
                </p:cNvPr>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4389" name="Line 133">
                  <a:extLst>
                    <a:ext uri="{FF2B5EF4-FFF2-40B4-BE49-F238E27FC236}">
                      <a16:creationId xmlns:a16="http://schemas.microsoft.com/office/drawing/2014/main" id="{EFEF1126-6529-F66B-3B8A-DF06ECA283BA}"/>
                    </a:ext>
                  </a:extLst>
                </p:cNvPr>
                <p:cNvSpPr>
                  <a:spLocks noChangeShapeType="1"/>
                </p:cNvSpPr>
                <p:nvPr/>
              </p:nvSpPr>
              <p:spPr bwMode="auto">
                <a:xfrm rot="5400000">
                  <a:off x="745" y="1848"/>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4390" name="Group 134">
                <a:extLst>
                  <a:ext uri="{FF2B5EF4-FFF2-40B4-BE49-F238E27FC236}">
                    <a16:creationId xmlns:a16="http://schemas.microsoft.com/office/drawing/2014/main" id="{78A9ABB0-38A4-62C8-DD2C-70680A917F76}"/>
                  </a:ext>
                </a:extLst>
              </p:cNvPr>
              <p:cNvGrpSpPr>
                <a:grpSpLocks/>
              </p:cNvGrpSpPr>
              <p:nvPr/>
            </p:nvGrpSpPr>
            <p:grpSpPr bwMode="auto">
              <a:xfrm>
                <a:off x="3550" y="1446"/>
                <a:ext cx="145" cy="144"/>
                <a:chOff x="672" y="1920"/>
                <a:chExt cx="145" cy="144"/>
              </a:xfrm>
            </p:grpSpPr>
            <p:sp>
              <p:nvSpPr>
                <p:cNvPr id="224391" name="Line 135">
                  <a:extLst>
                    <a:ext uri="{FF2B5EF4-FFF2-40B4-BE49-F238E27FC236}">
                      <a16:creationId xmlns:a16="http://schemas.microsoft.com/office/drawing/2014/main" id="{7E290C22-9A94-D6B8-A9F1-52AB47694E00}"/>
                    </a:ext>
                  </a:extLst>
                </p:cNvPr>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4392" name="Line 136">
                  <a:extLst>
                    <a:ext uri="{FF2B5EF4-FFF2-40B4-BE49-F238E27FC236}">
                      <a16:creationId xmlns:a16="http://schemas.microsoft.com/office/drawing/2014/main" id="{C6E89AF5-B967-9A33-E08A-800E8C001435}"/>
                    </a:ext>
                  </a:extLst>
                </p:cNvPr>
                <p:cNvSpPr>
                  <a:spLocks noChangeShapeType="1"/>
                </p:cNvSpPr>
                <p:nvPr/>
              </p:nvSpPr>
              <p:spPr bwMode="auto">
                <a:xfrm rot="5400000">
                  <a:off x="745" y="1848"/>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4393" name="Group 137">
                <a:extLst>
                  <a:ext uri="{FF2B5EF4-FFF2-40B4-BE49-F238E27FC236}">
                    <a16:creationId xmlns:a16="http://schemas.microsoft.com/office/drawing/2014/main" id="{92653EED-D589-29B2-64E9-8449312822F0}"/>
                  </a:ext>
                </a:extLst>
              </p:cNvPr>
              <p:cNvGrpSpPr>
                <a:grpSpLocks/>
              </p:cNvGrpSpPr>
              <p:nvPr/>
            </p:nvGrpSpPr>
            <p:grpSpPr bwMode="auto">
              <a:xfrm>
                <a:off x="3690" y="1156"/>
                <a:ext cx="87" cy="288"/>
                <a:chOff x="672" y="1776"/>
                <a:chExt cx="291" cy="288"/>
              </a:xfrm>
            </p:grpSpPr>
            <p:grpSp>
              <p:nvGrpSpPr>
                <p:cNvPr id="224394" name="Group 138">
                  <a:extLst>
                    <a:ext uri="{FF2B5EF4-FFF2-40B4-BE49-F238E27FC236}">
                      <a16:creationId xmlns:a16="http://schemas.microsoft.com/office/drawing/2014/main" id="{D091F080-F5DC-9EEB-A7C7-F0F27F3B590A}"/>
                    </a:ext>
                  </a:extLst>
                </p:cNvPr>
                <p:cNvGrpSpPr>
                  <a:grpSpLocks/>
                </p:cNvGrpSpPr>
                <p:nvPr/>
              </p:nvGrpSpPr>
              <p:grpSpPr bwMode="auto">
                <a:xfrm>
                  <a:off x="672" y="1920"/>
                  <a:ext cx="145" cy="144"/>
                  <a:chOff x="672" y="1920"/>
                  <a:chExt cx="145" cy="144"/>
                </a:xfrm>
              </p:grpSpPr>
              <p:sp>
                <p:nvSpPr>
                  <p:cNvPr id="224395" name="Line 139">
                    <a:extLst>
                      <a:ext uri="{FF2B5EF4-FFF2-40B4-BE49-F238E27FC236}">
                        <a16:creationId xmlns:a16="http://schemas.microsoft.com/office/drawing/2014/main" id="{E99A1D8C-5A0B-167C-899C-90EE09C709FD}"/>
                      </a:ext>
                    </a:extLst>
                  </p:cNvPr>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4396" name="Line 140">
                    <a:extLst>
                      <a:ext uri="{FF2B5EF4-FFF2-40B4-BE49-F238E27FC236}">
                        <a16:creationId xmlns:a16="http://schemas.microsoft.com/office/drawing/2014/main" id="{EF3747CC-02E7-0015-9D39-989A1230E4AF}"/>
                      </a:ext>
                    </a:extLst>
                  </p:cNvPr>
                  <p:cNvSpPr>
                    <a:spLocks noChangeShapeType="1"/>
                  </p:cNvSpPr>
                  <p:nvPr/>
                </p:nvSpPr>
                <p:spPr bwMode="auto">
                  <a:xfrm rot="5400000">
                    <a:off x="745" y="1848"/>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4397" name="Group 141">
                  <a:extLst>
                    <a:ext uri="{FF2B5EF4-FFF2-40B4-BE49-F238E27FC236}">
                      <a16:creationId xmlns:a16="http://schemas.microsoft.com/office/drawing/2014/main" id="{A8BF1BF9-E2CD-937F-D309-D490DF1CE170}"/>
                    </a:ext>
                  </a:extLst>
                </p:cNvPr>
                <p:cNvGrpSpPr>
                  <a:grpSpLocks/>
                </p:cNvGrpSpPr>
                <p:nvPr/>
              </p:nvGrpSpPr>
              <p:grpSpPr bwMode="auto">
                <a:xfrm>
                  <a:off x="818" y="1776"/>
                  <a:ext cx="145" cy="144"/>
                  <a:chOff x="672" y="1920"/>
                  <a:chExt cx="145" cy="144"/>
                </a:xfrm>
              </p:grpSpPr>
              <p:sp>
                <p:nvSpPr>
                  <p:cNvPr id="224398" name="Line 142">
                    <a:extLst>
                      <a:ext uri="{FF2B5EF4-FFF2-40B4-BE49-F238E27FC236}">
                        <a16:creationId xmlns:a16="http://schemas.microsoft.com/office/drawing/2014/main" id="{FA0C90BA-77BB-8444-7E5E-0431905BE08C}"/>
                      </a:ext>
                    </a:extLst>
                  </p:cNvPr>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4399" name="Line 143">
                    <a:extLst>
                      <a:ext uri="{FF2B5EF4-FFF2-40B4-BE49-F238E27FC236}">
                        <a16:creationId xmlns:a16="http://schemas.microsoft.com/office/drawing/2014/main" id="{2E3C7CBF-AA9A-7F2C-ABDF-DA1B2D0EE2D3}"/>
                      </a:ext>
                    </a:extLst>
                  </p:cNvPr>
                  <p:cNvSpPr>
                    <a:spLocks noChangeShapeType="1"/>
                  </p:cNvSpPr>
                  <p:nvPr/>
                </p:nvSpPr>
                <p:spPr bwMode="auto">
                  <a:xfrm rot="5400000">
                    <a:off x="745" y="1848"/>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sp>
          <p:nvSpPr>
            <p:cNvPr id="224408" name="Text Box 152">
              <a:extLst>
                <a:ext uri="{FF2B5EF4-FFF2-40B4-BE49-F238E27FC236}">
                  <a16:creationId xmlns:a16="http://schemas.microsoft.com/office/drawing/2014/main" id="{4C615881-02F9-88B0-73FD-EC17D6A52068}"/>
                </a:ext>
              </a:extLst>
            </p:cNvPr>
            <p:cNvSpPr txBox="1">
              <a:spLocks noChangeArrowheads="1"/>
            </p:cNvSpPr>
            <p:nvPr/>
          </p:nvSpPr>
          <p:spPr bwMode="auto">
            <a:xfrm>
              <a:off x="1740" y="1724"/>
              <a:ext cx="660" cy="5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i="1"/>
                <a:t>variable</a:t>
              </a:r>
            </a:p>
            <a:p>
              <a:pPr algn="ctr"/>
              <a:r>
                <a:rPr lang="en-US" altLang="en-US" i="1"/>
                <a:t>network</a:t>
              </a:r>
            </a:p>
            <a:p>
              <a:pPr algn="ctr"/>
              <a:r>
                <a:rPr lang="en-US" altLang="en-US" i="1"/>
                <a:t>delay</a:t>
              </a:r>
              <a:endParaRPr lang="en-US" altLang="en-US"/>
            </a:p>
          </p:txBody>
        </p:sp>
        <p:sp>
          <p:nvSpPr>
            <p:cNvPr id="224409" name="Line 153">
              <a:extLst>
                <a:ext uri="{FF2B5EF4-FFF2-40B4-BE49-F238E27FC236}">
                  <a16:creationId xmlns:a16="http://schemas.microsoft.com/office/drawing/2014/main" id="{93DEC214-A8AC-B4B9-CC08-4ABAA8896AA5}"/>
                </a:ext>
              </a:extLst>
            </p:cNvPr>
            <p:cNvSpPr>
              <a:spLocks noChangeShapeType="1"/>
            </p:cNvSpPr>
            <p:nvPr/>
          </p:nvSpPr>
          <p:spPr bwMode="auto">
            <a:xfrm>
              <a:off x="1572" y="1938"/>
              <a:ext cx="1098" cy="0"/>
            </a:xfrm>
            <a:prstGeom prst="line">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4453" name="Text Box 197">
              <a:extLst>
                <a:ext uri="{FF2B5EF4-FFF2-40B4-BE49-F238E27FC236}">
                  <a16:creationId xmlns:a16="http://schemas.microsoft.com/office/drawing/2014/main" id="{71B9172C-B471-FE69-E78B-D028691F511E}"/>
                </a:ext>
              </a:extLst>
            </p:cNvPr>
            <p:cNvSpPr txBox="1">
              <a:spLocks noChangeArrowheads="1"/>
            </p:cNvSpPr>
            <p:nvPr/>
          </p:nvSpPr>
          <p:spPr bwMode="auto">
            <a:xfrm>
              <a:off x="2642" y="1196"/>
              <a:ext cx="884" cy="40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altLang="en-US"/>
                <a:t>client video</a:t>
              </a:r>
            </a:p>
            <a:p>
              <a:pPr algn="r"/>
              <a:r>
                <a:rPr lang="en-US" altLang="en-US"/>
                <a:t>reception</a:t>
              </a:r>
            </a:p>
          </p:txBody>
        </p:sp>
      </p:grpSp>
      <p:grpSp>
        <p:nvGrpSpPr>
          <p:cNvPr id="224459" name="Group 203">
            <a:extLst>
              <a:ext uri="{FF2B5EF4-FFF2-40B4-BE49-F238E27FC236}">
                <a16:creationId xmlns:a16="http://schemas.microsoft.com/office/drawing/2014/main" id="{1D4F8031-5D91-A7BF-E33D-240BF814CBDE}"/>
              </a:ext>
            </a:extLst>
          </p:cNvPr>
          <p:cNvGrpSpPr>
            <a:grpSpLocks/>
          </p:cNvGrpSpPr>
          <p:nvPr/>
        </p:nvGrpSpPr>
        <p:grpSpPr bwMode="auto">
          <a:xfrm>
            <a:off x="2974975" y="1806575"/>
            <a:ext cx="5064125" cy="3209925"/>
            <a:chOff x="1874" y="1138"/>
            <a:chExt cx="3190" cy="2022"/>
          </a:xfrm>
        </p:grpSpPr>
        <p:grpSp>
          <p:nvGrpSpPr>
            <p:cNvPr id="224411" name="Group 155">
              <a:extLst>
                <a:ext uri="{FF2B5EF4-FFF2-40B4-BE49-F238E27FC236}">
                  <a16:creationId xmlns:a16="http://schemas.microsoft.com/office/drawing/2014/main" id="{EC2544D5-99EC-0D47-EF01-FE8D86CEFA18}"/>
                </a:ext>
              </a:extLst>
            </p:cNvPr>
            <p:cNvGrpSpPr>
              <a:grpSpLocks/>
            </p:cNvGrpSpPr>
            <p:nvPr/>
          </p:nvGrpSpPr>
          <p:grpSpPr bwMode="auto">
            <a:xfrm>
              <a:off x="2784" y="1138"/>
              <a:ext cx="1608" cy="1591"/>
              <a:chOff x="648" y="1147"/>
              <a:chExt cx="1608" cy="1591"/>
            </a:xfrm>
          </p:grpSpPr>
          <p:grpSp>
            <p:nvGrpSpPr>
              <p:cNvPr id="224412" name="Group 156">
                <a:extLst>
                  <a:ext uri="{FF2B5EF4-FFF2-40B4-BE49-F238E27FC236}">
                    <a16:creationId xmlns:a16="http://schemas.microsoft.com/office/drawing/2014/main" id="{B4785A2D-C4DC-94C3-AE93-9FCD6F940FD4}"/>
                  </a:ext>
                </a:extLst>
              </p:cNvPr>
              <p:cNvGrpSpPr>
                <a:grpSpLocks/>
              </p:cNvGrpSpPr>
              <p:nvPr/>
            </p:nvGrpSpPr>
            <p:grpSpPr bwMode="auto">
              <a:xfrm>
                <a:off x="648" y="1725"/>
                <a:ext cx="1024" cy="1013"/>
                <a:chOff x="672" y="1071"/>
                <a:chExt cx="1024" cy="1013"/>
              </a:xfrm>
            </p:grpSpPr>
            <p:grpSp>
              <p:nvGrpSpPr>
                <p:cNvPr id="224413" name="Group 157">
                  <a:extLst>
                    <a:ext uri="{FF2B5EF4-FFF2-40B4-BE49-F238E27FC236}">
                      <a16:creationId xmlns:a16="http://schemas.microsoft.com/office/drawing/2014/main" id="{B28216BC-E37E-2FF5-BE5C-BC9F64D04BEB}"/>
                    </a:ext>
                  </a:extLst>
                </p:cNvPr>
                <p:cNvGrpSpPr>
                  <a:grpSpLocks/>
                </p:cNvGrpSpPr>
                <p:nvPr/>
              </p:nvGrpSpPr>
              <p:grpSpPr bwMode="auto">
                <a:xfrm>
                  <a:off x="672" y="1506"/>
                  <a:ext cx="583" cy="578"/>
                  <a:chOff x="672" y="1486"/>
                  <a:chExt cx="583" cy="578"/>
                </a:xfrm>
              </p:grpSpPr>
              <p:grpSp>
                <p:nvGrpSpPr>
                  <p:cNvPr id="224414" name="Group 158">
                    <a:extLst>
                      <a:ext uri="{FF2B5EF4-FFF2-40B4-BE49-F238E27FC236}">
                        <a16:creationId xmlns:a16="http://schemas.microsoft.com/office/drawing/2014/main" id="{B37DC389-D360-0C23-C800-C6AC3EACA6AA}"/>
                      </a:ext>
                    </a:extLst>
                  </p:cNvPr>
                  <p:cNvGrpSpPr>
                    <a:grpSpLocks/>
                  </p:cNvGrpSpPr>
                  <p:nvPr/>
                </p:nvGrpSpPr>
                <p:grpSpPr bwMode="auto">
                  <a:xfrm>
                    <a:off x="672" y="1776"/>
                    <a:ext cx="291" cy="288"/>
                    <a:chOff x="672" y="1776"/>
                    <a:chExt cx="291" cy="288"/>
                  </a:xfrm>
                </p:grpSpPr>
                <p:grpSp>
                  <p:nvGrpSpPr>
                    <p:cNvPr id="224415" name="Group 159">
                      <a:extLst>
                        <a:ext uri="{FF2B5EF4-FFF2-40B4-BE49-F238E27FC236}">
                          <a16:creationId xmlns:a16="http://schemas.microsoft.com/office/drawing/2014/main" id="{A98998F8-9BDF-7648-3A35-1EBC3BAF4EF3}"/>
                        </a:ext>
                      </a:extLst>
                    </p:cNvPr>
                    <p:cNvGrpSpPr>
                      <a:grpSpLocks/>
                    </p:cNvGrpSpPr>
                    <p:nvPr/>
                  </p:nvGrpSpPr>
                  <p:grpSpPr bwMode="auto">
                    <a:xfrm>
                      <a:off x="672" y="1920"/>
                      <a:ext cx="145" cy="144"/>
                      <a:chOff x="672" y="1920"/>
                      <a:chExt cx="145" cy="144"/>
                    </a:xfrm>
                  </p:grpSpPr>
                  <p:sp>
                    <p:nvSpPr>
                      <p:cNvPr id="224416" name="Line 160">
                        <a:extLst>
                          <a:ext uri="{FF2B5EF4-FFF2-40B4-BE49-F238E27FC236}">
                            <a16:creationId xmlns:a16="http://schemas.microsoft.com/office/drawing/2014/main" id="{48895CD4-00ED-0741-27A3-8374C650E6D4}"/>
                          </a:ext>
                        </a:extLst>
                      </p:cNvPr>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4417" name="Line 161">
                        <a:extLst>
                          <a:ext uri="{FF2B5EF4-FFF2-40B4-BE49-F238E27FC236}">
                            <a16:creationId xmlns:a16="http://schemas.microsoft.com/office/drawing/2014/main" id="{4D4699C0-1FF5-CE3B-8922-4A65E2C75477}"/>
                          </a:ext>
                        </a:extLst>
                      </p:cNvPr>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4418" name="Group 162">
                      <a:extLst>
                        <a:ext uri="{FF2B5EF4-FFF2-40B4-BE49-F238E27FC236}">
                          <a16:creationId xmlns:a16="http://schemas.microsoft.com/office/drawing/2014/main" id="{36FB28F8-756F-A2FA-EC72-F0927EBEFE1A}"/>
                        </a:ext>
                      </a:extLst>
                    </p:cNvPr>
                    <p:cNvGrpSpPr>
                      <a:grpSpLocks/>
                    </p:cNvGrpSpPr>
                    <p:nvPr/>
                  </p:nvGrpSpPr>
                  <p:grpSpPr bwMode="auto">
                    <a:xfrm>
                      <a:off x="818" y="1776"/>
                      <a:ext cx="145" cy="144"/>
                      <a:chOff x="672" y="1920"/>
                      <a:chExt cx="145" cy="144"/>
                    </a:xfrm>
                  </p:grpSpPr>
                  <p:sp>
                    <p:nvSpPr>
                      <p:cNvPr id="224419" name="Line 163">
                        <a:extLst>
                          <a:ext uri="{FF2B5EF4-FFF2-40B4-BE49-F238E27FC236}">
                            <a16:creationId xmlns:a16="http://schemas.microsoft.com/office/drawing/2014/main" id="{A13B9EB2-3C12-DC66-B644-45CCA0E8E50B}"/>
                          </a:ext>
                        </a:extLst>
                      </p:cNvPr>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4420" name="Line 164">
                        <a:extLst>
                          <a:ext uri="{FF2B5EF4-FFF2-40B4-BE49-F238E27FC236}">
                            <a16:creationId xmlns:a16="http://schemas.microsoft.com/office/drawing/2014/main" id="{712E4B29-E70D-D324-A711-6DF08795D753}"/>
                          </a:ext>
                        </a:extLst>
                      </p:cNvPr>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24421" name="Group 165">
                    <a:extLst>
                      <a:ext uri="{FF2B5EF4-FFF2-40B4-BE49-F238E27FC236}">
                        <a16:creationId xmlns:a16="http://schemas.microsoft.com/office/drawing/2014/main" id="{3D816497-20A9-90F7-BCC4-6951BD7D7D23}"/>
                      </a:ext>
                    </a:extLst>
                  </p:cNvPr>
                  <p:cNvGrpSpPr>
                    <a:grpSpLocks/>
                  </p:cNvGrpSpPr>
                  <p:nvPr/>
                </p:nvGrpSpPr>
                <p:grpSpPr bwMode="auto">
                  <a:xfrm>
                    <a:off x="964" y="1486"/>
                    <a:ext cx="291" cy="288"/>
                    <a:chOff x="672" y="1776"/>
                    <a:chExt cx="291" cy="288"/>
                  </a:xfrm>
                </p:grpSpPr>
                <p:grpSp>
                  <p:nvGrpSpPr>
                    <p:cNvPr id="224422" name="Group 166">
                      <a:extLst>
                        <a:ext uri="{FF2B5EF4-FFF2-40B4-BE49-F238E27FC236}">
                          <a16:creationId xmlns:a16="http://schemas.microsoft.com/office/drawing/2014/main" id="{8F5C8BD7-6D71-8357-B574-8F2056A706E0}"/>
                        </a:ext>
                      </a:extLst>
                    </p:cNvPr>
                    <p:cNvGrpSpPr>
                      <a:grpSpLocks/>
                    </p:cNvGrpSpPr>
                    <p:nvPr/>
                  </p:nvGrpSpPr>
                  <p:grpSpPr bwMode="auto">
                    <a:xfrm>
                      <a:off x="672" y="1920"/>
                      <a:ext cx="145" cy="144"/>
                      <a:chOff x="672" y="1920"/>
                      <a:chExt cx="145" cy="144"/>
                    </a:xfrm>
                  </p:grpSpPr>
                  <p:sp>
                    <p:nvSpPr>
                      <p:cNvPr id="224423" name="Line 167">
                        <a:extLst>
                          <a:ext uri="{FF2B5EF4-FFF2-40B4-BE49-F238E27FC236}">
                            <a16:creationId xmlns:a16="http://schemas.microsoft.com/office/drawing/2014/main" id="{FDA8F33E-38AC-E8EB-6592-A665A86E62F7}"/>
                          </a:ext>
                        </a:extLst>
                      </p:cNvPr>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4424" name="Line 168">
                        <a:extLst>
                          <a:ext uri="{FF2B5EF4-FFF2-40B4-BE49-F238E27FC236}">
                            <a16:creationId xmlns:a16="http://schemas.microsoft.com/office/drawing/2014/main" id="{B6AADFBB-4563-EEC8-2998-AB2F7FC7E47A}"/>
                          </a:ext>
                        </a:extLst>
                      </p:cNvPr>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4425" name="Group 169">
                      <a:extLst>
                        <a:ext uri="{FF2B5EF4-FFF2-40B4-BE49-F238E27FC236}">
                          <a16:creationId xmlns:a16="http://schemas.microsoft.com/office/drawing/2014/main" id="{91B801A3-B79B-57FA-A3FB-81E9BF069DDA}"/>
                        </a:ext>
                      </a:extLst>
                    </p:cNvPr>
                    <p:cNvGrpSpPr>
                      <a:grpSpLocks/>
                    </p:cNvGrpSpPr>
                    <p:nvPr/>
                  </p:nvGrpSpPr>
                  <p:grpSpPr bwMode="auto">
                    <a:xfrm>
                      <a:off x="818" y="1776"/>
                      <a:ext cx="145" cy="144"/>
                      <a:chOff x="672" y="1920"/>
                      <a:chExt cx="145" cy="144"/>
                    </a:xfrm>
                  </p:grpSpPr>
                  <p:sp>
                    <p:nvSpPr>
                      <p:cNvPr id="224426" name="Line 170">
                        <a:extLst>
                          <a:ext uri="{FF2B5EF4-FFF2-40B4-BE49-F238E27FC236}">
                            <a16:creationId xmlns:a16="http://schemas.microsoft.com/office/drawing/2014/main" id="{BDCC96A3-9540-A594-A5B1-50A91B605964}"/>
                          </a:ext>
                        </a:extLst>
                      </p:cNvPr>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4427" name="Line 171">
                        <a:extLst>
                          <a:ext uri="{FF2B5EF4-FFF2-40B4-BE49-F238E27FC236}">
                            <a16:creationId xmlns:a16="http://schemas.microsoft.com/office/drawing/2014/main" id="{C6324C3A-BD84-92F0-21A4-016E45F2CE74}"/>
                          </a:ext>
                        </a:extLst>
                      </p:cNvPr>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grpSp>
              <p:nvGrpSpPr>
                <p:cNvPr id="224428" name="Group 172">
                  <a:extLst>
                    <a:ext uri="{FF2B5EF4-FFF2-40B4-BE49-F238E27FC236}">
                      <a16:creationId xmlns:a16="http://schemas.microsoft.com/office/drawing/2014/main" id="{13FF2EC3-6F63-279D-AF8D-92E552E8E707}"/>
                    </a:ext>
                  </a:extLst>
                </p:cNvPr>
                <p:cNvGrpSpPr>
                  <a:grpSpLocks/>
                </p:cNvGrpSpPr>
                <p:nvPr/>
              </p:nvGrpSpPr>
              <p:grpSpPr bwMode="auto">
                <a:xfrm>
                  <a:off x="1259" y="1217"/>
                  <a:ext cx="291" cy="288"/>
                  <a:chOff x="672" y="1776"/>
                  <a:chExt cx="291" cy="288"/>
                </a:xfrm>
              </p:grpSpPr>
              <p:grpSp>
                <p:nvGrpSpPr>
                  <p:cNvPr id="224429" name="Group 173">
                    <a:extLst>
                      <a:ext uri="{FF2B5EF4-FFF2-40B4-BE49-F238E27FC236}">
                        <a16:creationId xmlns:a16="http://schemas.microsoft.com/office/drawing/2014/main" id="{65501188-1028-ABAC-ACAE-A93943390D2C}"/>
                      </a:ext>
                    </a:extLst>
                  </p:cNvPr>
                  <p:cNvGrpSpPr>
                    <a:grpSpLocks/>
                  </p:cNvGrpSpPr>
                  <p:nvPr/>
                </p:nvGrpSpPr>
                <p:grpSpPr bwMode="auto">
                  <a:xfrm>
                    <a:off x="672" y="1920"/>
                    <a:ext cx="145" cy="144"/>
                    <a:chOff x="672" y="1920"/>
                    <a:chExt cx="145" cy="144"/>
                  </a:xfrm>
                </p:grpSpPr>
                <p:sp>
                  <p:nvSpPr>
                    <p:cNvPr id="224430" name="Line 174">
                      <a:extLst>
                        <a:ext uri="{FF2B5EF4-FFF2-40B4-BE49-F238E27FC236}">
                          <a16:creationId xmlns:a16="http://schemas.microsoft.com/office/drawing/2014/main" id="{16597B2B-A8A1-394D-2EAA-06F38A57A127}"/>
                        </a:ext>
                      </a:extLst>
                    </p:cNvPr>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4431" name="Line 175">
                      <a:extLst>
                        <a:ext uri="{FF2B5EF4-FFF2-40B4-BE49-F238E27FC236}">
                          <a16:creationId xmlns:a16="http://schemas.microsoft.com/office/drawing/2014/main" id="{E8859D56-AD82-E53A-E8BD-D19CA8224A86}"/>
                        </a:ext>
                      </a:extLst>
                    </p:cNvPr>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4432" name="Group 176">
                    <a:extLst>
                      <a:ext uri="{FF2B5EF4-FFF2-40B4-BE49-F238E27FC236}">
                        <a16:creationId xmlns:a16="http://schemas.microsoft.com/office/drawing/2014/main" id="{F23DA49C-641C-6497-1019-B5B5952ED9B2}"/>
                      </a:ext>
                    </a:extLst>
                  </p:cNvPr>
                  <p:cNvGrpSpPr>
                    <a:grpSpLocks/>
                  </p:cNvGrpSpPr>
                  <p:nvPr/>
                </p:nvGrpSpPr>
                <p:grpSpPr bwMode="auto">
                  <a:xfrm>
                    <a:off x="818" y="1776"/>
                    <a:ext cx="145" cy="144"/>
                    <a:chOff x="672" y="1920"/>
                    <a:chExt cx="145" cy="144"/>
                  </a:xfrm>
                </p:grpSpPr>
                <p:sp>
                  <p:nvSpPr>
                    <p:cNvPr id="224433" name="Line 177">
                      <a:extLst>
                        <a:ext uri="{FF2B5EF4-FFF2-40B4-BE49-F238E27FC236}">
                          <a16:creationId xmlns:a16="http://schemas.microsoft.com/office/drawing/2014/main" id="{D37F39AE-B97B-2B57-50B0-5590102BF687}"/>
                        </a:ext>
                      </a:extLst>
                    </p:cNvPr>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4434" name="Line 178">
                      <a:extLst>
                        <a:ext uri="{FF2B5EF4-FFF2-40B4-BE49-F238E27FC236}">
                          <a16:creationId xmlns:a16="http://schemas.microsoft.com/office/drawing/2014/main" id="{1C6683FA-3B30-195D-DCDE-858E1CEE8E99}"/>
                        </a:ext>
                      </a:extLst>
                    </p:cNvPr>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24435" name="Group 179">
                  <a:extLst>
                    <a:ext uri="{FF2B5EF4-FFF2-40B4-BE49-F238E27FC236}">
                      <a16:creationId xmlns:a16="http://schemas.microsoft.com/office/drawing/2014/main" id="{7BADBEDB-2F74-372D-D8F5-86BEA3D18ADE}"/>
                    </a:ext>
                  </a:extLst>
                </p:cNvPr>
                <p:cNvGrpSpPr>
                  <a:grpSpLocks/>
                </p:cNvGrpSpPr>
                <p:nvPr/>
              </p:nvGrpSpPr>
              <p:grpSpPr bwMode="auto">
                <a:xfrm>
                  <a:off x="1551" y="1071"/>
                  <a:ext cx="145" cy="144"/>
                  <a:chOff x="672" y="1920"/>
                  <a:chExt cx="145" cy="144"/>
                </a:xfrm>
              </p:grpSpPr>
              <p:sp>
                <p:nvSpPr>
                  <p:cNvPr id="224436" name="Line 180">
                    <a:extLst>
                      <a:ext uri="{FF2B5EF4-FFF2-40B4-BE49-F238E27FC236}">
                        <a16:creationId xmlns:a16="http://schemas.microsoft.com/office/drawing/2014/main" id="{C7C09488-7D2A-8C48-8485-347B5F0E123E}"/>
                      </a:ext>
                    </a:extLst>
                  </p:cNvPr>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4437" name="Line 181">
                    <a:extLst>
                      <a:ext uri="{FF2B5EF4-FFF2-40B4-BE49-F238E27FC236}">
                        <a16:creationId xmlns:a16="http://schemas.microsoft.com/office/drawing/2014/main" id="{75D77AC3-7C02-8255-3F2A-66D5B137EE33}"/>
                      </a:ext>
                    </a:extLst>
                  </p:cNvPr>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24438" name="Group 182">
                <a:extLst>
                  <a:ext uri="{FF2B5EF4-FFF2-40B4-BE49-F238E27FC236}">
                    <a16:creationId xmlns:a16="http://schemas.microsoft.com/office/drawing/2014/main" id="{FF77F0D2-CCFD-D18D-99E4-5357CB6BCE15}"/>
                  </a:ext>
                </a:extLst>
              </p:cNvPr>
              <p:cNvGrpSpPr>
                <a:grpSpLocks/>
              </p:cNvGrpSpPr>
              <p:nvPr/>
            </p:nvGrpSpPr>
            <p:grpSpPr bwMode="auto">
              <a:xfrm>
                <a:off x="1673" y="1147"/>
                <a:ext cx="583" cy="578"/>
                <a:chOff x="672" y="1486"/>
                <a:chExt cx="583" cy="578"/>
              </a:xfrm>
            </p:grpSpPr>
            <p:grpSp>
              <p:nvGrpSpPr>
                <p:cNvPr id="224439" name="Group 183">
                  <a:extLst>
                    <a:ext uri="{FF2B5EF4-FFF2-40B4-BE49-F238E27FC236}">
                      <a16:creationId xmlns:a16="http://schemas.microsoft.com/office/drawing/2014/main" id="{4CB0B1FB-F1F9-008F-C453-39ED5AE09571}"/>
                    </a:ext>
                  </a:extLst>
                </p:cNvPr>
                <p:cNvGrpSpPr>
                  <a:grpSpLocks/>
                </p:cNvGrpSpPr>
                <p:nvPr/>
              </p:nvGrpSpPr>
              <p:grpSpPr bwMode="auto">
                <a:xfrm>
                  <a:off x="672" y="1776"/>
                  <a:ext cx="291" cy="288"/>
                  <a:chOff x="672" y="1776"/>
                  <a:chExt cx="291" cy="288"/>
                </a:xfrm>
              </p:grpSpPr>
              <p:grpSp>
                <p:nvGrpSpPr>
                  <p:cNvPr id="224440" name="Group 184">
                    <a:extLst>
                      <a:ext uri="{FF2B5EF4-FFF2-40B4-BE49-F238E27FC236}">
                        <a16:creationId xmlns:a16="http://schemas.microsoft.com/office/drawing/2014/main" id="{80DF54DF-3F5E-4FAC-ADB4-6F0206F1EAA3}"/>
                      </a:ext>
                    </a:extLst>
                  </p:cNvPr>
                  <p:cNvGrpSpPr>
                    <a:grpSpLocks/>
                  </p:cNvGrpSpPr>
                  <p:nvPr/>
                </p:nvGrpSpPr>
                <p:grpSpPr bwMode="auto">
                  <a:xfrm>
                    <a:off x="672" y="1920"/>
                    <a:ext cx="145" cy="144"/>
                    <a:chOff x="672" y="1920"/>
                    <a:chExt cx="145" cy="144"/>
                  </a:xfrm>
                </p:grpSpPr>
                <p:sp>
                  <p:nvSpPr>
                    <p:cNvPr id="224441" name="Line 185">
                      <a:extLst>
                        <a:ext uri="{FF2B5EF4-FFF2-40B4-BE49-F238E27FC236}">
                          <a16:creationId xmlns:a16="http://schemas.microsoft.com/office/drawing/2014/main" id="{2A0A0B1C-7C30-332D-0ABA-ABD145E147A6}"/>
                        </a:ext>
                      </a:extLst>
                    </p:cNvPr>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4442" name="Line 186">
                      <a:extLst>
                        <a:ext uri="{FF2B5EF4-FFF2-40B4-BE49-F238E27FC236}">
                          <a16:creationId xmlns:a16="http://schemas.microsoft.com/office/drawing/2014/main" id="{0C441C87-1885-0A97-2EAA-C125E2C2CC2B}"/>
                        </a:ext>
                      </a:extLst>
                    </p:cNvPr>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4443" name="Group 187">
                    <a:extLst>
                      <a:ext uri="{FF2B5EF4-FFF2-40B4-BE49-F238E27FC236}">
                        <a16:creationId xmlns:a16="http://schemas.microsoft.com/office/drawing/2014/main" id="{431389C8-7E2F-FD2C-55E2-83493E8253C4}"/>
                      </a:ext>
                    </a:extLst>
                  </p:cNvPr>
                  <p:cNvGrpSpPr>
                    <a:grpSpLocks/>
                  </p:cNvGrpSpPr>
                  <p:nvPr/>
                </p:nvGrpSpPr>
                <p:grpSpPr bwMode="auto">
                  <a:xfrm>
                    <a:off x="818" y="1776"/>
                    <a:ext cx="145" cy="144"/>
                    <a:chOff x="672" y="1920"/>
                    <a:chExt cx="145" cy="144"/>
                  </a:xfrm>
                </p:grpSpPr>
                <p:sp>
                  <p:nvSpPr>
                    <p:cNvPr id="224444" name="Line 188">
                      <a:extLst>
                        <a:ext uri="{FF2B5EF4-FFF2-40B4-BE49-F238E27FC236}">
                          <a16:creationId xmlns:a16="http://schemas.microsoft.com/office/drawing/2014/main" id="{5AE9D736-915A-4FF6-68EB-2AB21F1035FB}"/>
                        </a:ext>
                      </a:extLst>
                    </p:cNvPr>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4445" name="Line 189">
                      <a:extLst>
                        <a:ext uri="{FF2B5EF4-FFF2-40B4-BE49-F238E27FC236}">
                          <a16:creationId xmlns:a16="http://schemas.microsoft.com/office/drawing/2014/main" id="{93CB290C-FFB6-6D49-642D-AF50932AD2C7}"/>
                        </a:ext>
                      </a:extLst>
                    </p:cNvPr>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24446" name="Group 190">
                  <a:extLst>
                    <a:ext uri="{FF2B5EF4-FFF2-40B4-BE49-F238E27FC236}">
                      <a16:creationId xmlns:a16="http://schemas.microsoft.com/office/drawing/2014/main" id="{3A496602-1148-9A7E-CAC6-25F2B9A776F3}"/>
                    </a:ext>
                  </a:extLst>
                </p:cNvPr>
                <p:cNvGrpSpPr>
                  <a:grpSpLocks/>
                </p:cNvGrpSpPr>
                <p:nvPr/>
              </p:nvGrpSpPr>
              <p:grpSpPr bwMode="auto">
                <a:xfrm>
                  <a:off x="964" y="1486"/>
                  <a:ext cx="291" cy="288"/>
                  <a:chOff x="672" y="1776"/>
                  <a:chExt cx="291" cy="288"/>
                </a:xfrm>
              </p:grpSpPr>
              <p:grpSp>
                <p:nvGrpSpPr>
                  <p:cNvPr id="224447" name="Group 191">
                    <a:extLst>
                      <a:ext uri="{FF2B5EF4-FFF2-40B4-BE49-F238E27FC236}">
                        <a16:creationId xmlns:a16="http://schemas.microsoft.com/office/drawing/2014/main" id="{12026723-AC94-59A0-0E85-C2BF4BF3632E}"/>
                      </a:ext>
                    </a:extLst>
                  </p:cNvPr>
                  <p:cNvGrpSpPr>
                    <a:grpSpLocks/>
                  </p:cNvGrpSpPr>
                  <p:nvPr/>
                </p:nvGrpSpPr>
                <p:grpSpPr bwMode="auto">
                  <a:xfrm>
                    <a:off x="672" y="1920"/>
                    <a:ext cx="145" cy="144"/>
                    <a:chOff x="672" y="1920"/>
                    <a:chExt cx="145" cy="144"/>
                  </a:xfrm>
                </p:grpSpPr>
                <p:sp>
                  <p:nvSpPr>
                    <p:cNvPr id="224448" name="Line 192">
                      <a:extLst>
                        <a:ext uri="{FF2B5EF4-FFF2-40B4-BE49-F238E27FC236}">
                          <a16:creationId xmlns:a16="http://schemas.microsoft.com/office/drawing/2014/main" id="{FD9536B2-5F15-F0D3-7977-7F4263BCCD57}"/>
                        </a:ext>
                      </a:extLst>
                    </p:cNvPr>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4449" name="Line 193">
                      <a:extLst>
                        <a:ext uri="{FF2B5EF4-FFF2-40B4-BE49-F238E27FC236}">
                          <a16:creationId xmlns:a16="http://schemas.microsoft.com/office/drawing/2014/main" id="{9C1E0993-3346-44D9-94F6-5D0B96F8E3DF}"/>
                        </a:ext>
                      </a:extLst>
                    </p:cNvPr>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4450" name="Group 194">
                    <a:extLst>
                      <a:ext uri="{FF2B5EF4-FFF2-40B4-BE49-F238E27FC236}">
                        <a16:creationId xmlns:a16="http://schemas.microsoft.com/office/drawing/2014/main" id="{72E77B56-F20D-BCC4-8589-9F447ED733DE}"/>
                      </a:ext>
                    </a:extLst>
                  </p:cNvPr>
                  <p:cNvGrpSpPr>
                    <a:grpSpLocks/>
                  </p:cNvGrpSpPr>
                  <p:nvPr/>
                </p:nvGrpSpPr>
                <p:grpSpPr bwMode="auto">
                  <a:xfrm>
                    <a:off x="818" y="1776"/>
                    <a:ext cx="145" cy="144"/>
                    <a:chOff x="672" y="1920"/>
                    <a:chExt cx="145" cy="144"/>
                  </a:xfrm>
                </p:grpSpPr>
                <p:sp>
                  <p:nvSpPr>
                    <p:cNvPr id="224451" name="Line 195">
                      <a:extLst>
                        <a:ext uri="{FF2B5EF4-FFF2-40B4-BE49-F238E27FC236}">
                          <a16:creationId xmlns:a16="http://schemas.microsoft.com/office/drawing/2014/main" id="{CC7CD9C5-5B02-FE61-4276-81D8EB6E3BCA}"/>
                        </a:ext>
                      </a:extLst>
                    </p:cNvPr>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4452" name="Line 196">
                      <a:extLst>
                        <a:ext uri="{FF2B5EF4-FFF2-40B4-BE49-F238E27FC236}">
                          <a16:creationId xmlns:a16="http://schemas.microsoft.com/office/drawing/2014/main" id="{8874ED15-EE12-F095-514C-EA39D8D8D480}"/>
                        </a:ext>
                      </a:extLst>
                    </p:cNvPr>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grpSp>
        <p:sp>
          <p:nvSpPr>
            <p:cNvPr id="224455" name="Text Box 199">
              <a:extLst>
                <a:ext uri="{FF2B5EF4-FFF2-40B4-BE49-F238E27FC236}">
                  <a16:creationId xmlns:a16="http://schemas.microsoft.com/office/drawing/2014/main" id="{21C22F21-6B5C-A684-5782-9D28C65FDECA}"/>
                </a:ext>
              </a:extLst>
            </p:cNvPr>
            <p:cNvSpPr txBox="1">
              <a:spLocks noChangeArrowheads="1"/>
            </p:cNvSpPr>
            <p:nvPr/>
          </p:nvSpPr>
          <p:spPr bwMode="auto">
            <a:xfrm>
              <a:off x="3788" y="1250"/>
              <a:ext cx="1276" cy="5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FF0000"/>
                  </a:solidFill>
                </a:rPr>
                <a:t>       </a:t>
              </a:r>
              <a:r>
                <a:rPr lang="en-US" altLang="en-US">
                  <a:solidFill>
                    <a:schemeClr val="accent2"/>
                  </a:solidFill>
                </a:rPr>
                <a:t>constant bit </a:t>
              </a:r>
            </a:p>
            <a:p>
              <a:r>
                <a:rPr lang="en-US" altLang="en-US">
                  <a:solidFill>
                    <a:schemeClr val="accent2"/>
                  </a:solidFill>
                </a:rPr>
                <a:t>     rate video</a:t>
              </a:r>
            </a:p>
            <a:p>
              <a:r>
                <a:rPr lang="en-US" altLang="en-US">
                  <a:solidFill>
                    <a:schemeClr val="accent2"/>
                  </a:solidFill>
                </a:rPr>
                <a:t> playout at client</a:t>
              </a:r>
            </a:p>
          </p:txBody>
        </p:sp>
        <p:grpSp>
          <p:nvGrpSpPr>
            <p:cNvPr id="224458" name="Group 202">
              <a:extLst>
                <a:ext uri="{FF2B5EF4-FFF2-40B4-BE49-F238E27FC236}">
                  <a16:creationId xmlns:a16="http://schemas.microsoft.com/office/drawing/2014/main" id="{327C789B-D026-B5B5-B5EA-DD6160E823EA}"/>
                </a:ext>
              </a:extLst>
            </p:cNvPr>
            <p:cNvGrpSpPr>
              <a:grpSpLocks/>
            </p:cNvGrpSpPr>
            <p:nvPr/>
          </p:nvGrpSpPr>
          <p:grpSpPr bwMode="auto">
            <a:xfrm>
              <a:off x="1874" y="2756"/>
              <a:ext cx="1059" cy="404"/>
              <a:chOff x="1874" y="2756"/>
              <a:chExt cx="1059" cy="404"/>
            </a:xfrm>
          </p:grpSpPr>
          <p:sp>
            <p:nvSpPr>
              <p:cNvPr id="224400" name="Text Box 144">
                <a:extLst>
                  <a:ext uri="{FF2B5EF4-FFF2-40B4-BE49-F238E27FC236}">
                    <a16:creationId xmlns:a16="http://schemas.microsoft.com/office/drawing/2014/main" id="{13CA3296-7544-79DB-9F1B-96CC3A3F8B5C}"/>
                  </a:ext>
                </a:extLst>
              </p:cNvPr>
              <p:cNvSpPr txBox="1">
                <a:spLocks noChangeArrowheads="1"/>
              </p:cNvSpPr>
              <p:nvPr/>
            </p:nvSpPr>
            <p:spPr bwMode="auto">
              <a:xfrm>
                <a:off x="1874" y="2756"/>
                <a:ext cx="1059" cy="40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solidFill>
                      <a:schemeClr val="accent2"/>
                    </a:solidFill>
                  </a:rPr>
                  <a:t>client playout</a:t>
                </a:r>
              </a:p>
              <a:p>
                <a:pPr algn="ctr"/>
                <a:r>
                  <a:rPr lang="en-US" altLang="en-US">
                    <a:solidFill>
                      <a:schemeClr val="accent2"/>
                    </a:solidFill>
                  </a:rPr>
                  <a:t>delay</a:t>
                </a:r>
                <a:endParaRPr lang="en-US" altLang="en-US"/>
              </a:p>
            </p:txBody>
          </p:sp>
          <p:sp>
            <p:nvSpPr>
              <p:cNvPr id="224456" name="Line 200">
                <a:extLst>
                  <a:ext uri="{FF2B5EF4-FFF2-40B4-BE49-F238E27FC236}">
                    <a16:creationId xmlns:a16="http://schemas.microsoft.com/office/drawing/2014/main" id="{7C033A1A-8C2C-6C4A-D9D7-9EE18C583D34}"/>
                  </a:ext>
                </a:extLst>
              </p:cNvPr>
              <p:cNvSpPr>
                <a:spLocks noChangeShapeType="1"/>
              </p:cNvSpPr>
              <p:nvPr/>
            </p:nvSpPr>
            <p:spPr bwMode="auto">
              <a:xfrm flipV="1">
                <a:off x="1962" y="2988"/>
                <a:ext cx="816" cy="6"/>
              </a:xfrm>
              <a:prstGeom prst="line">
                <a:avLst/>
              </a:prstGeom>
              <a:noFill/>
              <a:ln w="19050">
                <a:solidFill>
                  <a:schemeClr val="accent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24462" name="Group 206">
            <a:extLst>
              <a:ext uri="{FF2B5EF4-FFF2-40B4-BE49-F238E27FC236}">
                <a16:creationId xmlns:a16="http://schemas.microsoft.com/office/drawing/2014/main" id="{2F2B4697-64D4-F57F-11C5-E7EC658AD59D}"/>
              </a:ext>
            </a:extLst>
          </p:cNvPr>
          <p:cNvGrpSpPr>
            <a:grpSpLocks/>
          </p:cNvGrpSpPr>
          <p:nvPr/>
        </p:nvGrpSpPr>
        <p:grpSpPr bwMode="auto">
          <a:xfrm>
            <a:off x="4460875" y="2971800"/>
            <a:ext cx="517525" cy="957263"/>
            <a:chOff x="2810" y="1872"/>
            <a:chExt cx="326" cy="603"/>
          </a:xfrm>
        </p:grpSpPr>
        <p:sp>
          <p:nvSpPr>
            <p:cNvPr id="224460" name="Line 204">
              <a:extLst>
                <a:ext uri="{FF2B5EF4-FFF2-40B4-BE49-F238E27FC236}">
                  <a16:creationId xmlns:a16="http://schemas.microsoft.com/office/drawing/2014/main" id="{B50400A3-4D3E-9FED-C279-9427DBB35B65}"/>
                </a:ext>
              </a:extLst>
            </p:cNvPr>
            <p:cNvSpPr>
              <a:spLocks noChangeShapeType="1"/>
            </p:cNvSpPr>
            <p:nvPr/>
          </p:nvSpPr>
          <p:spPr bwMode="auto">
            <a:xfrm flipV="1">
              <a:off x="2988" y="1872"/>
              <a:ext cx="0" cy="564"/>
            </a:xfrm>
            <a:prstGeom prst="line">
              <a:avLst/>
            </a:prstGeom>
            <a:noFill/>
            <a:ln w="19050">
              <a:solidFill>
                <a:srgbClr val="0099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4461" name="Text Box 205">
              <a:extLst>
                <a:ext uri="{FF2B5EF4-FFF2-40B4-BE49-F238E27FC236}">
                  <a16:creationId xmlns:a16="http://schemas.microsoft.com/office/drawing/2014/main" id="{6B71EC85-1E09-D3AF-5E31-A897D40C8C5D}"/>
                </a:ext>
              </a:extLst>
            </p:cNvPr>
            <p:cNvSpPr txBox="1">
              <a:spLocks noChangeArrowheads="1"/>
            </p:cNvSpPr>
            <p:nvPr/>
          </p:nvSpPr>
          <p:spPr bwMode="auto">
            <a:xfrm rot="-5400000">
              <a:off x="2675" y="2014"/>
              <a:ext cx="596" cy="3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400">
                  <a:solidFill>
                    <a:srgbClr val="009900"/>
                  </a:solidFill>
                </a:rPr>
                <a:t>buffered</a:t>
              </a:r>
            </a:p>
            <a:p>
              <a:pPr algn="ctr"/>
              <a:r>
                <a:rPr lang="en-US" altLang="en-US" sz="1400">
                  <a:solidFill>
                    <a:srgbClr val="009900"/>
                  </a:solidFill>
                </a:rPr>
                <a:t>video</a:t>
              </a:r>
              <a:endParaRPr lang="en-US" altLang="en-US"/>
            </a:p>
          </p:txBody>
        </p:sp>
      </p:grpSp>
      <p:sp>
        <p:nvSpPr>
          <p:cNvPr id="224463" name="Rectangle 207">
            <a:extLst>
              <a:ext uri="{FF2B5EF4-FFF2-40B4-BE49-F238E27FC236}">
                <a16:creationId xmlns:a16="http://schemas.microsoft.com/office/drawing/2014/main" id="{BFDC1889-BC5F-FC78-CD31-E0666BE2C01D}"/>
              </a:ext>
            </a:extLst>
          </p:cNvPr>
          <p:cNvSpPr>
            <a:spLocks noGrp="1" noChangeArrowheads="1"/>
          </p:cNvSpPr>
          <p:nvPr>
            <p:ph type="title"/>
          </p:nvPr>
        </p:nvSpPr>
        <p:spPr>
          <a:xfrm>
            <a:off x="533400" y="228600"/>
            <a:ext cx="8162925" cy="871538"/>
          </a:xfrm>
        </p:spPr>
        <p:txBody>
          <a:bodyPr/>
          <a:lstStyle/>
          <a:p>
            <a:pPr algn="l"/>
            <a:r>
              <a:rPr lang="en-US" altLang="en-US"/>
              <a:t>Streaming Multimedia:  Client Buffering</a:t>
            </a:r>
          </a:p>
        </p:txBody>
      </p:sp>
      <p:sp>
        <p:nvSpPr>
          <p:cNvPr id="224464" name="Rectangle 208">
            <a:extLst>
              <a:ext uri="{FF2B5EF4-FFF2-40B4-BE49-F238E27FC236}">
                <a16:creationId xmlns:a16="http://schemas.microsoft.com/office/drawing/2014/main" id="{9CCF8783-250C-9761-1BEB-1F1E29814C44}"/>
              </a:ext>
            </a:extLst>
          </p:cNvPr>
          <p:cNvSpPr>
            <a:spLocks noGrp="1" noChangeArrowheads="1"/>
          </p:cNvSpPr>
          <p:nvPr>
            <p:ph type="body" idx="1"/>
          </p:nvPr>
        </p:nvSpPr>
        <p:spPr>
          <a:xfrm>
            <a:off x="733425" y="5207000"/>
            <a:ext cx="7772400" cy="889000"/>
          </a:xfrm>
        </p:spPr>
        <p:txBody>
          <a:bodyPr/>
          <a:lstStyle/>
          <a:p>
            <a:r>
              <a:rPr lang="en-US" altLang="en-US"/>
              <a:t>client-side buffering, playout delay compensate for network-added delay, delay jitter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24457"/>
                                        </p:tgtEl>
                                        <p:attrNameLst>
                                          <p:attrName>style.visibility</p:attrName>
                                        </p:attrNameLst>
                                      </p:cBhvr>
                                      <p:to>
                                        <p:strVal val="visible"/>
                                      </p:to>
                                    </p:set>
                                    <p:animEffect transition="in" filter="dissolve">
                                      <p:cBhvr>
                                        <p:cTn id="7" dur="500"/>
                                        <p:tgtEl>
                                          <p:spTgt spid="2244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24459"/>
                                        </p:tgtEl>
                                        <p:attrNameLst>
                                          <p:attrName>style.visibility</p:attrName>
                                        </p:attrNameLst>
                                      </p:cBhvr>
                                      <p:to>
                                        <p:strVal val="visible"/>
                                      </p:to>
                                    </p:set>
                                    <p:animEffect transition="in" filter="dissolve">
                                      <p:cBhvr>
                                        <p:cTn id="12" dur="500"/>
                                        <p:tgtEl>
                                          <p:spTgt spid="22445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24462"/>
                                        </p:tgtEl>
                                        <p:attrNameLst>
                                          <p:attrName>style.visibility</p:attrName>
                                        </p:attrNameLst>
                                      </p:cBhvr>
                                      <p:to>
                                        <p:strVal val="visible"/>
                                      </p:to>
                                    </p:set>
                                    <p:animEffect transition="in" filter="dissolve">
                                      <p:cBhvr>
                                        <p:cTn id="17" dur="500"/>
                                        <p:tgtEl>
                                          <p:spTgt spid="224462"/>
                                        </p:tgtEl>
                                      </p:cBhvr>
                                    </p:animEffect>
                                  </p:childTnLst>
                                </p:cTn>
                              </p:par>
                            </p:childTnLst>
                          </p:cTn>
                        </p:par>
                        <p:par>
                          <p:cTn id="18" fill="hold" nodeType="afterGroup">
                            <p:stCondLst>
                              <p:cond delay="500"/>
                            </p:stCondLst>
                            <p:childTnLst>
                              <p:par>
                                <p:cTn id="19" presetID="9" presetClass="entr" presetSubtype="0" fill="hold" grpId="0" nodeType="afterEffect">
                                  <p:stCondLst>
                                    <p:cond delay="0"/>
                                  </p:stCondLst>
                                  <p:childTnLst>
                                    <p:set>
                                      <p:cBhvr>
                                        <p:cTn id="20" dur="1" fill="hold">
                                          <p:stCondLst>
                                            <p:cond delay="0"/>
                                          </p:stCondLst>
                                        </p:cTn>
                                        <p:tgtEl>
                                          <p:spTgt spid="224464">
                                            <p:txEl>
                                              <p:pRg st="0" end="0"/>
                                            </p:txEl>
                                          </p:spTgt>
                                        </p:tgtEl>
                                        <p:attrNameLst>
                                          <p:attrName>style.visibility</p:attrName>
                                        </p:attrNameLst>
                                      </p:cBhvr>
                                      <p:to>
                                        <p:strVal val="visible"/>
                                      </p:to>
                                    </p:set>
                                    <p:animEffect transition="in" filter="dissolve">
                                      <p:cBhvr>
                                        <p:cTn id="21" dur="500"/>
                                        <p:tgtEl>
                                          <p:spTgt spid="2244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464" grpId="0" build="p" autoUpdateAnimBg="0"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872167FE-4D17-4DA2-1D02-24414269EA0C}"/>
              </a:ext>
            </a:extLst>
          </p:cNvPr>
          <p:cNvSpPr>
            <a:spLocks noGrp="1"/>
          </p:cNvSpPr>
          <p:nvPr>
            <p:ph type="ftr" sz="quarter" idx="10"/>
          </p:nvPr>
        </p:nvSpPr>
        <p:spPr/>
        <p:txBody>
          <a:bodyPr/>
          <a:lstStyle/>
          <a:p>
            <a:r>
              <a:rPr lang="en-US" altLang="en-US"/>
              <a:t>7: Multimedia Networking</a:t>
            </a:r>
          </a:p>
        </p:txBody>
      </p:sp>
      <p:sp>
        <p:nvSpPr>
          <p:cNvPr id="3" name="Slide Number Placeholder 4">
            <a:extLst>
              <a:ext uri="{FF2B5EF4-FFF2-40B4-BE49-F238E27FC236}">
                <a16:creationId xmlns:a16="http://schemas.microsoft.com/office/drawing/2014/main" id="{E832E433-455B-9A1D-9D9E-70167F0712F8}"/>
              </a:ext>
            </a:extLst>
          </p:cNvPr>
          <p:cNvSpPr>
            <a:spLocks noGrp="1"/>
          </p:cNvSpPr>
          <p:nvPr>
            <p:ph type="sldNum" sz="quarter" idx="11"/>
          </p:nvPr>
        </p:nvSpPr>
        <p:spPr/>
        <p:txBody>
          <a:bodyPr/>
          <a:lstStyle/>
          <a:p>
            <a:r>
              <a:rPr lang="en-US" altLang="en-US"/>
              <a:t>7-</a:t>
            </a:r>
            <a:fld id="{9350C73F-B1C0-5340-9AEE-24E9F85B7D09}" type="slidenum">
              <a:rPr lang="en-US" altLang="en-US"/>
              <a:pPr/>
              <a:t>21</a:t>
            </a:fld>
            <a:endParaRPr lang="en-US" altLang="en-US"/>
          </a:p>
        </p:txBody>
      </p:sp>
      <p:sp>
        <p:nvSpPr>
          <p:cNvPr id="225420" name="Rectangle 140">
            <a:extLst>
              <a:ext uri="{FF2B5EF4-FFF2-40B4-BE49-F238E27FC236}">
                <a16:creationId xmlns:a16="http://schemas.microsoft.com/office/drawing/2014/main" id="{4BBFA487-07BA-8D18-A4DD-5E56ABE3FD3C}"/>
              </a:ext>
            </a:extLst>
          </p:cNvPr>
          <p:cNvSpPr>
            <a:spLocks noGrp="1" noChangeArrowheads="1"/>
          </p:cNvSpPr>
          <p:nvPr>
            <p:ph type="title"/>
          </p:nvPr>
        </p:nvSpPr>
        <p:spPr>
          <a:xfrm>
            <a:off x="533400" y="228600"/>
            <a:ext cx="8162925" cy="871538"/>
          </a:xfrm>
        </p:spPr>
        <p:txBody>
          <a:bodyPr/>
          <a:lstStyle/>
          <a:p>
            <a:pPr algn="l"/>
            <a:r>
              <a:rPr lang="en-US" altLang="en-US"/>
              <a:t>Streaming Multimedia:  Client Buffering</a:t>
            </a:r>
          </a:p>
        </p:txBody>
      </p:sp>
      <p:sp>
        <p:nvSpPr>
          <p:cNvPr id="225421" name="Rectangle 141">
            <a:extLst>
              <a:ext uri="{FF2B5EF4-FFF2-40B4-BE49-F238E27FC236}">
                <a16:creationId xmlns:a16="http://schemas.microsoft.com/office/drawing/2014/main" id="{6E525653-EDFF-25F2-C067-539D0132BB68}"/>
              </a:ext>
            </a:extLst>
          </p:cNvPr>
          <p:cNvSpPr>
            <a:spLocks noGrp="1" noChangeArrowheads="1"/>
          </p:cNvSpPr>
          <p:nvPr>
            <p:ph type="body" idx="1"/>
          </p:nvPr>
        </p:nvSpPr>
        <p:spPr>
          <a:xfrm>
            <a:off x="733425" y="5218113"/>
            <a:ext cx="7772400" cy="889000"/>
          </a:xfrm>
        </p:spPr>
        <p:txBody>
          <a:bodyPr/>
          <a:lstStyle/>
          <a:p>
            <a:r>
              <a:rPr lang="en-US" altLang="en-US"/>
              <a:t>client-side buffering, playout delay compensate for network-added delay, delay jitter</a:t>
            </a:r>
          </a:p>
        </p:txBody>
      </p:sp>
      <p:pic>
        <p:nvPicPr>
          <p:cNvPr id="225422" name="Picture 142">
            <a:extLst>
              <a:ext uri="{FF2B5EF4-FFF2-40B4-BE49-F238E27FC236}">
                <a16:creationId xmlns:a16="http://schemas.microsoft.com/office/drawing/2014/main" id="{95DF9E2A-4094-F2CA-9FDB-9D5961EDFE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075" y="1912938"/>
            <a:ext cx="7631113" cy="2935287"/>
          </a:xfrm>
          <a:prstGeom prst="rect">
            <a:avLst/>
          </a:prstGeom>
          <a:noFill/>
          <a:extLst>
            <a:ext uri="{909E8E84-426E-40DD-AFC4-6F175D3DCCD1}">
              <a14:hiddenFill xmlns:a14="http://schemas.microsoft.com/office/drawing/2010/main">
                <a:solidFill>
                  <a:srgbClr val="FFFFFF"/>
                </a:solidFill>
              </a14:hiddenFill>
            </a:ext>
          </a:extLst>
        </p:spPr>
      </p:pic>
      <p:sp>
        <p:nvSpPr>
          <p:cNvPr id="225423" name="Text Box 143">
            <a:extLst>
              <a:ext uri="{FF2B5EF4-FFF2-40B4-BE49-F238E27FC236}">
                <a16:creationId xmlns:a16="http://schemas.microsoft.com/office/drawing/2014/main" id="{CCF8C2A7-E6D9-8406-2378-BAE509743AD0}"/>
              </a:ext>
            </a:extLst>
          </p:cNvPr>
          <p:cNvSpPr txBox="1">
            <a:spLocks noChangeArrowheads="1"/>
          </p:cNvSpPr>
          <p:nvPr/>
        </p:nvSpPr>
        <p:spPr bwMode="auto">
          <a:xfrm>
            <a:off x="4351338" y="4289425"/>
            <a:ext cx="1165225" cy="6413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a:t>buffered</a:t>
            </a:r>
          </a:p>
          <a:p>
            <a:pPr algn="ctr"/>
            <a:r>
              <a:rPr lang="en-US" altLang="en-US"/>
              <a:t>video</a:t>
            </a:r>
          </a:p>
        </p:txBody>
      </p:sp>
      <p:sp>
        <p:nvSpPr>
          <p:cNvPr id="225424" name="Line 144">
            <a:extLst>
              <a:ext uri="{FF2B5EF4-FFF2-40B4-BE49-F238E27FC236}">
                <a16:creationId xmlns:a16="http://schemas.microsoft.com/office/drawing/2014/main" id="{CE11EE69-3B2A-6C80-143A-C6F0D955BF7D}"/>
              </a:ext>
            </a:extLst>
          </p:cNvPr>
          <p:cNvSpPr>
            <a:spLocks noChangeShapeType="1"/>
          </p:cNvSpPr>
          <p:nvPr/>
        </p:nvSpPr>
        <p:spPr bwMode="auto">
          <a:xfrm>
            <a:off x="4457700" y="4629150"/>
            <a:ext cx="1019175" cy="0"/>
          </a:xfrm>
          <a:prstGeom prst="line">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25" name="Text Box 145">
            <a:extLst>
              <a:ext uri="{FF2B5EF4-FFF2-40B4-BE49-F238E27FC236}">
                <a16:creationId xmlns:a16="http://schemas.microsoft.com/office/drawing/2014/main" id="{20B73FD2-4A62-BFBD-9617-C2077DD78DCD}"/>
              </a:ext>
            </a:extLst>
          </p:cNvPr>
          <p:cNvSpPr txBox="1">
            <a:spLocks noChangeArrowheads="1"/>
          </p:cNvSpPr>
          <p:nvPr/>
        </p:nvSpPr>
        <p:spPr bwMode="auto">
          <a:xfrm>
            <a:off x="2497138" y="2698750"/>
            <a:ext cx="1397000" cy="6413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a:t>variable fill</a:t>
            </a:r>
          </a:p>
          <a:p>
            <a:pPr algn="ctr"/>
            <a:r>
              <a:rPr lang="en-US" altLang="en-US"/>
              <a:t>rate, x(t)</a:t>
            </a:r>
          </a:p>
        </p:txBody>
      </p:sp>
      <p:sp>
        <p:nvSpPr>
          <p:cNvPr id="225426" name="Text Box 146">
            <a:extLst>
              <a:ext uri="{FF2B5EF4-FFF2-40B4-BE49-F238E27FC236}">
                <a16:creationId xmlns:a16="http://schemas.microsoft.com/office/drawing/2014/main" id="{28AAE6E3-58AB-664E-C9F7-8A6D91717C88}"/>
              </a:ext>
            </a:extLst>
          </p:cNvPr>
          <p:cNvSpPr txBox="1">
            <a:spLocks noChangeArrowheads="1"/>
          </p:cNvSpPr>
          <p:nvPr/>
        </p:nvSpPr>
        <p:spPr bwMode="auto">
          <a:xfrm>
            <a:off x="5607050" y="2441575"/>
            <a:ext cx="1104900" cy="9159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a:t>constant</a:t>
            </a:r>
          </a:p>
          <a:p>
            <a:pPr algn="ctr"/>
            <a:r>
              <a:rPr lang="en-US" altLang="en-US"/>
              <a:t> drain</a:t>
            </a:r>
          </a:p>
          <a:p>
            <a:pPr algn="ctr"/>
            <a:r>
              <a:rPr lang="en-US" altLang="en-US"/>
              <a:t>rate, 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612948E6-02A0-3474-61A0-F7DFE994DE24}"/>
              </a:ext>
            </a:extLst>
          </p:cNvPr>
          <p:cNvSpPr>
            <a:spLocks noGrp="1"/>
          </p:cNvSpPr>
          <p:nvPr>
            <p:ph type="ftr" sz="quarter" idx="10"/>
          </p:nvPr>
        </p:nvSpPr>
        <p:spPr/>
        <p:txBody>
          <a:bodyPr/>
          <a:lstStyle/>
          <a:p>
            <a:r>
              <a:rPr lang="en-US" altLang="en-US"/>
              <a:t>7: Multimedia Networking</a:t>
            </a:r>
          </a:p>
        </p:txBody>
      </p:sp>
      <p:sp>
        <p:nvSpPr>
          <p:cNvPr id="3" name="Slide Number Placeholder 4">
            <a:extLst>
              <a:ext uri="{FF2B5EF4-FFF2-40B4-BE49-F238E27FC236}">
                <a16:creationId xmlns:a16="http://schemas.microsoft.com/office/drawing/2014/main" id="{032EFCD9-8EC2-BDDC-BB3F-CA3B03154A1B}"/>
              </a:ext>
            </a:extLst>
          </p:cNvPr>
          <p:cNvSpPr>
            <a:spLocks noGrp="1"/>
          </p:cNvSpPr>
          <p:nvPr>
            <p:ph type="sldNum" sz="quarter" idx="11"/>
          </p:nvPr>
        </p:nvSpPr>
        <p:spPr/>
        <p:txBody>
          <a:bodyPr/>
          <a:lstStyle/>
          <a:p>
            <a:r>
              <a:rPr lang="en-US" altLang="en-US"/>
              <a:t>7-</a:t>
            </a:r>
            <a:fld id="{290DD5F1-387C-5A41-9A09-D550EE33A99C}" type="slidenum">
              <a:rPr lang="en-US" altLang="en-US"/>
              <a:pPr/>
              <a:t>22</a:t>
            </a:fld>
            <a:endParaRPr lang="en-US" altLang="en-US"/>
          </a:p>
        </p:txBody>
      </p:sp>
      <p:sp>
        <p:nvSpPr>
          <p:cNvPr id="223234" name="Rectangle 2">
            <a:extLst>
              <a:ext uri="{FF2B5EF4-FFF2-40B4-BE49-F238E27FC236}">
                <a16:creationId xmlns:a16="http://schemas.microsoft.com/office/drawing/2014/main" id="{4DAB42C1-AF3D-CAF0-148F-96C338ECB982}"/>
              </a:ext>
            </a:extLst>
          </p:cNvPr>
          <p:cNvSpPr>
            <a:spLocks noGrp="1" noChangeArrowheads="1"/>
          </p:cNvSpPr>
          <p:nvPr>
            <p:ph type="title"/>
          </p:nvPr>
        </p:nvSpPr>
        <p:spPr>
          <a:xfrm>
            <a:off x="361950" y="228600"/>
            <a:ext cx="8172450" cy="871538"/>
          </a:xfrm>
        </p:spPr>
        <p:txBody>
          <a:bodyPr/>
          <a:lstStyle/>
          <a:p>
            <a:pPr algn="l"/>
            <a:r>
              <a:rPr lang="en-US" altLang="en-US"/>
              <a:t>Streaming Multimedia: UDP or TCP?</a:t>
            </a:r>
          </a:p>
        </p:txBody>
      </p:sp>
      <p:sp>
        <p:nvSpPr>
          <p:cNvPr id="223235" name="Rectangle 3">
            <a:extLst>
              <a:ext uri="{FF2B5EF4-FFF2-40B4-BE49-F238E27FC236}">
                <a16:creationId xmlns:a16="http://schemas.microsoft.com/office/drawing/2014/main" id="{1DB3DE8C-1D4C-FB1D-2EC5-E03233F85304}"/>
              </a:ext>
            </a:extLst>
          </p:cNvPr>
          <p:cNvSpPr>
            <a:spLocks noGrp="1" noChangeArrowheads="1"/>
          </p:cNvSpPr>
          <p:nvPr>
            <p:ph type="body" idx="1"/>
          </p:nvPr>
        </p:nvSpPr>
        <p:spPr>
          <a:xfrm>
            <a:off x="558800" y="1168400"/>
            <a:ext cx="7772400" cy="2038350"/>
          </a:xfrm>
        </p:spPr>
        <p:txBody>
          <a:bodyPr/>
          <a:lstStyle/>
          <a:p>
            <a:pPr>
              <a:buFont typeface="ZapfDingbats" pitchFamily="82" charset="2"/>
              <a:buNone/>
            </a:pPr>
            <a:r>
              <a:rPr lang="en-US" altLang="en-US" u="sng">
                <a:solidFill>
                  <a:srgbClr val="FF0000"/>
                </a:solidFill>
              </a:rPr>
              <a:t>UDP </a:t>
            </a:r>
            <a:endParaRPr lang="en-US" altLang="en-US" sz="2000"/>
          </a:p>
          <a:p>
            <a:r>
              <a:rPr lang="en-US" altLang="en-US" sz="2000"/>
              <a:t>server sends at rate appropriate for client (oblivious to network congestion !)</a:t>
            </a:r>
          </a:p>
          <a:p>
            <a:pPr lvl="1"/>
            <a:r>
              <a:rPr lang="en-US" altLang="en-US"/>
              <a:t>often send rate = encoding rate</a:t>
            </a:r>
            <a:r>
              <a:rPr lang="en-US" altLang="en-US" sz="1800"/>
              <a:t> = </a:t>
            </a:r>
            <a:r>
              <a:rPr lang="en-US" altLang="en-US"/>
              <a:t>constant rate</a:t>
            </a:r>
            <a:endParaRPr lang="en-US" altLang="en-US" sz="1800"/>
          </a:p>
          <a:p>
            <a:pPr lvl="1"/>
            <a:r>
              <a:rPr lang="en-US" altLang="en-US"/>
              <a:t>then, fill rate = constant rate - packet loss</a:t>
            </a:r>
            <a:endParaRPr lang="en-US" altLang="en-US" sz="1800"/>
          </a:p>
          <a:p>
            <a:r>
              <a:rPr lang="en-US" altLang="en-US" sz="2000"/>
              <a:t>short playout delay (2-5 seconds) to remove network jitter</a:t>
            </a:r>
          </a:p>
          <a:p>
            <a:r>
              <a:rPr lang="en-US" altLang="en-US" sz="2000"/>
              <a:t>error recover: time permitting</a:t>
            </a:r>
          </a:p>
          <a:p>
            <a:pPr>
              <a:buFont typeface="ZapfDingbats" pitchFamily="82" charset="2"/>
              <a:buNone/>
            </a:pPr>
            <a:r>
              <a:rPr lang="en-US" altLang="en-US" u="sng">
                <a:solidFill>
                  <a:srgbClr val="FF0000"/>
                </a:solidFill>
              </a:rPr>
              <a:t>TCP</a:t>
            </a:r>
            <a:endParaRPr lang="en-US" altLang="en-US" sz="2000"/>
          </a:p>
          <a:p>
            <a:r>
              <a:rPr lang="en-US" altLang="en-US" sz="2000"/>
              <a:t>send at maximum possible rate under TCP</a:t>
            </a:r>
          </a:p>
          <a:p>
            <a:r>
              <a:rPr lang="en-US" altLang="en-US" sz="2000"/>
              <a:t>fill rate fluctuates due to TCP congestion control</a:t>
            </a:r>
          </a:p>
          <a:p>
            <a:r>
              <a:rPr lang="en-US" altLang="en-US" sz="2000"/>
              <a:t>larger playout delay: smooth TCP delivery rate</a:t>
            </a:r>
          </a:p>
          <a:p>
            <a:r>
              <a:rPr lang="en-US" altLang="en-US" sz="2000"/>
              <a:t>HTTP/TCP passes more easily through firewalls</a:t>
            </a:r>
            <a:endParaRPr lang="en-US"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2DF5B8CE-44AF-58D2-8385-AEAC883FAA01}"/>
              </a:ext>
            </a:extLst>
          </p:cNvPr>
          <p:cNvSpPr>
            <a:spLocks noGrp="1"/>
          </p:cNvSpPr>
          <p:nvPr>
            <p:ph type="ftr" sz="quarter" idx="10"/>
          </p:nvPr>
        </p:nvSpPr>
        <p:spPr/>
        <p:txBody>
          <a:bodyPr/>
          <a:lstStyle/>
          <a:p>
            <a:r>
              <a:rPr lang="en-US" altLang="en-US"/>
              <a:t>7: Multimedia Networking</a:t>
            </a:r>
          </a:p>
        </p:txBody>
      </p:sp>
      <p:sp>
        <p:nvSpPr>
          <p:cNvPr id="3" name="Slide Number Placeholder 4">
            <a:extLst>
              <a:ext uri="{FF2B5EF4-FFF2-40B4-BE49-F238E27FC236}">
                <a16:creationId xmlns:a16="http://schemas.microsoft.com/office/drawing/2014/main" id="{B5B2E377-38DF-8C80-E07D-4F06A4FA9964}"/>
              </a:ext>
            </a:extLst>
          </p:cNvPr>
          <p:cNvSpPr>
            <a:spLocks noGrp="1"/>
          </p:cNvSpPr>
          <p:nvPr>
            <p:ph type="sldNum" sz="quarter" idx="11"/>
          </p:nvPr>
        </p:nvSpPr>
        <p:spPr/>
        <p:txBody>
          <a:bodyPr/>
          <a:lstStyle/>
          <a:p>
            <a:r>
              <a:rPr lang="en-US" altLang="en-US"/>
              <a:t>7-</a:t>
            </a:r>
            <a:fld id="{35F45A6B-E314-D141-833C-25EC272631BB}" type="slidenum">
              <a:rPr lang="en-US" altLang="en-US"/>
              <a:pPr/>
              <a:t>23</a:t>
            </a:fld>
            <a:endParaRPr lang="en-US" altLang="en-US"/>
          </a:p>
        </p:txBody>
      </p:sp>
      <p:grpSp>
        <p:nvGrpSpPr>
          <p:cNvPr id="226727" name="Group 423">
            <a:extLst>
              <a:ext uri="{FF2B5EF4-FFF2-40B4-BE49-F238E27FC236}">
                <a16:creationId xmlns:a16="http://schemas.microsoft.com/office/drawing/2014/main" id="{E8A13CB0-ED17-F5C9-D2E9-43FDD218D1CE}"/>
              </a:ext>
            </a:extLst>
          </p:cNvPr>
          <p:cNvGrpSpPr>
            <a:grpSpLocks/>
          </p:cNvGrpSpPr>
          <p:nvPr/>
        </p:nvGrpSpPr>
        <p:grpSpPr bwMode="auto">
          <a:xfrm>
            <a:off x="2547938" y="2266950"/>
            <a:ext cx="1281112" cy="363538"/>
            <a:chOff x="3621" y="3265"/>
            <a:chExt cx="1776" cy="744"/>
          </a:xfrm>
        </p:grpSpPr>
        <p:pic>
          <p:nvPicPr>
            <p:cNvPr id="226728" name="Picture 424">
              <a:extLst>
                <a:ext uri="{FF2B5EF4-FFF2-40B4-BE49-F238E27FC236}">
                  <a16:creationId xmlns:a16="http://schemas.microsoft.com/office/drawing/2014/main" id="{FB3471CC-A5C0-02DF-54AD-A585A8519D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1" y="3265"/>
              <a:ext cx="1776" cy="744"/>
            </a:xfrm>
            <a:prstGeom prst="rect">
              <a:avLst/>
            </a:prstGeom>
            <a:noFill/>
            <a:extLst>
              <a:ext uri="{909E8E84-426E-40DD-AFC4-6F175D3DCCD1}">
                <a14:hiddenFill xmlns:a14="http://schemas.microsoft.com/office/drawing/2010/main">
                  <a:solidFill>
                    <a:srgbClr val="FFFFFF"/>
                  </a:solidFill>
                </a14:hiddenFill>
              </a:ext>
            </a:extLst>
          </p:spPr>
        </p:pic>
        <p:sp>
          <p:nvSpPr>
            <p:cNvPr id="226729" name="Freeform 425">
              <a:extLst>
                <a:ext uri="{FF2B5EF4-FFF2-40B4-BE49-F238E27FC236}">
                  <a16:creationId xmlns:a16="http://schemas.microsoft.com/office/drawing/2014/main" id="{18E07B80-376A-F5A1-1EAE-AA82AE46B608}"/>
                </a:ext>
              </a:extLst>
            </p:cNvPr>
            <p:cNvSpPr>
              <a:spLocks/>
            </p:cNvSpPr>
            <p:nvPr/>
          </p:nvSpPr>
          <p:spPr bwMode="auto">
            <a:xfrm>
              <a:off x="3972" y="3288"/>
              <a:ext cx="1401" cy="438"/>
            </a:xfrm>
            <a:custGeom>
              <a:avLst/>
              <a:gdLst>
                <a:gd name="T0" fmla="*/ 0 w 1401"/>
                <a:gd name="T1" fmla="*/ 6 h 438"/>
                <a:gd name="T2" fmla="*/ 27 w 1401"/>
                <a:gd name="T3" fmla="*/ 384 h 438"/>
                <a:gd name="T4" fmla="*/ 114 w 1401"/>
                <a:gd name="T5" fmla="*/ 381 h 438"/>
                <a:gd name="T6" fmla="*/ 132 w 1401"/>
                <a:gd name="T7" fmla="*/ 357 h 438"/>
                <a:gd name="T8" fmla="*/ 210 w 1401"/>
                <a:gd name="T9" fmla="*/ 402 h 438"/>
                <a:gd name="T10" fmla="*/ 450 w 1401"/>
                <a:gd name="T11" fmla="*/ 384 h 438"/>
                <a:gd name="T12" fmla="*/ 486 w 1401"/>
                <a:gd name="T13" fmla="*/ 393 h 438"/>
                <a:gd name="T14" fmla="*/ 690 w 1401"/>
                <a:gd name="T15" fmla="*/ 417 h 438"/>
                <a:gd name="T16" fmla="*/ 1074 w 1401"/>
                <a:gd name="T17" fmla="*/ 438 h 438"/>
                <a:gd name="T18" fmla="*/ 1401 w 1401"/>
                <a:gd name="T19" fmla="*/ 420 h 438"/>
                <a:gd name="T20" fmla="*/ 1392 w 1401"/>
                <a:gd name="T21" fmla="*/ 165 h 438"/>
                <a:gd name="T22" fmla="*/ 291 w 1401"/>
                <a:gd name="T23" fmla="*/ 0 h 438"/>
                <a:gd name="T24" fmla="*/ 0 w 1401"/>
                <a:gd name="T25" fmla="*/ 6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01" h="438">
                  <a:moveTo>
                    <a:pt x="0" y="6"/>
                  </a:moveTo>
                  <a:lnTo>
                    <a:pt x="27" y="384"/>
                  </a:lnTo>
                  <a:lnTo>
                    <a:pt x="114" y="381"/>
                  </a:lnTo>
                  <a:lnTo>
                    <a:pt x="132" y="357"/>
                  </a:lnTo>
                  <a:lnTo>
                    <a:pt x="210" y="402"/>
                  </a:lnTo>
                  <a:lnTo>
                    <a:pt x="450" y="384"/>
                  </a:lnTo>
                  <a:lnTo>
                    <a:pt x="486" y="393"/>
                  </a:lnTo>
                  <a:lnTo>
                    <a:pt x="690" y="417"/>
                  </a:lnTo>
                  <a:lnTo>
                    <a:pt x="1074" y="438"/>
                  </a:lnTo>
                  <a:lnTo>
                    <a:pt x="1401" y="420"/>
                  </a:lnTo>
                  <a:lnTo>
                    <a:pt x="1392" y="165"/>
                  </a:lnTo>
                  <a:lnTo>
                    <a:pt x="291" y="0"/>
                  </a:lnTo>
                  <a:lnTo>
                    <a:pt x="0" y="6"/>
                  </a:lnTo>
                  <a:close/>
                </a:path>
              </a:pathLst>
            </a:cu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730" name="Freeform 426">
              <a:extLst>
                <a:ext uri="{FF2B5EF4-FFF2-40B4-BE49-F238E27FC236}">
                  <a16:creationId xmlns:a16="http://schemas.microsoft.com/office/drawing/2014/main" id="{AF86364E-B28E-FE88-8690-B559EED5EDC8}"/>
                </a:ext>
              </a:extLst>
            </p:cNvPr>
            <p:cNvSpPr>
              <a:spLocks/>
            </p:cNvSpPr>
            <p:nvPr/>
          </p:nvSpPr>
          <p:spPr bwMode="auto">
            <a:xfrm>
              <a:off x="4242" y="3858"/>
              <a:ext cx="999" cy="123"/>
            </a:xfrm>
            <a:custGeom>
              <a:avLst/>
              <a:gdLst>
                <a:gd name="T0" fmla="*/ 0 w 999"/>
                <a:gd name="T1" fmla="*/ 6 h 123"/>
                <a:gd name="T2" fmla="*/ 717 w 999"/>
                <a:gd name="T3" fmla="*/ 12 h 123"/>
                <a:gd name="T4" fmla="*/ 744 w 999"/>
                <a:gd name="T5" fmla="*/ 36 h 123"/>
                <a:gd name="T6" fmla="*/ 801 w 999"/>
                <a:gd name="T7" fmla="*/ 42 h 123"/>
                <a:gd name="T8" fmla="*/ 876 w 999"/>
                <a:gd name="T9" fmla="*/ 6 h 123"/>
                <a:gd name="T10" fmla="*/ 933 w 999"/>
                <a:gd name="T11" fmla="*/ 0 h 123"/>
                <a:gd name="T12" fmla="*/ 981 w 999"/>
                <a:gd name="T13" fmla="*/ 15 h 123"/>
                <a:gd name="T14" fmla="*/ 999 w 999"/>
                <a:gd name="T15" fmla="*/ 51 h 123"/>
                <a:gd name="T16" fmla="*/ 987 w 999"/>
                <a:gd name="T17" fmla="*/ 123 h 123"/>
                <a:gd name="T18" fmla="*/ 18 w 999"/>
                <a:gd name="T19" fmla="*/ 120 h 123"/>
                <a:gd name="T20" fmla="*/ 0 w 999"/>
                <a:gd name="T21" fmla="*/ 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9" h="123">
                  <a:moveTo>
                    <a:pt x="0" y="6"/>
                  </a:moveTo>
                  <a:lnTo>
                    <a:pt x="717" y="12"/>
                  </a:lnTo>
                  <a:lnTo>
                    <a:pt x="744" y="36"/>
                  </a:lnTo>
                  <a:lnTo>
                    <a:pt x="801" y="42"/>
                  </a:lnTo>
                  <a:lnTo>
                    <a:pt x="876" y="6"/>
                  </a:lnTo>
                  <a:lnTo>
                    <a:pt x="933" y="0"/>
                  </a:lnTo>
                  <a:lnTo>
                    <a:pt x="981" y="15"/>
                  </a:lnTo>
                  <a:lnTo>
                    <a:pt x="999" y="51"/>
                  </a:lnTo>
                  <a:lnTo>
                    <a:pt x="987" y="123"/>
                  </a:lnTo>
                  <a:lnTo>
                    <a:pt x="18" y="120"/>
                  </a:lnTo>
                  <a:lnTo>
                    <a:pt x="0" y="6"/>
                  </a:lnTo>
                  <a:close/>
                </a:path>
              </a:pathLst>
            </a:cu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26731" name="Picture 427">
              <a:extLst>
                <a:ext uri="{FF2B5EF4-FFF2-40B4-BE49-F238E27FC236}">
                  <a16:creationId xmlns:a16="http://schemas.microsoft.com/office/drawing/2014/main" id="{3A4F84A4-90A9-2225-832B-CB9CF68313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3" y="3400"/>
              <a:ext cx="889" cy="460"/>
            </a:xfrm>
            <a:prstGeom prst="rect">
              <a:avLst/>
            </a:prstGeom>
            <a:noFill/>
            <a:extLst>
              <a:ext uri="{909E8E84-426E-40DD-AFC4-6F175D3DCCD1}">
                <a14:hiddenFill xmlns:a14="http://schemas.microsoft.com/office/drawing/2010/main">
                  <a:solidFill>
                    <a:srgbClr val="FFFFFF"/>
                  </a:solidFill>
                </a14:hiddenFill>
              </a:ext>
            </a:extLst>
          </p:spPr>
        </p:pic>
      </p:grpSp>
      <p:sp>
        <p:nvSpPr>
          <p:cNvPr id="226306" name="Rectangle 2">
            <a:extLst>
              <a:ext uri="{FF2B5EF4-FFF2-40B4-BE49-F238E27FC236}">
                <a16:creationId xmlns:a16="http://schemas.microsoft.com/office/drawing/2014/main" id="{74D895E2-9AE1-C4A1-B74C-3CF8BDB5EA5C}"/>
              </a:ext>
            </a:extLst>
          </p:cNvPr>
          <p:cNvSpPr>
            <a:spLocks noGrp="1" noChangeArrowheads="1"/>
          </p:cNvSpPr>
          <p:nvPr>
            <p:ph type="title"/>
          </p:nvPr>
        </p:nvSpPr>
        <p:spPr>
          <a:xfrm>
            <a:off x="485775" y="344488"/>
            <a:ext cx="7772400" cy="871537"/>
          </a:xfrm>
        </p:spPr>
        <p:txBody>
          <a:bodyPr/>
          <a:lstStyle/>
          <a:p>
            <a:pPr algn="l"/>
            <a:r>
              <a:rPr lang="en-US" altLang="en-US"/>
              <a:t>Streaming Multimedia:</a:t>
            </a:r>
            <a:r>
              <a:rPr lang="en-US" altLang="en-US" u="none"/>
              <a:t> client rate(s)</a:t>
            </a:r>
            <a:endParaRPr lang="en-US" altLang="en-US"/>
          </a:p>
        </p:txBody>
      </p:sp>
      <p:sp>
        <p:nvSpPr>
          <p:cNvPr id="226307" name="Rectangle 3">
            <a:extLst>
              <a:ext uri="{FF2B5EF4-FFF2-40B4-BE49-F238E27FC236}">
                <a16:creationId xmlns:a16="http://schemas.microsoft.com/office/drawing/2014/main" id="{A106CBE7-C1AE-09ED-C67D-8F56F03F4B7E}"/>
              </a:ext>
            </a:extLst>
          </p:cNvPr>
          <p:cNvSpPr>
            <a:spLocks noChangeArrowheads="1"/>
          </p:cNvSpPr>
          <p:nvPr/>
        </p:nvSpPr>
        <p:spPr bwMode="auto">
          <a:xfrm>
            <a:off x="595313" y="3725863"/>
            <a:ext cx="7056437" cy="202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5000"/>
              <a:buFont typeface="ZapfDingbats" pitchFamily="82" charset="2"/>
              <a:buChar char="r"/>
              <a:defRPr sz="2400">
                <a:solidFill>
                  <a:schemeClr val="tx1"/>
                </a:solidFill>
                <a:latin typeface="Comic Sans MS" panose="030F0902030302020204" pitchFamily="66" charset="0"/>
              </a:defRPr>
            </a:lvl1pPr>
            <a:lvl2pPr marL="742950" indent="-285750">
              <a:spcBef>
                <a:spcPct val="20000"/>
              </a:spcBef>
              <a:buClr>
                <a:schemeClr val="accent2"/>
              </a:buClr>
              <a:buSzPct val="75000"/>
              <a:buFont typeface="ZapfDingbats" pitchFamily="82" charset="2"/>
              <a:buChar char="m"/>
              <a:defRPr sz="2000">
                <a:solidFill>
                  <a:schemeClr val="tx1"/>
                </a:solidFill>
                <a:latin typeface="Comic Sans MS" panose="030F0902030302020204" pitchFamily="66" charset="0"/>
              </a:defRPr>
            </a:lvl2pPr>
            <a:lvl3pPr marL="1143000" indent="-228600">
              <a:spcBef>
                <a:spcPct val="20000"/>
              </a:spcBef>
              <a:buChar char="•"/>
              <a:defRPr>
                <a:solidFill>
                  <a:schemeClr val="tx1"/>
                </a:solidFill>
                <a:latin typeface="Comic Sans MS" panose="030F0902030302020204" pitchFamily="66"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a:buFont typeface="ZapfDingbats" pitchFamily="82" charset="2"/>
              <a:buNone/>
            </a:pPr>
            <a:r>
              <a:rPr lang="en-US" altLang="en-US" u="sng">
                <a:solidFill>
                  <a:srgbClr val="FF0000"/>
                </a:solidFill>
              </a:rPr>
              <a:t>Q:</a:t>
            </a:r>
            <a:r>
              <a:rPr lang="en-US" altLang="en-US"/>
              <a:t> how to handle different client receive rate capabilities?</a:t>
            </a:r>
          </a:p>
          <a:p>
            <a:pPr lvl="1"/>
            <a:r>
              <a:rPr lang="en-US" altLang="en-US" sz="2400"/>
              <a:t>28.8 Kbps dialup</a:t>
            </a:r>
          </a:p>
          <a:p>
            <a:pPr lvl="1"/>
            <a:r>
              <a:rPr lang="en-US" altLang="en-US" sz="2400"/>
              <a:t>100 Mbps Ethernet</a:t>
            </a:r>
          </a:p>
        </p:txBody>
      </p:sp>
      <p:sp>
        <p:nvSpPr>
          <p:cNvPr id="226309" name="Freeform 5">
            <a:extLst>
              <a:ext uri="{FF2B5EF4-FFF2-40B4-BE49-F238E27FC236}">
                <a16:creationId xmlns:a16="http://schemas.microsoft.com/office/drawing/2014/main" id="{19660944-0561-423A-3F48-F4354C637765}"/>
              </a:ext>
            </a:extLst>
          </p:cNvPr>
          <p:cNvSpPr>
            <a:spLocks/>
          </p:cNvSpPr>
          <p:nvPr/>
        </p:nvSpPr>
        <p:spPr bwMode="auto">
          <a:xfrm>
            <a:off x="3213100" y="1674813"/>
            <a:ext cx="1492250" cy="966787"/>
          </a:xfrm>
          <a:custGeom>
            <a:avLst/>
            <a:gdLst>
              <a:gd name="T0" fmla="*/ 618 w 1318"/>
              <a:gd name="T1" fmla="*/ 39 h 939"/>
              <a:gd name="T2" fmla="*/ 94 w 1318"/>
              <a:gd name="T3" fmla="*/ 57 h 939"/>
              <a:gd name="T4" fmla="*/ 57 w 1318"/>
              <a:gd name="T5" fmla="*/ 327 h 939"/>
              <a:gd name="T6" fmla="*/ 202 w 1318"/>
              <a:gd name="T7" fmla="*/ 519 h 939"/>
              <a:gd name="T8" fmla="*/ 294 w 1318"/>
              <a:gd name="T9" fmla="*/ 657 h 939"/>
              <a:gd name="T10" fmla="*/ 604 w 1318"/>
              <a:gd name="T11" fmla="*/ 887 h 939"/>
              <a:gd name="T12" fmla="*/ 808 w 1318"/>
              <a:gd name="T13" fmla="*/ 908 h 939"/>
              <a:gd name="T14" fmla="*/ 1072 w 1318"/>
              <a:gd name="T15" fmla="*/ 908 h 939"/>
              <a:gd name="T16" fmla="*/ 1296 w 1318"/>
              <a:gd name="T17" fmla="*/ 723 h 939"/>
              <a:gd name="T18" fmla="*/ 1204 w 1318"/>
              <a:gd name="T19" fmla="*/ 466 h 939"/>
              <a:gd name="T20" fmla="*/ 901 w 1318"/>
              <a:gd name="T21" fmla="*/ 413 h 939"/>
              <a:gd name="T22" fmla="*/ 808 w 1318"/>
              <a:gd name="T23" fmla="*/ 83 h 939"/>
              <a:gd name="T24" fmla="*/ 618 w 1318"/>
              <a:gd name="T25" fmla="*/ 39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8" h="939">
                <a:moveTo>
                  <a:pt x="618" y="39"/>
                </a:moveTo>
                <a:cubicBezTo>
                  <a:pt x="491" y="0"/>
                  <a:pt x="188" y="9"/>
                  <a:pt x="94" y="57"/>
                </a:cubicBezTo>
                <a:cubicBezTo>
                  <a:pt x="0" y="105"/>
                  <a:pt x="39" y="250"/>
                  <a:pt x="57" y="327"/>
                </a:cubicBezTo>
                <a:cubicBezTo>
                  <a:pt x="75" y="404"/>
                  <a:pt x="163" y="464"/>
                  <a:pt x="202" y="519"/>
                </a:cubicBezTo>
                <a:cubicBezTo>
                  <a:pt x="241" y="574"/>
                  <a:pt x="227" y="596"/>
                  <a:pt x="294" y="657"/>
                </a:cubicBezTo>
                <a:cubicBezTo>
                  <a:pt x="361" y="718"/>
                  <a:pt x="518" y="845"/>
                  <a:pt x="604" y="887"/>
                </a:cubicBezTo>
                <a:cubicBezTo>
                  <a:pt x="690" y="929"/>
                  <a:pt x="730" y="905"/>
                  <a:pt x="808" y="908"/>
                </a:cubicBezTo>
                <a:cubicBezTo>
                  <a:pt x="886" y="911"/>
                  <a:pt x="991" y="939"/>
                  <a:pt x="1072" y="908"/>
                </a:cubicBezTo>
                <a:cubicBezTo>
                  <a:pt x="1153" y="877"/>
                  <a:pt x="1274" y="797"/>
                  <a:pt x="1296" y="723"/>
                </a:cubicBezTo>
                <a:cubicBezTo>
                  <a:pt x="1318" y="649"/>
                  <a:pt x="1270" y="518"/>
                  <a:pt x="1204" y="466"/>
                </a:cubicBezTo>
                <a:cubicBezTo>
                  <a:pt x="1138" y="414"/>
                  <a:pt x="967" y="477"/>
                  <a:pt x="901" y="413"/>
                </a:cubicBezTo>
                <a:cubicBezTo>
                  <a:pt x="835" y="349"/>
                  <a:pt x="855" y="145"/>
                  <a:pt x="808" y="83"/>
                </a:cubicBezTo>
                <a:cubicBezTo>
                  <a:pt x="761" y="21"/>
                  <a:pt x="658" y="48"/>
                  <a:pt x="618" y="39"/>
                </a:cubicBezTo>
                <a:close/>
              </a:path>
            </a:pathLst>
          </a:custGeom>
          <a:solidFill>
            <a:srgbClr val="00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310" name="Freeform 6">
            <a:extLst>
              <a:ext uri="{FF2B5EF4-FFF2-40B4-BE49-F238E27FC236}">
                <a16:creationId xmlns:a16="http://schemas.microsoft.com/office/drawing/2014/main" id="{0D798DFC-BE2B-2A72-2520-AA46FBB8DA27}"/>
              </a:ext>
            </a:extLst>
          </p:cNvPr>
          <p:cNvSpPr>
            <a:spLocks/>
          </p:cNvSpPr>
          <p:nvPr/>
        </p:nvSpPr>
        <p:spPr bwMode="auto">
          <a:xfrm>
            <a:off x="3917950" y="2238375"/>
            <a:ext cx="361950" cy="139700"/>
          </a:xfrm>
          <a:custGeom>
            <a:avLst/>
            <a:gdLst>
              <a:gd name="T0" fmla="*/ 0 w 294"/>
              <a:gd name="T1" fmla="*/ 0 h 102"/>
              <a:gd name="T2" fmla="*/ 294 w 294"/>
              <a:gd name="T3" fmla="*/ 102 h 102"/>
            </a:gdLst>
            <a:ahLst/>
            <a:cxnLst>
              <a:cxn ang="0">
                <a:pos x="T0" y="T1"/>
              </a:cxn>
              <a:cxn ang="0">
                <a:pos x="T2" y="T3"/>
              </a:cxn>
            </a:cxnLst>
            <a:rect l="0" t="0" r="r" b="b"/>
            <a:pathLst>
              <a:path w="294" h="102">
                <a:moveTo>
                  <a:pt x="0" y="0"/>
                </a:moveTo>
                <a:lnTo>
                  <a:pt x="294" y="102"/>
                </a:lnTo>
              </a:path>
            </a:pathLst>
          </a:custGeom>
          <a:noFill/>
          <a:ln w="12700" cmpd="sng">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311" name="Freeform 7">
            <a:extLst>
              <a:ext uri="{FF2B5EF4-FFF2-40B4-BE49-F238E27FC236}">
                <a16:creationId xmlns:a16="http://schemas.microsoft.com/office/drawing/2014/main" id="{AA63A008-E7BD-B2C9-109A-B65FAF978706}"/>
              </a:ext>
            </a:extLst>
          </p:cNvPr>
          <p:cNvSpPr>
            <a:spLocks/>
          </p:cNvSpPr>
          <p:nvPr/>
        </p:nvSpPr>
        <p:spPr bwMode="auto">
          <a:xfrm>
            <a:off x="5989638" y="2784475"/>
            <a:ext cx="2687637" cy="1214438"/>
          </a:xfrm>
          <a:custGeom>
            <a:avLst/>
            <a:gdLst>
              <a:gd name="T0" fmla="*/ 139 w 2377"/>
              <a:gd name="T1" fmla="*/ 442 h 1182"/>
              <a:gd name="T2" fmla="*/ 159 w 2377"/>
              <a:gd name="T3" fmla="*/ 33 h 1182"/>
              <a:gd name="T4" fmla="*/ 1093 w 2377"/>
              <a:gd name="T5" fmla="*/ 245 h 1182"/>
              <a:gd name="T6" fmla="*/ 1577 w 2377"/>
              <a:gd name="T7" fmla="*/ 164 h 1182"/>
              <a:gd name="T8" fmla="*/ 2272 w 2377"/>
              <a:gd name="T9" fmla="*/ 422 h 1182"/>
              <a:gd name="T10" fmla="*/ 2209 w 2377"/>
              <a:gd name="T11" fmla="*/ 785 h 1182"/>
              <a:gd name="T12" fmla="*/ 1985 w 2377"/>
              <a:gd name="T13" fmla="*/ 1108 h 1182"/>
              <a:gd name="T14" fmla="*/ 1418 w 2377"/>
              <a:gd name="T15" fmla="*/ 1147 h 1182"/>
              <a:gd name="T16" fmla="*/ 1181 w 2377"/>
              <a:gd name="T17" fmla="*/ 897 h 1182"/>
              <a:gd name="T18" fmla="*/ 801 w 2377"/>
              <a:gd name="T19" fmla="*/ 852 h 1182"/>
              <a:gd name="T20" fmla="*/ 327 w 2377"/>
              <a:gd name="T21" fmla="*/ 792 h 1182"/>
              <a:gd name="T22" fmla="*/ 139 w 2377"/>
              <a:gd name="T23" fmla="*/ 442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77" h="1182">
                <a:moveTo>
                  <a:pt x="139" y="442"/>
                </a:moveTo>
                <a:cubicBezTo>
                  <a:pt x="93" y="341"/>
                  <a:pt x="0" y="66"/>
                  <a:pt x="159" y="33"/>
                </a:cubicBezTo>
                <a:cubicBezTo>
                  <a:pt x="318" y="0"/>
                  <a:pt x="857" y="223"/>
                  <a:pt x="1093" y="245"/>
                </a:cubicBezTo>
                <a:cubicBezTo>
                  <a:pt x="1329" y="267"/>
                  <a:pt x="1381" y="135"/>
                  <a:pt x="1577" y="164"/>
                </a:cubicBezTo>
                <a:cubicBezTo>
                  <a:pt x="1774" y="194"/>
                  <a:pt x="2167" y="318"/>
                  <a:pt x="2272" y="422"/>
                </a:cubicBezTo>
                <a:cubicBezTo>
                  <a:pt x="2377" y="526"/>
                  <a:pt x="2257" y="671"/>
                  <a:pt x="2209" y="785"/>
                </a:cubicBezTo>
                <a:cubicBezTo>
                  <a:pt x="2161" y="899"/>
                  <a:pt x="2117" y="1048"/>
                  <a:pt x="1985" y="1108"/>
                </a:cubicBezTo>
                <a:cubicBezTo>
                  <a:pt x="1853" y="1168"/>
                  <a:pt x="1552" y="1182"/>
                  <a:pt x="1418" y="1147"/>
                </a:cubicBezTo>
                <a:cubicBezTo>
                  <a:pt x="1284" y="1112"/>
                  <a:pt x="1284" y="946"/>
                  <a:pt x="1181" y="897"/>
                </a:cubicBezTo>
                <a:cubicBezTo>
                  <a:pt x="1078" y="848"/>
                  <a:pt x="943" y="870"/>
                  <a:pt x="801" y="852"/>
                </a:cubicBezTo>
                <a:cubicBezTo>
                  <a:pt x="659" y="834"/>
                  <a:pt x="437" y="860"/>
                  <a:pt x="327" y="792"/>
                </a:cubicBezTo>
                <a:cubicBezTo>
                  <a:pt x="217" y="724"/>
                  <a:pt x="178" y="515"/>
                  <a:pt x="139" y="442"/>
                </a:cubicBezTo>
                <a:close/>
              </a:path>
            </a:pathLst>
          </a:custGeom>
          <a:solidFill>
            <a:srgbClr val="00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312" name="Line 8">
            <a:extLst>
              <a:ext uri="{FF2B5EF4-FFF2-40B4-BE49-F238E27FC236}">
                <a16:creationId xmlns:a16="http://schemas.microsoft.com/office/drawing/2014/main" id="{0B0EFF6D-4A36-7151-19F3-87F0F8B9233F}"/>
              </a:ext>
            </a:extLst>
          </p:cNvPr>
          <p:cNvSpPr>
            <a:spLocks noChangeShapeType="1"/>
          </p:cNvSpPr>
          <p:nvPr/>
        </p:nvSpPr>
        <p:spPr bwMode="auto">
          <a:xfrm>
            <a:off x="7343775" y="3389313"/>
            <a:ext cx="215900" cy="2492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313" name="Line 9">
            <a:extLst>
              <a:ext uri="{FF2B5EF4-FFF2-40B4-BE49-F238E27FC236}">
                <a16:creationId xmlns:a16="http://schemas.microsoft.com/office/drawing/2014/main" id="{2A60BBC0-352A-63B9-2E43-390E8A9A074A}"/>
              </a:ext>
            </a:extLst>
          </p:cNvPr>
          <p:cNvSpPr>
            <a:spLocks noChangeShapeType="1"/>
          </p:cNvSpPr>
          <p:nvPr/>
        </p:nvSpPr>
        <p:spPr bwMode="auto">
          <a:xfrm flipH="1">
            <a:off x="7910513" y="3387725"/>
            <a:ext cx="198437" cy="254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26314" name="Group 10">
            <a:extLst>
              <a:ext uri="{FF2B5EF4-FFF2-40B4-BE49-F238E27FC236}">
                <a16:creationId xmlns:a16="http://schemas.microsoft.com/office/drawing/2014/main" id="{D8491C63-C119-4F5A-077E-DFBC1C0F1F30}"/>
              </a:ext>
            </a:extLst>
          </p:cNvPr>
          <p:cNvGrpSpPr>
            <a:grpSpLocks/>
          </p:cNvGrpSpPr>
          <p:nvPr/>
        </p:nvGrpSpPr>
        <p:grpSpPr bwMode="auto">
          <a:xfrm>
            <a:off x="7980363" y="3225800"/>
            <a:ext cx="357187" cy="152400"/>
            <a:chOff x="3600" y="219"/>
            <a:chExt cx="360" cy="175"/>
          </a:xfrm>
        </p:grpSpPr>
        <p:sp>
          <p:nvSpPr>
            <p:cNvPr id="226315" name="Oval 11">
              <a:extLst>
                <a:ext uri="{FF2B5EF4-FFF2-40B4-BE49-F238E27FC236}">
                  <a16:creationId xmlns:a16="http://schemas.microsoft.com/office/drawing/2014/main" id="{536666D5-C54A-9F4D-9C4A-A58EFE91110B}"/>
                </a:ext>
              </a:extLst>
            </p:cNvPr>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316" name="Line 12">
              <a:extLst>
                <a:ext uri="{FF2B5EF4-FFF2-40B4-BE49-F238E27FC236}">
                  <a16:creationId xmlns:a16="http://schemas.microsoft.com/office/drawing/2014/main" id="{94DDB84B-E1E4-4694-C096-381A0507ECD3}"/>
                </a:ext>
              </a:extLst>
            </p:cNvPr>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317" name="Line 13">
              <a:extLst>
                <a:ext uri="{FF2B5EF4-FFF2-40B4-BE49-F238E27FC236}">
                  <a16:creationId xmlns:a16="http://schemas.microsoft.com/office/drawing/2014/main" id="{697F964D-9BE1-C714-4A63-4EF462E2F290}"/>
                </a:ext>
              </a:extLst>
            </p:cNvPr>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318" name="Rectangle 14">
              <a:extLst>
                <a:ext uri="{FF2B5EF4-FFF2-40B4-BE49-F238E27FC236}">
                  <a16:creationId xmlns:a16="http://schemas.microsoft.com/office/drawing/2014/main" id="{8BBD9F7C-B886-2DE8-D0A9-ACA41E81A57B}"/>
                </a:ext>
              </a:extLst>
            </p:cNvPr>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sp>
          <p:nvSpPr>
            <p:cNvPr id="226319" name="Oval 15">
              <a:extLst>
                <a:ext uri="{FF2B5EF4-FFF2-40B4-BE49-F238E27FC236}">
                  <a16:creationId xmlns:a16="http://schemas.microsoft.com/office/drawing/2014/main" id="{EE2D8273-4FA6-AF1F-1A96-37F9DEE35950}"/>
                </a:ext>
              </a:extLst>
            </p:cNvPr>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26320" name="Group 16">
              <a:extLst>
                <a:ext uri="{FF2B5EF4-FFF2-40B4-BE49-F238E27FC236}">
                  <a16:creationId xmlns:a16="http://schemas.microsoft.com/office/drawing/2014/main" id="{F27E7927-2654-4DE0-0A07-46A3BC697159}"/>
                </a:ext>
              </a:extLst>
            </p:cNvPr>
            <p:cNvGrpSpPr>
              <a:grpSpLocks/>
            </p:cNvGrpSpPr>
            <p:nvPr/>
          </p:nvGrpSpPr>
          <p:grpSpPr bwMode="auto">
            <a:xfrm>
              <a:off x="3686" y="244"/>
              <a:ext cx="177" cy="66"/>
              <a:chOff x="2848" y="848"/>
              <a:chExt cx="140" cy="98"/>
            </a:xfrm>
          </p:grpSpPr>
          <p:sp>
            <p:nvSpPr>
              <p:cNvPr id="226321" name="Line 17">
                <a:extLst>
                  <a:ext uri="{FF2B5EF4-FFF2-40B4-BE49-F238E27FC236}">
                    <a16:creationId xmlns:a16="http://schemas.microsoft.com/office/drawing/2014/main" id="{805D1A5D-453B-81AC-0FA5-5D976FE05FB6}"/>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322" name="Line 18">
                <a:extLst>
                  <a:ext uri="{FF2B5EF4-FFF2-40B4-BE49-F238E27FC236}">
                    <a16:creationId xmlns:a16="http://schemas.microsoft.com/office/drawing/2014/main" id="{0287D0AC-B93E-7DE8-D8CD-76F7EA1EA0FF}"/>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323" name="Line 19">
                <a:extLst>
                  <a:ext uri="{FF2B5EF4-FFF2-40B4-BE49-F238E27FC236}">
                    <a16:creationId xmlns:a16="http://schemas.microsoft.com/office/drawing/2014/main" id="{960F4C85-BB78-795B-B230-8950B7299AC5}"/>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6324" name="Group 20">
              <a:extLst>
                <a:ext uri="{FF2B5EF4-FFF2-40B4-BE49-F238E27FC236}">
                  <a16:creationId xmlns:a16="http://schemas.microsoft.com/office/drawing/2014/main" id="{F0B131EE-3CD8-557C-637A-EB3123EBA390}"/>
                </a:ext>
              </a:extLst>
            </p:cNvPr>
            <p:cNvGrpSpPr>
              <a:grpSpLocks/>
            </p:cNvGrpSpPr>
            <p:nvPr/>
          </p:nvGrpSpPr>
          <p:grpSpPr bwMode="auto">
            <a:xfrm flipV="1">
              <a:off x="3686" y="243"/>
              <a:ext cx="177" cy="66"/>
              <a:chOff x="2848" y="848"/>
              <a:chExt cx="140" cy="98"/>
            </a:xfrm>
          </p:grpSpPr>
          <p:sp>
            <p:nvSpPr>
              <p:cNvPr id="226325" name="Line 21">
                <a:extLst>
                  <a:ext uri="{FF2B5EF4-FFF2-40B4-BE49-F238E27FC236}">
                    <a16:creationId xmlns:a16="http://schemas.microsoft.com/office/drawing/2014/main" id="{CAD53F42-93A5-407E-E4CC-E4D3A0E707ED}"/>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326" name="Line 22">
                <a:extLst>
                  <a:ext uri="{FF2B5EF4-FFF2-40B4-BE49-F238E27FC236}">
                    <a16:creationId xmlns:a16="http://schemas.microsoft.com/office/drawing/2014/main" id="{F42CB75A-71CD-0DFD-802C-33CFA41A7352}"/>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327" name="Line 23">
                <a:extLst>
                  <a:ext uri="{FF2B5EF4-FFF2-40B4-BE49-F238E27FC236}">
                    <a16:creationId xmlns:a16="http://schemas.microsoft.com/office/drawing/2014/main" id="{28729823-6DB7-DECD-2967-4EC029AEB7C1}"/>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26328" name="Group 24">
            <a:extLst>
              <a:ext uri="{FF2B5EF4-FFF2-40B4-BE49-F238E27FC236}">
                <a16:creationId xmlns:a16="http://schemas.microsoft.com/office/drawing/2014/main" id="{98761AFD-F8EC-1DB5-20D2-2F4D7C06276A}"/>
              </a:ext>
            </a:extLst>
          </p:cNvPr>
          <p:cNvGrpSpPr>
            <a:grpSpLocks/>
          </p:cNvGrpSpPr>
          <p:nvPr/>
        </p:nvGrpSpPr>
        <p:grpSpPr bwMode="auto">
          <a:xfrm>
            <a:off x="7554913" y="3548063"/>
            <a:ext cx="355600" cy="152400"/>
            <a:chOff x="3600" y="219"/>
            <a:chExt cx="360" cy="175"/>
          </a:xfrm>
        </p:grpSpPr>
        <p:sp>
          <p:nvSpPr>
            <p:cNvPr id="226329" name="Oval 25">
              <a:extLst>
                <a:ext uri="{FF2B5EF4-FFF2-40B4-BE49-F238E27FC236}">
                  <a16:creationId xmlns:a16="http://schemas.microsoft.com/office/drawing/2014/main" id="{1468F4A9-477A-1161-53BB-6A2702073EC2}"/>
                </a:ext>
              </a:extLst>
            </p:cNvPr>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330" name="Line 26">
              <a:extLst>
                <a:ext uri="{FF2B5EF4-FFF2-40B4-BE49-F238E27FC236}">
                  <a16:creationId xmlns:a16="http://schemas.microsoft.com/office/drawing/2014/main" id="{74268269-6145-BF24-CE1D-989874F885FB}"/>
                </a:ext>
              </a:extLst>
            </p:cNvPr>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331" name="Line 27">
              <a:extLst>
                <a:ext uri="{FF2B5EF4-FFF2-40B4-BE49-F238E27FC236}">
                  <a16:creationId xmlns:a16="http://schemas.microsoft.com/office/drawing/2014/main" id="{7EC020F4-8E4D-CBB3-8223-8D8A9DC74C30}"/>
                </a:ext>
              </a:extLst>
            </p:cNvPr>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332" name="Rectangle 28">
              <a:extLst>
                <a:ext uri="{FF2B5EF4-FFF2-40B4-BE49-F238E27FC236}">
                  <a16:creationId xmlns:a16="http://schemas.microsoft.com/office/drawing/2014/main" id="{19A5F935-D616-A60B-D087-35AA7BC842AA}"/>
                </a:ext>
              </a:extLst>
            </p:cNvPr>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sp>
          <p:nvSpPr>
            <p:cNvPr id="226333" name="Oval 29">
              <a:extLst>
                <a:ext uri="{FF2B5EF4-FFF2-40B4-BE49-F238E27FC236}">
                  <a16:creationId xmlns:a16="http://schemas.microsoft.com/office/drawing/2014/main" id="{190039A6-DAE7-D903-C880-543417028DC6}"/>
                </a:ext>
              </a:extLst>
            </p:cNvPr>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26334" name="Group 30">
              <a:extLst>
                <a:ext uri="{FF2B5EF4-FFF2-40B4-BE49-F238E27FC236}">
                  <a16:creationId xmlns:a16="http://schemas.microsoft.com/office/drawing/2014/main" id="{EFAA8AEA-9368-12A0-D16E-77A69B1B4037}"/>
                </a:ext>
              </a:extLst>
            </p:cNvPr>
            <p:cNvGrpSpPr>
              <a:grpSpLocks/>
            </p:cNvGrpSpPr>
            <p:nvPr/>
          </p:nvGrpSpPr>
          <p:grpSpPr bwMode="auto">
            <a:xfrm>
              <a:off x="3686" y="244"/>
              <a:ext cx="177" cy="66"/>
              <a:chOff x="2848" y="848"/>
              <a:chExt cx="140" cy="98"/>
            </a:xfrm>
          </p:grpSpPr>
          <p:sp>
            <p:nvSpPr>
              <p:cNvPr id="226335" name="Line 31">
                <a:extLst>
                  <a:ext uri="{FF2B5EF4-FFF2-40B4-BE49-F238E27FC236}">
                    <a16:creationId xmlns:a16="http://schemas.microsoft.com/office/drawing/2014/main" id="{D5BD6507-5E62-DA63-12A0-123196143D6D}"/>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336" name="Line 32">
                <a:extLst>
                  <a:ext uri="{FF2B5EF4-FFF2-40B4-BE49-F238E27FC236}">
                    <a16:creationId xmlns:a16="http://schemas.microsoft.com/office/drawing/2014/main" id="{5D104984-0308-880F-62AD-EC4F38CA2E06}"/>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337" name="Line 33">
                <a:extLst>
                  <a:ext uri="{FF2B5EF4-FFF2-40B4-BE49-F238E27FC236}">
                    <a16:creationId xmlns:a16="http://schemas.microsoft.com/office/drawing/2014/main" id="{26F7B2CA-59B5-3F80-C944-B31B3E7E9BEB}"/>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6338" name="Group 34">
              <a:extLst>
                <a:ext uri="{FF2B5EF4-FFF2-40B4-BE49-F238E27FC236}">
                  <a16:creationId xmlns:a16="http://schemas.microsoft.com/office/drawing/2014/main" id="{90992817-E9A3-7C79-8EBA-6F2502787172}"/>
                </a:ext>
              </a:extLst>
            </p:cNvPr>
            <p:cNvGrpSpPr>
              <a:grpSpLocks/>
            </p:cNvGrpSpPr>
            <p:nvPr/>
          </p:nvGrpSpPr>
          <p:grpSpPr bwMode="auto">
            <a:xfrm flipV="1">
              <a:off x="3686" y="243"/>
              <a:ext cx="177" cy="66"/>
              <a:chOff x="2848" y="848"/>
              <a:chExt cx="140" cy="98"/>
            </a:xfrm>
          </p:grpSpPr>
          <p:sp>
            <p:nvSpPr>
              <p:cNvPr id="226339" name="Line 35">
                <a:extLst>
                  <a:ext uri="{FF2B5EF4-FFF2-40B4-BE49-F238E27FC236}">
                    <a16:creationId xmlns:a16="http://schemas.microsoft.com/office/drawing/2014/main" id="{C1627F3B-602C-F946-4F14-D2B51CCD6058}"/>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340" name="Line 36">
                <a:extLst>
                  <a:ext uri="{FF2B5EF4-FFF2-40B4-BE49-F238E27FC236}">
                    <a16:creationId xmlns:a16="http://schemas.microsoft.com/office/drawing/2014/main" id="{2939DA98-E7F8-6084-CBF4-39467BCCC2C2}"/>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341" name="Line 37">
                <a:extLst>
                  <a:ext uri="{FF2B5EF4-FFF2-40B4-BE49-F238E27FC236}">
                    <a16:creationId xmlns:a16="http://schemas.microsoft.com/office/drawing/2014/main" id="{A7ED092E-17D3-27CC-742D-88D5DC61FC9C}"/>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26342" name="Group 38">
            <a:extLst>
              <a:ext uri="{FF2B5EF4-FFF2-40B4-BE49-F238E27FC236}">
                <a16:creationId xmlns:a16="http://schemas.microsoft.com/office/drawing/2014/main" id="{D6CCBBF7-3FD1-79B8-5804-34ADF2EB9B0A}"/>
              </a:ext>
            </a:extLst>
          </p:cNvPr>
          <p:cNvGrpSpPr>
            <a:grpSpLocks/>
          </p:cNvGrpSpPr>
          <p:nvPr/>
        </p:nvGrpSpPr>
        <p:grpSpPr bwMode="auto">
          <a:xfrm>
            <a:off x="6981825" y="3305175"/>
            <a:ext cx="357188" cy="150813"/>
            <a:chOff x="3600" y="219"/>
            <a:chExt cx="360" cy="175"/>
          </a:xfrm>
        </p:grpSpPr>
        <p:sp>
          <p:nvSpPr>
            <p:cNvPr id="226343" name="Oval 39">
              <a:extLst>
                <a:ext uri="{FF2B5EF4-FFF2-40B4-BE49-F238E27FC236}">
                  <a16:creationId xmlns:a16="http://schemas.microsoft.com/office/drawing/2014/main" id="{DCADA56F-2B0F-9636-5EAC-E14DDBC6793E}"/>
                </a:ext>
              </a:extLst>
            </p:cNvPr>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344" name="Line 40">
              <a:extLst>
                <a:ext uri="{FF2B5EF4-FFF2-40B4-BE49-F238E27FC236}">
                  <a16:creationId xmlns:a16="http://schemas.microsoft.com/office/drawing/2014/main" id="{7E977B1A-5135-D5CA-8ABF-A177B8600828}"/>
                </a:ext>
              </a:extLst>
            </p:cNvPr>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345" name="Line 41">
              <a:extLst>
                <a:ext uri="{FF2B5EF4-FFF2-40B4-BE49-F238E27FC236}">
                  <a16:creationId xmlns:a16="http://schemas.microsoft.com/office/drawing/2014/main" id="{E24B606E-5B49-9261-9D14-C0A68FD0A884}"/>
                </a:ext>
              </a:extLst>
            </p:cNvPr>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346" name="Rectangle 42">
              <a:extLst>
                <a:ext uri="{FF2B5EF4-FFF2-40B4-BE49-F238E27FC236}">
                  <a16:creationId xmlns:a16="http://schemas.microsoft.com/office/drawing/2014/main" id="{45125C30-429F-002C-7BAD-A9A203F16D7E}"/>
                </a:ext>
              </a:extLst>
            </p:cNvPr>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sp>
          <p:nvSpPr>
            <p:cNvPr id="226347" name="Oval 43">
              <a:extLst>
                <a:ext uri="{FF2B5EF4-FFF2-40B4-BE49-F238E27FC236}">
                  <a16:creationId xmlns:a16="http://schemas.microsoft.com/office/drawing/2014/main" id="{3EF11870-064B-865E-106B-4563484906AD}"/>
                </a:ext>
              </a:extLst>
            </p:cNvPr>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26348" name="Group 44">
              <a:extLst>
                <a:ext uri="{FF2B5EF4-FFF2-40B4-BE49-F238E27FC236}">
                  <a16:creationId xmlns:a16="http://schemas.microsoft.com/office/drawing/2014/main" id="{F1BED28B-F7C8-2423-79BC-8EF37AB719CE}"/>
                </a:ext>
              </a:extLst>
            </p:cNvPr>
            <p:cNvGrpSpPr>
              <a:grpSpLocks/>
            </p:cNvGrpSpPr>
            <p:nvPr/>
          </p:nvGrpSpPr>
          <p:grpSpPr bwMode="auto">
            <a:xfrm>
              <a:off x="3686" y="244"/>
              <a:ext cx="177" cy="66"/>
              <a:chOff x="2848" y="848"/>
              <a:chExt cx="140" cy="98"/>
            </a:xfrm>
          </p:grpSpPr>
          <p:sp>
            <p:nvSpPr>
              <p:cNvPr id="226349" name="Line 45">
                <a:extLst>
                  <a:ext uri="{FF2B5EF4-FFF2-40B4-BE49-F238E27FC236}">
                    <a16:creationId xmlns:a16="http://schemas.microsoft.com/office/drawing/2014/main" id="{07182401-62DC-4276-4FAC-704063F0289F}"/>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350" name="Line 46">
                <a:extLst>
                  <a:ext uri="{FF2B5EF4-FFF2-40B4-BE49-F238E27FC236}">
                    <a16:creationId xmlns:a16="http://schemas.microsoft.com/office/drawing/2014/main" id="{92C48EB1-5FB6-2445-AD9E-2089CB19E76D}"/>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351" name="Line 47">
                <a:extLst>
                  <a:ext uri="{FF2B5EF4-FFF2-40B4-BE49-F238E27FC236}">
                    <a16:creationId xmlns:a16="http://schemas.microsoft.com/office/drawing/2014/main" id="{9FB7AE9D-4FA9-586D-07EE-54C0CDA313FC}"/>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6352" name="Group 48">
              <a:extLst>
                <a:ext uri="{FF2B5EF4-FFF2-40B4-BE49-F238E27FC236}">
                  <a16:creationId xmlns:a16="http://schemas.microsoft.com/office/drawing/2014/main" id="{87F574D8-29A6-67DA-7E49-927DBFC23B68}"/>
                </a:ext>
              </a:extLst>
            </p:cNvPr>
            <p:cNvGrpSpPr>
              <a:grpSpLocks/>
            </p:cNvGrpSpPr>
            <p:nvPr/>
          </p:nvGrpSpPr>
          <p:grpSpPr bwMode="auto">
            <a:xfrm flipV="1">
              <a:off x="3686" y="243"/>
              <a:ext cx="177" cy="66"/>
              <a:chOff x="2848" y="848"/>
              <a:chExt cx="140" cy="98"/>
            </a:xfrm>
          </p:grpSpPr>
          <p:sp>
            <p:nvSpPr>
              <p:cNvPr id="226353" name="Line 49">
                <a:extLst>
                  <a:ext uri="{FF2B5EF4-FFF2-40B4-BE49-F238E27FC236}">
                    <a16:creationId xmlns:a16="http://schemas.microsoft.com/office/drawing/2014/main" id="{568ADC66-6714-0DE5-17DB-11CE4D200E54}"/>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354" name="Line 50">
                <a:extLst>
                  <a:ext uri="{FF2B5EF4-FFF2-40B4-BE49-F238E27FC236}">
                    <a16:creationId xmlns:a16="http://schemas.microsoft.com/office/drawing/2014/main" id="{61722242-0DC8-CEE1-6767-3E66F708B6D1}"/>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355" name="Line 51">
                <a:extLst>
                  <a:ext uri="{FF2B5EF4-FFF2-40B4-BE49-F238E27FC236}">
                    <a16:creationId xmlns:a16="http://schemas.microsoft.com/office/drawing/2014/main" id="{D209EDEB-CEC2-FD58-500C-287C34D25868}"/>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26356" name="Line 52">
            <a:extLst>
              <a:ext uri="{FF2B5EF4-FFF2-40B4-BE49-F238E27FC236}">
                <a16:creationId xmlns:a16="http://schemas.microsoft.com/office/drawing/2014/main" id="{61CD653B-31B9-172E-A7B9-047BC1EC5FD1}"/>
              </a:ext>
            </a:extLst>
          </p:cNvPr>
          <p:cNvSpPr>
            <a:spLocks noChangeShapeType="1"/>
          </p:cNvSpPr>
          <p:nvPr/>
        </p:nvSpPr>
        <p:spPr bwMode="auto">
          <a:xfrm flipV="1">
            <a:off x="7323138" y="3306763"/>
            <a:ext cx="663575" cy="460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357" name="Freeform 53">
            <a:extLst>
              <a:ext uri="{FF2B5EF4-FFF2-40B4-BE49-F238E27FC236}">
                <a16:creationId xmlns:a16="http://schemas.microsoft.com/office/drawing/2014/main" id="{22133765-BE9C-C8C4-B5C8-3FA58EB872DE}"/>
              </a:ext>
            </a:extLst>
          </p:cNvPr>
          <p:cNvSpPr>
            <a:spLocks/>
          </p:cNvSpPr>
          <p:nvPr/>
        </p:nvSpPr>
        <p:spPr bwMode="auto">
          <a:xfrm>
            <a:off x="4787900" y="2262188"/>
            <a:ext cx="1025525" cy="754062"/>
          </a:xfrm>
          <a:custGeom>
            <a:avLst/>
            <a:gdLst>
              <a:gd name="T0" fmla="*/ 210 w 907"/>
              <a:gd name="T1" fmla="*/ 0 h 735"/>
              <a:gd name="T2" fmla="*/ 31 w 907"/>
              <a:gd name="T3" fmla="*/ 126 h 735"/>
              <a:gd name="T4" fmla="*/ 25 w 907"/>
              <a:gd name="T5" fmla="*/ 434 h 735"/>
              <a:gd name="T6" fmla="*/ 46 w 907"/>
              <a:gd name="T7" fmla="*/ 691 h 735"/>
              <a:gd name="T8" fmla="*/ 218 w 907"/>
              <a:gd name="T9" fmla="*/ 701 h 735"/>
              <a:gd name="T10" fmla="*/ 377 w 907"/>
              <a:gd name="T11" fmla="*/ 677 h 735"/>
              <a:gd name="T12" fmla="*/ 551 w 907"/>
              <a:gd name="T13" fmla="*/ 665 h 735"/>
              <a:gd name="T14" fmla="*/ 818 w 907"/>
              <a:gd name="T15" fmla="*/ 551 h 735"/>
              <a:gd name="T16" fmla="*/ 902 w 907"/>
              <a:gd name="T17" fmla="*/ 377 h 735"/>
              <a:gd name="T18" fmla="*/ 785 w 907"/>
              <a:gd name="T19" fmla="*/ 218 h 735"/>
              <a:gd name="T20" fmla="*/ 590 w 907"/>
              <a:gd name="T21" fmla="*/ 122 h 735"/>
              <a:gd name="T22" fmla="*/ 210 w 907"/>
              <a:gd name="T23"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7" h="735">
                <a:moveTo>
                  <a:pt x="210" y="0"/>
                </a:moveTo>
                <a:cubicBezTo>
                  <a:pt x="105" y="6"/>
                  <a:pt x="61" y="54"/>
                  <a:pt x="31" y="126"/>
                </a:cubicBezTo>
                <a:cubicBezTo>
                  <a:pt x="0" y="198"/>
                  <a:pt x="23" y="340"/>
                  <a:pt x="25" y="434"/>
                </a:cubicBezTo>
                <a:cubicBezTo>
                  <a:pt x="28" y="528"/>
                  <a:pt x="14" y="647"/>
                  <a:pt x="46" y="691"/>
                </a:cubicBezTo>
                <a:cubicBezTo>
                  <a:pt x="78" y="735"/>
                  <a:pt x="163" y="703"/>
                  <a:pt x="218" y="701"/>
                </a:cubicBezTo>
                <a:cubicBezTo>
                  <a:pt x="273" y="699"/>
                  <a:pt x="322" y="683"/>
                  <a:pt x="377" y="677"/>
                </a:cubicBezTo>
                <a:cubicBezTo>
                  <a:pt x="432" y="671"/>
                  <a:pt x="478" y="686"/>
                  <a:pt x="551" y="665"/>
                </a:cubicBezTo>
                <a:cubicBezTo>
                  <a:pt x="624" y="644"/>
                  <a:pt x="760" y="599"/>
                  <a:pt x="818" y="551"/>
                </a:cubicBezTo>
                <a:cubicBezTo>
                  <a:pt x="876" y="503"/>
                  <a:pt x="907" y="432"/>
                  <a:pt x="902" y="377"/>
                </a:cubicBezTo>
                <a:cubicBezTo>
                  <a:pt x="897" y="322"/>
                  <a:pt x="837" y="261"/>
                  <a:pt x="785" y="218"/>
                </a:cubicBezTo>
                <a:cubicBezTo>
                  <a:pt x="733" y="175"/>
                  <a:pt x="686" y="158"/>
                  <a:pt x="590" y="122"/>
                </a:cubicBezTo>
                <a:cubicBezTo>
                  <a:pt x="494" y="86"/>
                  <a:pt x="289" y="25"/>
                  <a:pt x="210" y="0"/>
                </a:cubicBezTo>
                <a:close/>
              </a:path>
            </a:pathLst>
          </a:custGeom>
          <a:solidFill>
            <a:srgbClr val="00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358" name="Line 54">
            <a:extLst>
              <a:ext uri="{FF2B5EF4-FFF2-40B4-BE49-F238E27FC236}">
                <a16:creationId xmlns:a16="http://schemas.microsoft.com/office/drawing/2014/main" id="{9E21F0AE-C768-3389-9BF6-15B84E10FCA0}"/>
              </a:ext>
            </a:extLst>
          </p:cNvPr>
          <p:cNvSpPr>
            <a:spLocks noChangeShapeType="1"/>
          </p:cNvSpPr>
          <p:nvPr/>
        </p:nvSpPr>
        <p:spPr bwMode="auto">
          <a:xfrm>
            <a:off x="5218113" y="2473325"/>
            <a:ext cx="249237" cy="1365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359" name="Line 55">
            <a:extLst>
              <a:ext uri="{FF2B5EF4-FFF2-40B4-BE49-F238E27FC236}">
                <a16:creationId xmlns:a16="http://schemas.microsoft.com/office/drawing/2014/main" id="{E972FD8F-969A-E8A9-6AA8-1FEB5AA5FF99}"/>
              </a:ext>
            </a:extLst>
          </p:cNvPr>
          <p:cNvSpPr>
            <a:spLocks noChangeShapeType="1"/>
          </p:cNvSpPr>
          <p:nvPr/>
        </p:nvSpPr>
        <p:spPr bwMode="auto">
          <a:xfrm>
            <a:off x="5680075" y="2687638"/>
            <a:ext cx="468313" cy="3254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360" name="Line 56">
            <a:extLst>
              <a:ext uri="{FF2B5EF4-FFF2-40B4-BE49-F238E27FC236}">
                <a16:creationId xmlns:a16="http://schemas.microsoft.com/office/drawing/2014/main" id="{9E3EB5A2-B010-076F-DC76-0EBA08D710C7}"/>
              </a:ext>
            </a:extLst>
          </p:cNvPr>
          <p:cNvSpPr>
            <a:spLocks noChangeShapeType="1"/>
          </p:cNvSpPr>
          <p:nvPr/>
        </p:nvSpPr>
        <p:spPr bwMode="auto">
          <a:xfrm flipH="1">
            <a:off x="5033963" y="2544763"/>
            <a:ext cx="1587" cy="1968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361" name="Freeform 57">
            <a:extLst>
              <a:ext uri="{FF2B5EF4-FFF2-40B4-BE49-F238E27FC236}">
                <a16:creationId xmlns:a16="http://schemas.microsoft.com/office/drawing/2014/main" id="{217D4231-64AD-1BD2-B23C-B2CF7184D9F8}"/>
              </a:ext>
            </a:extLst>
          </p:cNvPr>
          <p:cNvSpPr>
            <a:spLocks/>
          </p:cNvSpPr>
          <p:nvPr/>
        </p:nvSpPr>
        <p:spPr bwMode="auto">
          <a:xfrm>
            <a:off x="6521450" y="3041650"/>
            <a:ext cx="484188" cy="296863"/>
          </a:xfrm>
          <a:custGeom>
            <a:avLst/>
            <a:gdLst>
              <a:gd name="T0" fmla="*/ 0 w 428"/>
              <a:gd name="T1" fmla="*/ 0 h 289"/>
              <a:gd name="T2" fmla="*/ 428 w 428"/>
              <a:gd name="T3" fmla="*/ 289 h 289"/>
            </a:gdLst>
            <a:ahLst/>
            <a:cxnLst>
              <a:cxn ang="0">
                <a:pos x="T0" y="T1"/>
              </a:cxn>
              <a:cxn ang="0">
                <a:pos x="T2" y="T3"/>
              </a:cxn>
            </a:cxnLst>
            <a:rect l="0" t="0" r="r" b="b"/>
            <a:pathLst>
              <a:path w="428" h="289">
                <a:moveTo>
                  <a:pt x="0" y="0"/>
                </a:moveTo>
                <a:lnTo>
                  <a:pt x="428" y="289"/>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362" name="Line 58">
            <a:extLst>
              <a:ext uri="{FF2B5EF4-FFF2-40B4-BE49-F238E27FC236}">
                <a16:creationId xmlns:a16="http://schemas.microsoft.com/office/drawing/2014/main" id="{04AFF3DC-7A64-F338-ABD8-43F9B038974F}"/>
              </a:ext>
            </a:extLst>
          </p:cNvPr>
          <p:cNvSpPr>
            <a:spLocks noChangeShapeType="1"/>
          </p:cNvSpPr>
          <p:nvPr/>
        </p:nvSpPr>
        <p:spPr bwMode="auto">
          <a:xfrm flipH="1">
            <a:off x="5229225" y="2643188"/>
            <a:ext cx="247650" cy="165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26363" name="Group 59">
            <a:extLst>
              <a:ext uri="{FF2B5EF4-FFF2-40B4-BE49-F238E27FC236}">
                <a16:creationId xmlns:a16="http://schemas.microsoft.com/office/drawing/2014/main" id="{28BFBB46-72B6-CCE8-D22A-8501D70B9018}"/>
              </a:ext>
            </a:extLst>
          </p:cNvPr>
          <p:cNvGrpSpPr>
            <a:grpSpLocks/>
          </p:cNvGrpSpPr>
          <p:nvPr/>
        </p:nvGrpSpPr>
        <p:grpSpPr bwMode="auto">
          <a:xfrm>
            <a:off x="4862513" y="2389188"/>
            <a:ext cx="357187" cy="149225"/>
            <a:chOff x="3600" y="219"/>
            <a:chExt cx="360" cy="175"/>
          </a:xfrm>
        </p:grpSpPr>
        <p:sp>
          <p:nvSpPr>
            <p:cNvPr id="226364" name="Oval 60">
              <a:extLst>
                <a:ext uri="{FF2B5EF4-FFF2-40B4-BE49-F238E27FC236}">
                  <a16:creationId xmlns:a16="http://schemas.microsoft.com/office/drawing/2014/main" id="{8F15F498-3E05-66EB-4871-A3118768D36A}"/>
                </a:ext>
              </a:extLst>
            </p:cNvPr>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365" name="Line 61">
              <a:extLst>
                <a:ext uri="{FF2B5EF4-FFF2-40B4-BE49-F238E27FC236}">
                  <a16:creationId xmlns:a16="http://schemas.microsoft.com/office/drawing/2014/main" id="{09571E4F-25AF-1473-7F73-278273CEBBD1}"/>
                </a:ext>
              </a:extLst>
            </p:cNvPr>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366" name="Line 62">
              <a:extLst>
                <a:ext uri="{FF2B5EF4-FFF2-40B4-BE49-F238E27FC236}">
                  <a16:creationId xmlns:a16="http://schemas.microsoft.com/office/drawing/2014/main" id="{DFF1FE33-4849-FBAD-21A5-3BBACD52B62F}"/>
                </a:ext>
              </a:extLst>
            </p:cNvPr>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367" name="Rectangle 63">
              <a:extLst>
                <a:ext uri="{FF2B5EF4-FFF2-40B4-BE49-F238E27FC236}">
                  <a16:creationId xmlns:a16="http://schemas.microsoft.com/office/drawing/2014/main" id="{A7B61AEA-A7F9-852B-E83A-8BFC38B21566}"/>
                </a:ext>
              </a:extLst>
            </p:cNvPr>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sp>
          <p:nvSpPr>
            <p:cNvPr id="226368" name="Oval 64">
              <a:extLst>
                <a:ext uri="{FF2B5EF4-FFF2-40B4-BE49-F238E27FC236}">
                  <a16:creationId xmlns:a16="http://schemas.microsoft.com/office/drawing/2014/main" id="{F4D64521-D6CD-CF50-BC76-081199123D6D}"/>
                </a:ext>
              </a:extLst>
            </p:cNvPr>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26369" name="Group 65">
              <a:extLst>
                <a:ext uri="{FF2B5EF4-FFF2-40B4-BE49-F238E27FC236}">
                  <a16:creationId xmlns:a16="http://schemas.microsoft.com/office/drawing/2014/main" id="{8EB0EF96-F2A9-CD88-4E7B-A4A84DB3449D}"/>
                </a:ext>
              </a:extLst>
            </p:cNvPr>
            <p:cNvGrpSpPr>
              <a:grpSpLocks/>
            </p:cNvGrpSpPr>
            <p:nvPr/>
          </p:nvGrpSpPr>
          <p:grpSpPr bwMode="auto">
            <a:xfrm>
              <a:off x="3686" y="244"/>
              <a:ext cx="177" cy="66"/>
              <a:chOff x="2848" y="848"/>
              <a:chExt cx="140" cy="98"/>
            </a:xfrm>
          </p:grpSpPr>
          <p:sp>
            <p:nvSpPr>
              <p:cNvPr id="226370" name="Line 66">
                <a:extLst>
                  <a:ext uri="{FF2B5EF4-FFF2-40B4-BE49-F238E27FC236}">
                    <a16:creationId xmlns:a16="http://schemas.microsoft.com/office/drawing/2014/main" id="{8C4BD3C2-94F1-F7AB-5B14-BCEF1A3136CD}"/>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371" name="Line 67">
                <a:extLst>
                  <a:ext uri="{FF2B5EF4-FFF2-40B4-BE49-F238E27FC236}">
                    <a16:creationId xmlns:a16="http://schemas.microsoft.com/office/drawing/2014/main" id="{318B522F-3CB5-EA2B-72DF-A3FAFB102041}"/>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372" name="Line 68">
                <a:extLst>
                  <a:ext uri="{FF2B5EF4-FFF2-40B4-BE49-F238E27FC236}">
                    <a16:creationId xmlns:a16="http://schemas.microsoft.com/office/drawing/2014/main" id="{5E9AFC82-6709-C1E3-7912-A2C046FB306A}"/>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6373" name="Group 69">
              <a:extLst>
                <a:ext uri="{FF2B5EF4-FFF2-40B4-BE49-F238E27FC236}">
                  <a16:creationId xmlns:a16="http://schemas.microsoft.com/office/drawing/2014/main" id="{60192840-B2A6-D64C-FAC1-38D821DA95C4}"/>
                </a:ext>
              </a:extLst>
            </p:cNvPr>
            <p:cNvGrpSpPr>
              <a:grpSpLocks/>
            </p:cNvGrpSpPr>
            <p:nvPr/>
          </p:nvGrpSpPr>
          <p:grpSpPr bwMode="auto">
            <a:xfrm flipV="1">
              <a:off x="3686" y="243"/>
              <a:ext cx="177" cy="66"/>
              <a:chOff x="2848" y="848"/>
              <a:chExt cx="140" cy="98"/>
            </a:xfrm>
          </p:grpSpPr>
          <p:sp>
            <p:nvSpPr>
              <p:cNvPr id="226374" name="Line 70">
                <a:extLst>
                  <a:ext uri="{FF2B5EF4-FFF2-40B4-BE49-F238E27FC236}">
                    <a16:creationId xmlns:a16="http://schemas.microsoft.com/office/drawing/2014/main" id="{86D26A22-6CD5-C663-39CE-3F6BBE3A5CB9}"/>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375" name="Line 71">
                <a:extLst>
                  <a:ext uri="{FF2B5EF4-FFF2-40B4-BE49-F238E27FC236}">
                    <a16:creationId xmlns:a16="http://schemas.microsoft.com/office/drawing/2014/main" id="{EEB9CC26-91F6-1BA4-A594-67F7CEF7175B}"/>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376" name="Line 72">
                <a:extLst>
                  <a:ext uri="{FF2B5EF4-FFF2-40B4-BE49-F238E27FC236}">
                    <a16:creationId xmlns:a16="http://schemas.microsoft.com/office/drawing/2014/main" id="{17144F96-B483-EC5E-8FE5-AE58074AF302}"/>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26377" name="Group 73">
            <a:extLst>
              <a:ext uri="{FF2B5EF4-FFF2-40B4-BE49-F238E27FC236}">
                <a16:creationId xmlns:a16="http://schemas.microsoft.com/office/drawing/2014/main" id="{B001F1E4-BDC4-6CCB-8BD2-70F3FB702BCD}"/>
              </a:ext>
            </a:extLst>
          </p:cNvPr>
          <p:cNvGrpSpPr>
            <a:grpSpLocks/>
          </p:cNvGrpSpPr>
          <p:nvPr/>
        </p:nvGrpSpPr>
        <p:grpSpPr bwMode="auto">
          <a:xfrm>
            <a:off x="4864100" y="2733675"/>
            <a:ext cx="358775" cy="152400"/>
            <a:chOff x="3600" y="219"/>
            <a:chExt cx="360" cy="175"/>
          </a:xfrm>
        </p:grpSpPr>
        <p:sp>
          <p:nvSpPr>
            <p:cNvPr id="226378" name="Oval 74">
              <a:extLst>
                <a:ext uri="{FF2B5EF4-FFF2-40B4-BE49-F238E27FC236}">
                  <a16:creationId xmlns:a16="http://schemas.microsoft.com/office/drawing/2014/main" id="{1EFC9797-B1B4-FFB8-4FCE-A4E8F6DDAD8A}"/>
                </a:ext>
              </a:extLst>
            </p:cNvPr>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379" name="Line 75">
              <a:extLst>
                <a:ext uri="{FF2B5EF4-FFF2-40B4-BE49-F238E27FC236}">
                  <a16:creationId xmlns:a16="http://schemas.microsoft.com/office/drawing/2014/main" id="{29828DF8-9941-E964-E905-A78983A44679}"/>
                </a:ext>
              </a:extLst>
            </p:cNvPr>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380" name="Line 76">
              <a:extLst>
                <a:ext uri="{FF2B5EF4-FFF2-40B4-BE49-F238E27FC236}">
                  <a16:creationId xmlns:a16="http://schemas.microsoft.com/office/drawing/2014/main" id="{B57C5112-90E9-338D-1BD8-A0E0721B34CB}"/>
                </a:ext>
              </a:extLst>
            </p:cNvPr>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381" name="Rectangle 77">
              <a:extLst>
                <a:ext uri="{FF2B5EF4-FFF2-40B4-BE49-F238E27FC236}">
                  <a16:creationId xmlns:a16="http://schemas.microsoft.com/office/drawing/2014/main" id="{E4D33AFD-1644-AB19-52D0-D7EC99292FFE}"/>
                </a:ext>
              </a:extLst>
            </p:cNvPr>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sp>
          <p:nvSpPr>
            <p:cNvPr id="226382" name="Oval 78">
              <a:extLst>
                <a:ext uri="{FF2B5EF4-FFF2-40B4-BE49-F238E27FC236}">
                  <a16:creationId xmlns:a16="http://schemas.microsoft.com/office/drawing/2014/main" id="{A4C93C5F-2D83-D5C5-0CF0-748099067353}"/>
                </a:ext>
              </a:extLst>
            </p:cNvPr>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26383" name="Group 79">
              <a:extLst>
                <a:ext uri="{FF2B5EF4-FFF2-40B4-BE49-F238E27FC236}">
                  <a16:creationId xmlns:a16="http://schemas.microsoft.com/office/drawing/2014/main" id="{194687B0-6411-8C4A-2158-AF475DE93DB5}"/>
                </a:ext>
              </a:extLst>
            </p:cNvPr>
            <p:cNvGrpSpPr>
              <a:grpSpLocks/>
            </p:cNvGrpSpPr>
            <p:nvPr/>
          </p:nvGrpSpPr>
          <p:grpSpPr bwMode="auto">
            <a:xfrm>
              <a:off x="3686" y="244"/>
              <a:ext cx="177" cy="66"/>
              <a:chOff x="2848" y="848"/>
              <a:chExt cx="140" cy="98"/>
            </a:xfrm>
          </p:grpSpPr>
          <p:sp>
            <p:nvSpPr>
              <p:cNvPr id="226384" name="Line 80">
                <a:extLst>
                  <a:ext uri="{FF2B5EF4-FFF2-40B4-BE49-F238E27FC236}">
                    <a16:creationId xmlns:a16="http://schemas.microsoft.com/office/drawing/2014/main" id="{DA58751F-95A7-C102-6268-7D1FE7841764}"/>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385" name="Line 81">
                <a:extLst>
                  <a:ext uri="{FF2B5EF4-FFF2-40B4-BE49-F238E27FC236}">
                    <a16:creationId xmlns:a16="http://schemas.microsoft.com/office/drawing/2014/main" id="{A5319307-786F-2200-52E4-E346E18CCCE1}"/>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386" name="Line 82">
                <a:extLst>
                  <a:ext uri="{FF2B5EF4-FFF2-40B4-BE49-F238E27FC236}">
                    <a16:creationId xmlns:a16="http://schemas.microsoft.com/office/drawing/2014/main" id="{429C6CB9-34D9-7671-65EC-1BDAC2DF87EE}"/>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6387" name="Group 83">
              <a:extLst>
                <a:ext uri="{FF2B5EF4-FFF2-40B4-BE49-F238E27FC236}">
                  <a16:creationId xmlns:a16="http://schemas.microsoft.com/office/drawing/2014/main" id="{DB3091EC-8B3C-BC53-A75E-371752C172E9}"/>
                </a:ext>
              </a:extLst>
            </p:cNvPr>
            <p:cNvGrpSpPr>
              <a:grpSpLocks/>
            </p:cNvGrpSpPr>
            <p:nvPr/>
          </p:nvGrpSpPr>
          <p:grpSpPr bwMode="auto">
            <a:xfrm flipV="1">
              <a:off x="3686" y="243"/>
              <a:ext cx="177" cy="66"/>
              <a:chOff x="2848" y="848"/>
              <a:chExt cx="140" cy="98"/>
            </a:xfrm>
          </p:grpSpPr>
          <p:sp>
            <p:nvSpPr>
              <p:cNvPr id="226388" name="Line 84">
                <a:extLst>
                  <a:ext uri="{FF2B5EF4-FFF2-40B4-BE49-F238E27FC236}">
                    <a16:creationId xmlns:a16="http://schemas.microsoft.com/office/drawing/2014/main" id="{D6B07EDB-54DD-46FF-0BB2-815234844298}"/>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389" name="Line 85">
                <a:extLst>
                  <a:ext uri="{FF2B5EF4-FFF2-40B4-BE49-F238E27FC236}">
                    <a16:creationId xmlns:a16="http://schemas.microsoft.com/office/drawing/2014/main" id="{F5840E21-BF46-2C11-CA63-DB7CDEC834B2}"/>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390" name="Line 86">
                <a:extLst>
                  <a:ext uri="{FF2B5EF4-FFF2-40B4-BE49-F238E27FC236}">
                    <a16:creationId xmlns:a16="http://schemas.microsoft.com/office/drawing/2014/main" id="{0E20EEBB-5497-B9F1-900B-34B6772FCF94}"/>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26391" name="Group 87">
            <a:extLst>
              <a:ext uri="{FF2B5EF4-FFF2-40B4-BE49-F238E27FC236}">
                <a16:creationId xmlns:a16="http://schemas.microsoft.com/office/drawing/2014/main" id="{22BAA570-D4CE-F0AF-4AE2-EA0B5A960136}"/>
              </a:ext>
            </a:extLst>
          </p:cNvPr>
          <p:cNvGrpSpPr>
            <a:grpSpLocks/>
          </p:cNvGrpSpPr>
          <p:nvPr/>
        </p:nvGrpSpPr>
        <p:grpSpPr bwMode="auto">
          <a:xfrm>
            <a:off x="5321300" y="2605088"/>
            <a:ext cx="357188" cy="150812"/>
            <a:chOff x="3600" y="219"/>
            <a:chExt cx="360" cy="175"/>
          </a:xfrm>
        </p:grpSpPr>
        <p:sp>
          <p:nvSpPr>
            <p:cNvPr id="226392" name="Oval 88">
              <a:extLst>
                <a:ext uri="{FF2B5EF4-FFF2-40B4-BE49-F238E27FC236}">
                  <a16:creationId xmlns:a16="http://schemas.microsoft.com/office/drawing/2014/main" id="{34C2AAC4-FB0F-F253-836D-CA1771165343}"/>
                </a:ext>
              </a:extLst>
            </p:cNvPr>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393" name="Line 89">
              <a:extLst>
                <a:ext uri="{FF2B5EF4-FFF2-40B4-BE49-F238E27FC236}">
                  <a16:creationId xmlns:a16="http://schemas.microsoft.com/office/drawing/2014/main" id="{F977BDA1-B340-D9AC-5D15-481ED3BB337D}"/>
                </a:ext>
              </a:extLst>
            </p:cNvPr>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394" name="Line 90">
              <a:extLst>
                <a:ext uri="{FF2B5EF4-FFF2-40B4-BE49-F238E27FC236}">
                  <a16:creationId xmlns:a16="http://schemas.microsoft.com/office/drawing/2014/main" id="{0ABFEDD7-4A70-F669-7D13-A11F5C34EDD9}"/>
                </a:ext>
              </a:extLst>
            </p:cNvPr>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395" name="Rectangle 91">
              <a:extLst>
                <a:ext uri="{FF2B5EF4-FFF2-40B4-BE49-F238E27FC236}">
                  <a16:creationId xmlns:a16="http://schemas.microsoft.com/office/drawing/2014/main" id="{2278340A-DCFC-BA3B-2D56-22C6004B0D68}"/>
                </a:ext>
              </a:extLst>
            </p:cNvPr>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sp>
          <p:nvSpPr>
            <p:cNvPr id="226396" name="Oval 92">
              <a:extLst>
                <a:ext uri="{FF2B5EF4-FFF2-40B4-BE49-F238E27FC236}">
                  <a16:creationId xmlns:a16="http://schemas.microsoft.com/office/drawing/2014/main" id="{8CB92970-28ED-AE87-51C9-6CBCF0E6AEA2}"/>
                </a:ext>
              </a:extLst>
            </p:cNvPr>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26397" name="Group 93">
              <a:extLst>
                <a:ext uri="{FF2B5EF4-FFF2-40B4-BE49-F238E27FC236}">
                  <a16:creationId xmlns:a16="http://schemas.microsoft.com/office/drawing/2014/main" id="{6C631279-6C5F-688F-241D-494B5D85BB90}"/>
                </a:ext>
              </a:extLst>
            </p:cNvPr>
            <p:cNvGrpSpPr>
              <a:grpSpLocks/>
            </p:cNvGrpSpPr>
            <p:nvPr/>
          </p:nvGrpSpPr>
          <p:grpSpPr bwMode="auto">
            <a:xfrm>
              <a:off x="3686" y="244"/>
              <a:ext cx="177" cy="66"/>
              <a:chOff x="2848" y="848"/>
              <a:chExt cx="140" cy="98"/>
            </a:xfrm>
          </p:grpSpPr>
          <p:sp>
            <p:nvSpPr>
              <p:cNvPr id="226398" name="Line 94">
                <a:extLst>
                  <a:ext uri="{FF2B5EF4-FFF2-40B4-BE49-F238E27FC236}">
                    <a16:creationId xmlns:a16="http://schemas.microsoft.com/office/drawing/2014/main" id="{728C58CA-42CF-28D2-7890-94099650C9BE}"/>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399" name="Line 95">
                <a:extLst>
                  <a:ext uri="{FF2B5EF4-FFF2-40B4-BE49-F238E27FC236}">
                    <a16:creationId xmlns:a16="http://schemas.microsoft.com/office/drawing/2014/main" id="{AD723BEF-A11C-9783-CCB5-DA06E21A4380}"/>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400" name="Line 96">
                <a:extLst>
                  <a:ext uri="{FF2B5EF4-FFF2-40B4-BE49-F238E27FC236}">
                    <a16:creationId xmlns:a16="http://schemas.microsoft.com/office/drawing/2014/main" id="{44F9E9AC-6008-ED80-C016-6AC91E26934E}"/>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6401" name="Group 97">
              <a:extLst>
                <a:ext uri="{FF2B5EF4-FFF2-40B4-BE49-F238E27FC236}">
                  <a16:creationId xmlns:a16="http://schemas.microsoft.com/office/drawing/2014/main" id="{44B47FA8-C9A0-2835-692D-8A9AB915A840}"/>
                </a:ext>
              </a:extLst>
            </p:cNvPr>
            <p:cNvGrpSpPr>
              <a:grpSpLocks/>
            </p:cNvGrpSpPr>
            <p:nvPr/>
          </p:nvGrpSpPr>
          <p:grpSpPr bwMode="auto">
            <a:xfrm flipV="1">
              <a:off x="3686" y="243"/>
              <a:ext cx="177" cy="66"/>
              <a:chOff x="2848" y="848"/>
              <a:chExt cx="140" cy="98"/>
            </a:xfrm>
          </p:grpSpPr>
          <p:sp>
            <p:nvSpPr>
              <p:cNvPr id="226402" name="Line 98">
                <a:extLst>
                  <a:ext uri="{FF2B5EF4-FFF2-40B4-BE49-F238E27FC236}">
                    <a16:creationId xmlns:a16="http://schemas.microsoft.com/office/drawing/2014/main" id="{B595F3B5-32C5-FB30-7FC8-538EC9EFB858}"/>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403" name="Line 99">
                <a:extLst>
                  <a:ext uri="{FF2B5EF4-FFF2-40B4-BE49-F238E27FC236}">
                    <a16:creationId xmlns:a16="http://schemas.microsoft.com/office/drawing/2014/main" id="{A0EB441B-6129-02B1-7B6F-C5BF55228707}"/>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404" name="Line 100">
                <a:extLst>
                  <a:ext uri="{FF2B5EF4-FFF2-40B4-BE49-F238E27FC236}">
                    <a16:creationId xmlns:a16="http://schemas.microsoft.com/office/drawing/2014/main" id="{F3C42A0B-6511-A727-E965-58C8396980D9}"/>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26405" name="Group 101">
            <a:extLst>
              <a:ext uri="{FF2B5EF4-FFF2-40B4-BE49-F238E27FC236}">
                <a16:creationId xmlns:a16="http://schemas.microsoft.com/office/drawing/2014/main" id="{9FA4B2A7-CD91-35C3-C805-3A6465249D7A}"/>
              </a:ext>
            </a:extLst>
          </p:cNvPr>
          <p:cNvGrpSpPr>
            <a:grpSpLocks/>
          </p:cNvGrpSpPr>
          <p:nvPr/>
        </p:nvGrpSpPr>
        <p:grpSpPr bwMode="auto">
          <a:xfrm>
            <a:off x="6151563" y="2946400"/>
            <a:ext cx="357187" cy="152400"/>
            <a:chOff x="3600" y="219"/>
            <a:chExt cx="360" cy="175"/>
          </a:xfrm>
        </p:grpSpPr>
        <p:sp>
          <p:nvSpPr>
            <p:cNvPr id="226406" name="Oval 102">
              <a:extLst>
                <a:ext uri="{FF2B5EF4-FFF2-40B4-BE49-F238E27FC236}">
                  <a16:creationId xmlns:a16="http://schemas.microsoft.com/office/drawing/2014/main" id="{10672727-EA09-7F4E-8DA1-DDECA4630A7A}"/>
                </a:ext>
              </a:extLst>
            </p:cNvPr>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407" name="Line 103">
              <a:extLst>
                <a:ext uri="{FF2B5EF4-FFF2-40B4-BE49-F238E27FC236}">
                  <a16:creationId xmlns:a16="http://schemas.microsoft.com/office/drawing/2014/main" id="{64139966-AB03-2774-3D82-0CD823578C2C}"/>
                </a:ext>
              </a:extLst>
            </p:cNvPr>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408" name="Line 104">
              <a:extLst>
                <a:ext uri="{FF2B5EF4-FFF2-40B4-BE49-F238E27FC236}">
                  <a16:creationId xmlns:a16="http://schemas.microsoft.com/office/drawing/2014/main" id="{DEDE8F77-AAC7-8A23-7322-124F3BFEBFE6}"/>
                </a:ext>
              </a:extLst>
            </p:cNvPr>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409" name="Rectangle 105">
              <a:extLst>
                <a:ext uri="{FF2B5EF4-FFF2-40B4-BE49-F238E27FC236}">
                  <a16:creationId xmlns:a16="http://schemas.microsoft.com/office/drawing/2014/main" id="{D3ED9F61-D1F1-C9D1-C941-2A78216038B0}"/>
                </a:ext>
              </a:extLst>
            </p:cNvPr>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sp>
          <p:nvSpPr>
            <p:cNvPr id="226410" name="Oval 106">
              <a:extLst>
                <a:ext uri="{FF2B5EF4-FFF2-40B4-BE49-F238E27FC236}">
                  <a16:creationId xmlns:a16="http://schemas.microsoft.com/office/drawing/2014/main" id="{560AB646-D606-B781-490D-6AD799F14CBC}"/>
                </a:ext>
              </a:extLst>
            </p:cNvPr>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26411" name="Group 107">
              <a:extLst>
                <a:ext uri="{FF2B5EF4-FFF2-40B4-BE49-F238E27FC236}">
                  <a16:creationId xmlns:a16="http://schemas.microsoft.com/office/drawing/2014/main" id="{F5696899-AD73-4EAB-DD54-29027F727299}"/>
                </a:ext>
              </a:extLst>
            </p:cNvPr>
            <p:cNvGrpSpPr>
              <a:grpSpLocks/>
            </p:cNvGrpSpPr>
            <p:nvPr/>
          </p:nvGrpSpPr>
          <p:grpSpPr bwMode="auto">
            <a:xfrm>
              <a:off x="3686" y="244"/>
              <a:ext cx="177" cy="66"/>
              <a:chOff x="2848" y="848"/>
              <a:chExt cx="140" cy="98"/>
            </a:xfrm>
          </p:grpSpPr>
          <p:sp>
            <p:nvSpPr>
              <p:cNvPr id="226412" name="Line 108">
                <a:extLst>
                  <a:ext uri="{FF2B5EF4-FFF2-40B4-BE49-F238E27FC236}">
                    <a16:creationId xmlns:a16="http://schemas.microsoft.com/office/drawing/2014/main" id="{A9104DCA-F148-6B5E-96F1-024CA0538140}"/>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413" name="Line 109">
                <a:extLst>
                  <a:ext uri="{FF2B5EF4-FFF2-40B4-BE49-F238E27FC236}">
                    <a16:creationId xmlns:a16="http://schemas.microsoft.com/office/drawing/2014/main" id="{2C4C56AB-1EED-F995-6017-5D83541DA206}"/>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414" name="Line 110">
                <a:extLst>
                  <a:ext uri="{FF2B5EF4-FFF2-40B4-BE49-F238E27FC236}">
                    <a16:creationId xmlns:a16="http://schemas.microsoft.com/office/drawing/2014/main" id="{D077F6C3-37A1-7E10-022C-5575C4AC88A9}"/>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6415" name="Group 111">
              <a:extLst>
                <a:ext uri="{FF2B5EF4-FFF2-40B4-BE49-F238E27FC236}">
                  <a16:creationId xmlns:a16="http://schemas.microsoft.com/office/drawing/2014/main" id="{37C61253-0782-10B2-F801-9C367391B5B3}"/>
                </a:ext>
              </a:extLst>
            </p:cNvPr>
            <p:cNvGrpSpPr>
              <a:grpSpLocks/>
            </p:cNvGrpSpPr>
            <p:nvPr/>
          </p:nvGrpSpPr>
          <p:grpSpPr bwMode="auto">
            <a:xfrm flipV="1">
              <a:off x="3686" y="243"/>
              <a:ext cx="177" cy="66"/>
              <a:chOff x="2848" y="848"/>
              <a:chExt cx="140" cy="98"/>
            </a:xfrm>
          </p:grpSpPr>
          <p:sp>
            <p:nvSpPr>
              <p:cNvPr id="226416" name="Line 112">
                <a:extLst>
                  <a:ext uri="{FF2B5EF4-FFF2-40B4-BE49-F238E27FC236}">
                    <a16:creationId xmlns:a16="http://schemas.microsoft.com/office/drawing/2014/main" id="{E925F713-7B48-C228-2C41-082A4B0E3FBB}"/>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417" name="Line 113">
                <a:extLst>
                  <a:ext uri="{FF2B5EF4-FFF2-40B4-BE49-F238E27FC236}">
                    <a16:creationId xmlns:a16="http://schemas.microsoft.com/office/drawing/2014/main" id="{8BBA9BDA-AA44-5C84-2CA6-59C8C2D910CB}"/>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418" name="Line 114">
                <a:extLst>
                  <a:ext uri="{FF2B5EF4-FFF2-40B4-BE49-F238E27FC236}">
                    <a16:creationId xmlns:a16="http://schemas.microsoft.com/office/drawing/2014/main" id="{5D903B76-2ED0-2D46-4894-BB6D821A246D}"/>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26419" name="Line 115">
            <a:extLst>
              <a:ext uri="{FF2B5EF4-FFF2-40B4-BE49-F238E27FC236}">
                <a16:creationId xmlns:a16="http://schemas.microsoft.com/office/drawing/2014/main" id="{68D63AED-813E-A3B4-93C1-6E5BD0E88BDC}"/>
              </a:ext>
            </a:extLst>
          </p:cNvPr>
          <p:cNvSpPr>
            <a:spLocks noChangeShapeType="1"/>
          </p:cNvSpPr>
          <p:nvPr/>
        </p:nvSpPr>
        <p:spPr bwMode="auto">
          <a:xfrm>
            <a:off x="4624388" y="2379663"/>
            <a:ext cx="250825" cy="825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26420" name="Group 116">
            <a:extLst>
              <a:ext uri="{FF2B5EF4-FFF2-40B4-BE49-F238E27FC236}">
                <a16:creationId xmlns:a16="http://schemas.microsoft.com/office/drawing/2014/main" id="{70AD3460-D7D2-486D-B75C-14BB41CC6EE1}"/>
              </a:ext>
            </a:extLst>
          </p:cNvPr>
          <p:cNvGrpSpPr>
            <a:grpSpLocks/>
          </p:cNvGrpSpPr>
          <p:nvPr/>
        </p:nvGrpSpPr>
        <p:grpSpPr bwMode="auto">
          <a:xfrm>
            <a:off x="4271963" y="2295525"/>
            <a:ext cx="357187" cy="152400"/>
            <a:chOff x="3600" y="219"/>
            <a:chExt cx="360" cy="175"/>
          </a:xfrm>
        </p:grpSpPr>
        <p:sp>
          <p:nvSpPr>
            <p:cNvPr id="226421" name="Oval 117">
              <a:extLst>
                <a:ext uri="{FF2B5EF4-FFF2-40B4-BE49-F238E27FC236}">
                  <a16:creationId xmlns:a16="http://schemas.microsoft.com/office/drawing/2014/main" id="{0BEB46F9-170C-A70A-057D-2605311389D5}"/>
                </a:ext>
              </a:extLst>
            </p:cNvPr>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422" name="Line 118">
              <a:extLst>
                <a:ext uri="{FF2B5EF4-FFF2-40B4-BE49-F238E27FC236}">
                  <a16:creationId xmlns:a16="http://schemas.microsoft.com/office/drawing/2014/main" id="{AAA848D6-BF31-134C-441B-3DD42A3F6E78}"/>
                </a:ext>
              </a:extLst>
            </p:cNvPr>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423" name="Line 119">
              <a:extLst>
                <a:ext uri="{FF2B5EF4-FFF2-40B4-BE49-F238E27FC236}">
                  <a16:creationId xmlns:a16="http://schemas.microsoft.com/office/drawing/2014/main" id="{688B7C5E-D7A4-AE38-A342-E45713C64147}"/>
                </a:ext>
              </a:extLst>
            </p:cNvPr>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424" name="Rectangle 120">
              <a:extLst>
                <a:ext uri="{FF2B5EF4-FFF2-40B4-BE49-F238E27FC236}">
                  <a16:creationId xmlns:a16="http://schemas.microsoft.com/office/drawing/2014/main" id="{DBF7E59B-7A85-4631-7FDB-9FE578AB80CF}"/>
                </a:ext>
              </a:extLst>
            </p:cNvPr>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sp>
          <p:nvSpPr>
            <p:cNvPr id="226425" name="Oval 121">
              <a:extLst>
                <a:ext uri="{FF2B5EF4-FFF2-40B4-BE49-F238E27FC236}">
                  <a16:creationId xmlns:a16="http://schemas.microsoft.com/office/drawing/2014/main" id="{55606E56-7334-B454-7233-44C19380247B}"/>
                </a:ext>
              </a:extLst>
            </p:cNvPr>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26426" name="Group 122">
              <a:extLst>
                <a:ext uri="{FF2B5EF4-FFF2-40B4-BE49-F238E27FC236}">
                  <a16:creationId xmlns:a16="http://schemas.microsoft.com/office/drawing/2014/main" id="{D8EA7A4A-DAD8-3B65-B9B2-2A52EC6D96BC}"/>
                </a:ext>
              </a:extLst>
            </p:cNvPr>
            <p:cNvGrpSpPr>
              <a:grpSpLocks/>
            </p:cNvGrpSpPr>
            <p:nvPr/>
          </p:nvGrpSpPr>
          <p:grpSpPr bwMode="auto">
            <a:xfrm>
              <a:off x="3686" y="244"/>
              <a:ext cx="177" cy="66"/>
              <a:chOff x="2848" y="848"/>
              <a:chExt cx="140" cy="98"/>
            </a:xfrm>
          </p:grpSpPr>
          <p:sp>
            <p:nvSpPr>
              <p:cNvPr id="226427" name="Line 123">
                <a:extLst>
                  <a:ext uri="{FF2B5EF4-FFF2-40B4-BE49-F238E27FC236}">
                    <a16:creationId xmlns:a16="http://schemas.microsoft.com/office/drawing/2014/main" id="{10730A28-A72A-B48C-801B-B917971DA06B}"/>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428" name="Line 124">
                <a:extLst>
                  <a:ext uri="{FF2B5EF4-FFF2-40B4-BE49-F238E27FC236}">
                    <a16:creationId xmlns:a16="http://schemas.microsoft.com/office/drawing/2014/main" id="{5BDD68BA-ABC7-AA0D-ED17-7056886FCEBD}"/>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429" name="Line 125">
                <a:extLst>
                  <a:ext uri="{FF2B5EF4-FFF2-40B4-BE49-F238E27FC236}">
                    <a16:creationId xmlns:a16="http://schemas.microsoft.com/office/drawing/2014/main" id="{0F5E9EEC-EEA3-993F-0C21-D4971CB9B30E}"/>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6430" name="Group 126">
              <a:extLst>
                <a:ext uri="{FF2B5EF4-FFF2-40B4-BE49-F238E27FC236}">
                  <a16:creationId xmlns:a16="http://schemas.microsoft.com/office/drawing/2014/main" id="{03BE9381-AE5D-D3F6-43B5-275274D76652}"/>
                </a:ext>
              </a:extLst>
            </p:cNvPr>
            <p:cNvGrpSpPr>
              <a:grpSpLocks/>
            </p:cNvGrpSpPr>
            <p:nvPr/>
          </p:nvGrpSpPr>
          <p:grpSpPr bwMode="auto">
            <a:xfrm flipV="1">
              <a:off x="3686" y="243"/>
              <a:ext cx="177" cy="66"/>
              <a:chOff x="2848" y="848"/>
              <a:chExt cx="140" cy="98"/>
            </a:xfrm>
          </p:grpSpPr>
          <p:sp>
            <p:nvSpPr>
              <p:cNvPr id="226431" name="Line 127">
                <a:extLst>
                  <a:ext uri="{FF2B5EF4-FFF2-40B4-BE49-F238E27FC236}">
                    <a16:creationId xmlns:a16="http://schemas.microsoft.com/office/drawing/2014/main" id="{BD2AB7EF-3C46-01FD-15FC-4D16B45D5918}"/>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432" name="Line 128">
                <a:extLst>
                  <a:ext uri="{FF2B5EF4-FFF2-40B4-BE49-F238E27FC236}">
                    <a16:creationId xmlns:a16="http://schemas.microsoft.com/office/drawing/2014/main" id="{79F0A567-9095-F66A-3E4E-3D7ECA99C867}"/>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433" name="Line 129">
                <a:extLst>
                  <a:ext uri="{FF2B5EF4-FFF2-40B4-BE49-F238E27FC236}">
                    <a16:creationId xmlns:a16="http://schemas.microsoft.com/office/drawing/2014/main" id="{DA3E6DC0-A7B1-050D-E092-74C27A0C1AF7}"/>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26434" name="Group 130">
            <a:extLst>
              <a:ext uri="{FF2B5EF4-FFF2-40B4-BE49-F238E27FC236}">
                <a16:creationId xmlns:a16="http://schemas.microsoft.com/office/drawing/2014/main" id="{12058B00-EB6A-3756-DF33-DA3303137D6F}"/>
              </a:ext>
            </a:extLst>
          </p:cNvPr>
          <p:cNvGrpSpPr>
            <a:grpSpLocks/>
          </p:cNvGrpSpPr>
          <p:nvPr/>
        </p:nvGrpSpPr>
        <p:grpSpPr bwMode="auto">
          <a:xfrm>
            <a:off x="3157538" y="1381125"/>
            <a:ext cx="1281112" cy="363538"/>
            <a:chOff x="3621" y="3265"/>
            <a:chExt cx="1776" cy="744"/>
          </a:xfrm>
        </p:grpSpPr>
        <p:pic>
          <p:nvPicPr>
            <p:cNvPr id="226435" name="Picture 131">
              <a:extLst>
                <a:ext uri="{FF2B5EF4-FFF2-40B4-BE49-F238E27FC236}">
                  <a16:creationId xmlns:a16="http://schemas.microsoft.com/office/drawing/2014/main" id="{9D118FF3-8DB8-C255-FBFD-D504B89331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1" y="3265"/>
              <a:ext cx="1776" cy="744"/>
            </a:xfrm>
            <a:prstGeom prst="rect">
              <a:avLst/>
            </a:prstGeom>
            <a:noFill/>
            <a:extLst>
              <a:ext uri="{909E8E84-426E-40DD-AFC4-6F175D3DCCD1}">
                <a14:hiddenFill xmlns:a14="http://schemas.microsoft.com/office/drawing/2010/main">
                  <a:solidFill>
                    <a:srgbClr val="FFFFFF"/>
                  </a:solidFill>
                </a14:hiddenFill>
              </a:ext>
            </a:extLst>
          </p:spPr>
        </p:pic>
        <p:sp>
          <p:nvSpPr>
            <p:cNvPr id="226436" name="Freeform 132">
              <a:extLst>
                <a:ext uri="{FF2B5EF4-FFF2-40B4-BE49-F238E27FC236}">
                  <a16:creationId xmlns:a16="http://schemas.microsoft.com/office/drawing/2014/main" id="{60FD2B79-C3AF-8182-8038-0F2BF37193C7}"/>
                </a:ext>
              </a:extLst>
            </p:cNvPr>
            <p:cNvSpPr>
              <a:spLocks/>
            </p:cNvSpPr>
            <p:nvPr/>
          </p:nvSpPr>
          <p:spPr bwMode="auto">
            <a:xfrm>
              <a:off x="3972" y="3288"/>
              <a:ext cx="1401" cy="438"/>
            </a:xfrm>
            <a:custGeom>
              <a:avLst/>
              <a:gdLst>
                <a:gd name="T0" fmla="*/ 0 w 1401"/>
                <a:gd name="T1" fmla="*/ 6 h 438"/>
                <a:gd name="T2" fmla="*/ 27 w 1401"/>
                <a:gd name="T3" fmla="*/ 384 h 438"/>
                <a:gd name="T4" fmla="*/ 114 w 1401"/>
                <a:gd name="T5" fmla="*/ 381 h 438"/>
                <a:gd name="T6" fmla="*/ 132 w 1401"/>
                <a:gd name="T7" fmla="*/ 357 h 438"/>
                <a:gd name="T8" fmla="*/ 210 w 1401"/>
                <a:gd name="T9" fmla="*/ 402 h 438"/>
                <a:gd name="T10" fmla="*/ 450 w 1401"/>
                <a:gd name="T11" fmla="*/ 384 h 438"/>
                <a:gd name="T12" fmla="*/ 486 w 1401"/>
                <a:gd name="T13" fmla="*/ 393 h 438"/>
                <a:gd name="T14" fmla="*/ 690 w 1401"/>
                <a:gd name="T15" fmla="*/ 417 h 438"/>
                <a:gd name="T16" fmla="*/ 1074 w 1401"/>
                <a:gd name="T17" fmla="*/ 438 h 438"/>
                <a:gd name="T18" fmla="*/ 1401 w 1401"/>
                <a:gd name="T19" fmla="*/ 420 h 438"/>
                <a:gd name="T20" fmla="*/ 1392 w 1401"/>
                <a:gd name="T21" fmla="*/ 165 h 438"/>
                <a:gd name="T22" fmla="*/ 291 w 1401"/>
                <a:gd name="T23" fmla="*/ 0 h 438"/>
                <a:gd name="T24" fmla="*/ 0 w 1401"/>
                <a:gd name="T25" fmla="*/ 6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01" h="438">
                  <a:moveTo>
                    <a:pt x="0" y="6"/>
                  </a:moveTo>
                  <a:lnTo>
                    <a:pt x="27" y="384"/>
                  </a:lnTo>
                  <a:lnTo>
                    <a:pt x="114" y="381"/>
                  </a:lnTo>
                  <a:lnTo>
                    <a:pt x="132" y="357"/>
                  </a:lnTo>
                  <a:lnTo>
                    <a:pt x="210" y="402"/>
                  </a:lnTo>
                  <a:lnTo>
                    <a:pt x="450" y="384"/>
                  </a:lnTo>
                  <a:lnTo>
                    <a:pt x="486" y="393"/>
                  </a:lnTo>
                  <a:lnTo>
                    <a:pt x="690" y="417"/>
                  </a:lnTo>
                  <a:lnTo>
                    <a:pt x="1074" y="438"/>
                  </a:lnTo>
                  <a:lnTo>
                    <a:pt x="1401" y="420"/>
                  </a:lnTo>
                  <a:lnTo>
                    <a:pt x="1392" y="165"/>
                  </a:lnTo>
                  <a:lnTo>
                    <a:pt x="291" y="0"/>
                  </a:lnTo>
                  <a:lnTo>
                    <a:pt x="0" y="6"/>
                  </a:lnTo>
                  <a:close/>
                </a:path>
              </a:pathLst>
            </a:cu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437" name="Freeform 133">
              <a:extLst>
                <a:ext uri="{FF2B5EF4-FFF2-40B4-BE49-F238E27FC236}">
                  <a16:creationId xmlns:a16="http://schemas.microsoft.com/office/drawing/2014/main" id="{C3C0D827-4E82-6A90-C5F4-64464179979F}"/>
                </a:ext>
              </a:extLst>
            </p:cNvPr>
            <p:cNvSpPr>
              <a:spLocks/>
            </p:cNvSpPr>
            <p:nvPr/>
          </p:nvSpPr>
          <p:spPr bwMode="auto">
            <a:xfrm>
              <a:off x="4242" y="3858"/>
              <a:ext cx="999" cy="123"/>
            </a:xfrm>
            <a:custGeom>
              <a:avLst/>
              <a:gdLst>
                <a:gd name="T0" fmla="*/ 0 w 999"/>
                <a:gd name="T1" fmla="*/ 6 h 123"/>
                <a:gd name="T2" fmla="*/ 717 w 999"/>
                <a:gd name="T3" fmla="*/ 12 h 123"/>
                <a:gd name="T4" fmla="*/ 744 w 999"/>
                <a:gd name="T5" fmla="*/ 36 h 123"/>
                <a:gd name="T6" fmla="*/ 801 w 999"/>
                <a:gd name="T7" fmla="*/ 42 h 123"/>
                <a:gd name="T8" fmla="*/ 876 w 999"/>
                <a:gd name="T9" fmla="*/ 6 h 123"/>
                <a:gd name="T10" fmla="*/ 933 w 999"/>
                <a:gd name="T11" fmla="*/ 0 h 123"/>
                <a:gd name="T12" fmla="*/ 981 w 999"/>
                <a:gd name="T13" fmla="*/ 15 h 123"/>
                <a:gd name="T14" fmla="*/ 999 w 999"/>
                <a:gd name="T15" fmla="*/ 51 h 123"/>
                <a:gd name="T16" fmla="*/ 987 w 999"/>
                <a:gd name="T17" fmla="*/ 123 h 123"/>
                <a:gd name="T18" fmla="*/ 18 w 999"/>
                <a:gd name="T19" fmla="*/ 120 h 123"/>
                <a:gd name="T20" fmla="*/ 0 w 999"/>
                <a:gd name="T21" fmla="*/ 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9" h="123">
                  <a:moveTo>
                    <a:pt x="0" y="6"/>
                  </a:moveTo>
                  <a:lnTo>
                    <a:pt x="717" y="12"/>
                  </a:lnTo>
                  <a:lnTo>
                    <a:pt x="744" y="36"/>
                  </a:lnTo>
                  <a:lnTo>
                    <a:pt x="801" y="42"/>
                  </a:lnTo>
                  <a:lnTo>
                    <a:pt x="876" y="6"/>
                  </a:lnTo>
                  <a:lnTo>
                    <a:pt x="933" y="0"/>
                  </a:lnTo>
                  <a:lnTo>
                    <a:pt x="981" y="15"/>
                  </a:lnTo>
                  <a:lnTo>
                    <a:pt x="999" y="51"/>
                  </a:lnTo>
                  <a:lnTo>
                    <a:pt x="987" y="123"/>
                  </a:lnTo>
                  <a:lnTo>
                    <a:pt x="18" y="120"/>
                  </a:lnTo>
                  <a:lnTo>
                    <a:pt x="0" y="6"/>
                  </a:lnTo>
                  <a:close/>
                </a:path>
              </a:pathLst>
            </a:cu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26438" name="Picture 134">
              <a:extLst>
                <a:ext uri="{FF2B5EF4-FFF2-40B4-BE49-F238E27FC236}">
                  <a16:creationId xmlns:a16="http://schemas.microsoft.com/office/drawing/2014/main" id="{EB13E0D0-D675-6C6B-760D-E21AB6F0A1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3" y="3400"/>
              <a:ext cx="889" cy="4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6439" name="Group 135">
            <a:extLst>
              <a:ext uri="{FF2B5EF4-FFF2-40B4-BE49-F238E27FC236}">
                <a16:creationId xmlns:a16="http://schemas.microsoft.com/office/drawing/2014/main" id="{877BEA07-CE4F-F954-F26D-2C55F06E54E3}"/>
              </a:ext>
            </a:extLst>
          </p:cNvPr>
          <p:cNvGrpSpPr>
            <a:grpSpLocks/>
          </p:cNvGrpSpPr>
          <p:nvPr/>
        </p:nvGrpSpPr>
        <p:grpSpPr bwMode="auto">
          <a:xfrm>
            <a:off x="7402513" y="2039938"/>
            <a:ext cx="1042987" cy="866775"/>
            <a:chOff x="4367" y="1793"/>
            <a:chExt cx="922" cy="845"/>
          </a:xfrm>
        </p:grpSpPr>
        <p:grpSp>
          <p:nvGrpSpPr>
            <p:cNvPr id="226440" name="Group 136">
              <a:extLst>
                <a:ext uri="{FF2B5EF4-FFF2-40B4-BE49-F238E27FC236}">
                  <a16:creationId xmlns:a16="http://schemas.microsoft.com/office/drawing/2014/main" id="{FFDAC497-4B89-159C-E6BA-2031E77BEC1E}"/>
                </a:ext>
              </a:extLst>
            </p:cNvPr>
            <p:cNvGrpSpPr>
              <a:grpSpLocks/>
            </p:cNvGrpSpPr>
            <p:nvPr/>
          </p:nvGrpSpPr>
          <p:grpSpPr bwMode="auto">
            <a:xfrm>
              <a:off x="4371" y="1799"/>
              <a:ext cx="918" cy="839"/>
              <a:chOff x="1044" y="2733"/>
              <a:chExt cx="918" cy="839"/>
            </a:xfrm>
          </p:grpSpPr>
          <p:sp>
            <p:nvSpPr>
              <p:cNvPr id="226441" name="Rectangle 137">
                <a:extLst>
                  <a:ext uri="{FF2B5EF4-FFF2-40B4-BE49-F238E27FC236}">
                    <a16:creationId xmlns:a16="http://schemas.microsoft.com/office/drawing/2014/main" id="{59B6C910-0219-94A6-9AA0-B2491A7D9583}"/>
                  </a:ext>
                </a:extLst>
              </p:cNvPr>
              <p:cNvSpPr>
                <a:spLocks noChangeArrowheads="1"/>
              </p:cNvSpPr>
              <p:nvPr/>
            </p:nvSpPr>
            <p:spPr bwMode="auto">
              <a:xfrm>
                <a:off x="1044" y="2733"/>
                <a:ext cx="918" cy="744"/>
              </a:xfrm>
              <a:prstGeom prst="rect">
                <a:avLst/>
              </a:prstGeom>
              <a:gradFill rotWithShape="0">
                <a:gsLst>
                  <a:gs pos="0">
                    <a:srgbClr val="99CCFF">
                      <a:gamma/>
                      <a:shade val="46275"/>
                      <a:invGamma/>
                    </a:srgbClr>
                  </a:gs>
                  <a:gs pos="50000">
                    <a:srgbClr val="99CCFF"/>
                  </a:gs>
                  <a:gs pos="100000">
                    <a:srgbClr val="99CCFF">
                      <a:gamma/>
                      <a:shade val="46275"/>
                      <a:invGamma/>
                    </a:srgbClr>
                  </a:gs>
                </a:gsLst>
                <a:lin ang="5400000" scaled="1"/>
              </a:gradFill>
              <a:ln w="76200">
                <a:solidFill>
                  <a:srgbClr val="5F5F5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442" name="Rectangle 138">
                <a:extLst>
                  <a:ext uri="{FF2B5EF4-FFF2-40B4-BE49-F238E27FC236}">
                    <a16:creationId xmlns:a16="http://schemas.microsoft.com/office/drawing/2014/main" id="{0F0D3C0A-2C9D-C501-FCC0-FE8CC46B354D}"/>
                  </a:ext>
                </a:extLst>
              </p:cNvPr>
              <p:cNvSpPr>
                <a:spLocks noChangeArrowheads="1"/>
              </p:cNvSpPr>
              <p:nvPr/>
            </p:nvSpPr>
            <p:spPr bwMode="auto">
              <a:xfrm>
                <a:off x="1314" y="3480"/>
                <a:ext cx="390" cy="47"/>
              </a:xfrm>
              <a:prstGeom prst="rect">
                <a:avLst/>
              </a:prstGeom>
              <a:solidFill>
                <a:srgbClr val="5F5F5F"/>
              </a:solidFill>
              <a:ln w="9525">
                <a:solidFill>
                  <a:srgbClr val="5F5F5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443" name="Rectangle 139">
                <a:extLst>
                  <a:ext uri="{FF2B5EF4-FFF2-40B4-BE49-F238E27FC236}">
                    <a16:creationId xmlns:a16="http://schemas.microsoft.com/office/drawing/2014/main" id="{DC2ACB67-DFCA-2259-6E2F-4836E44D7584}"/>
                  </a:ext>
                </a:extLst>
              </p:cNvPr>
              <p:cNvSpPr>
                <a:spLocks noChangeArrowheads="1"/>
              </p:cNvSpPr>
              <p:nvPr/>
            </p:nvSpPr>
            <p:spPr bwMode="auto">
              <a:xfrm>
                <a:off x="1047" y="3522"/>
                <a:ext cx="903" cy="5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26444" name="Rectangle 140">
              <a:extLst>
                <a:ext uri="{FF2B5EF4-FFF2-40B4-BE49-F238E27FC236}">
                  <a16:creationId xmlns:a16="http://schemas.microsoft.com/office/drawing/2014/main" id="{6FB3A300-1E41-98C8-473B-99E9EA74C5A3}"/>
                </a:ext>
              </a:extLst>
            </p:cNvPr>
            <p:cNvSpPr>
              <a:spLocks noChangeArrowheads="1"/>
            </p:cNvSpPr>
            <p:nvPr/>
          </p:nvSpPr>
          <p:spPr bwMode="auto">
            <a:xfrm>
              <a:off x="4367" y="1793"/>
              <a:ext cx="921" cy="734"/>
            </a:xfrm>
            <a:prstGeom prst="rect">
              <a:avLst/>
            </a:prstGeom>
            <a:noFill/>
            <a:ln w="571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26445" name="Freeform 141">
            <a:extLst>
              <a:ext uri="{FF2B5EF4-FFF2-40B4-BE49-F238E27FC236}">
                <a16:creationId xmlns:a16="http://schemas.microsoft.com/office/drawing/2014/main" id="{E43E0842-F3E8-667F-B8C6-806A8A964093}"/>
              </a:ext>
            </a:extLst>
          </p:cNvPr>
          <p:cNvSpPr>
            <a:spLocks/>
          </p:cNvSpPr>
          <p:nvPr/>
        </p:nvSpPr>
        <p:spPr bwMode="auto">
          <a:xfrm>
            <a:off x="3917950" y="1662113"/>
            <a:ext cx="4127500" cy="1665287"/>
          </a:xfrm>
          <a:custGeom>
            <a:avLst/>
            <a:gdLst>
              <a:gd name="T0" fmla="*/ 0 w 3651"/>
              <a:gd name="T1" fmla="*/ 0 h 1621"/>
              <a:gd name="T2" fmla="*/ 1 w 3651"/>
              <a:gd name="T3" fmla="*/ 511 h 1621"/>
              <a:gd name="T4" fmla="*/ 353 w 3651"/>
              <a:gd name="T5" fmla="*/ 665 h 1621"/>
              <a:gd name="T6" fmla="*/ 669 w 3651"/>
              <a:gd name="T7" fmla="*/ 673 h 1621"/>
              <a:gd name="T8" fmla="*/ 977 w 3651"/>
              <a:gd name="T9" fmla="*/ 797 h 1621"/>
              <a:gd name="T10" fmla="*/ 1157 w 3651"/>
              <a:gd name="T11" fmla="*/ 745 h 1621"/>
              <a:gd name="T12" fmla="*/ 1429 w 3651"/>
              <a:gd name="T13" fmla="*/ 909 h 1621"/>
              <a:gd name="T14" fmla="*/ 1569 w 3651"/>
              <a:gd name="T15" fmla="*/ 953 h 1621"/>
              <a:gd name="T16" fmla="*/ 1969 w 3651"/>
              <a:gd name="T17" fmla="*/ 1261 h 1621"/>
              <a:gd name="T18" fmla="*/ 2317 w 3651"/>
              <a:gd name="T19" fmla="*/ 1301 h 1621"/>
              <a:gd name="T20" fmla="*/ 2797 w 3651"/>
              <a:gd name="T21" fmla="*/ 1621 h 1621"/>
              <a:gd name="T22" fmla="*/ 3651 w 3651"/>
              <a:gd name="T23" fmla="*/ 1559 h 1621"/>
              <a:gd name="T24" fmla="*/ 3651 w 3651"/>
              <a:gd name="T25" fmla="*/ 1187 h 1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51" h="1621">
                <a:moveTo>
                  <a:pt x="0" y="0"/>
                </a:moveTo>
                <a:lnTo>
                  <a:pt x="1" y="511"/>
                </a:lnTo>
                <a:lnTo>
                  <a:pt x="353" y="665"/>
                </a:lnTo>
                <a:lnTo>
                  <a:pt x="669" y="673"/>
                </a:lnTo>
                <a:lnTo>
                  <a:pt x="977" y="797"/>
                </a:lnTo>
                <a:lnTo>
                  <a:pt x="1157" y="745"/>
                </a:lnTo>
                <a:lnTo>
                  <a:pt x="1429" y="909"/>
                </a:lnTo>
                <a:lnTo>
                  <a:pt x="1569" y="953"/>
                </a:lnTo>
                <a:lnTo>
                  <a:pt x="1969" y="1261"/>
                </a:lnTo>
                <a:lnTo>
                  <a:pt x="2317" y="1301"/>
                </a:lnTo>
                <a:lnTo>
                  <a:pt x="2797" y="1621"/>
                </a:lnTo>
                <a:lnTo>
                  <a:pt x="3651" y="1559"/>
                </a:lnTo>
                <a:lnTo>
                  <a:pt x="3651" y="1187"/>
                </a:lnTo>
              </a:path>
            </a:pathLst>
          </a:custGeom>
          <a:noFill/>
          <a:ln w="57150" cmpd="sng">
            <a:solidFill>
              <a:schemeClr val="accent2"/>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226446" name="Object 142">
            <a:extLst>
              <a:ext uri="{FF2B5EF4-FFF2-40B4-BE49-F238E27FC236}">
                <a16:creationId xmlns:a16="http://schemas.microsoft.com/office/drawing/2014/main" id="{85A1DD42-6967-D1D0-1EF0-EAF9F7FCE207}"/>
              </a:ext>
            </a:extLst>
          </p:cNvPr>
          <p:cNvGraphicFramePr>
            <a:graphicFrameLocks noChangeAspect="1"/>
          </p:cNvGraphicFramePr>
          <p:nvPr/>
        </p:nvGraphicFramePr>
        <p:xfrm>
          <a:off x="3656013" y="1746250"/>
          <a:ext cx="369887" cy="520700"/>
        </p:xfrm>
        <a:graphic>
          <a:graphicData uri="http://schemas.openxmlformats.org/presentationml/2006/ole">
            <mc:AlternateContent xmlns:mc="http://schemas.openxmlformats.org/markup-compatibility/2006">
              <mc:Choice xmlns:v="urn:schemas-microsoft-com:vml" Requires="v">
                <p:oleObj name="Clip" r:id="rId5" imgW="11569700" imgH="17894300" progId="MS_ClipArt_Gallery.2">
                  <p:embed/>
                </p:oleObj>
              </mc:Choice>
              <mc:Fallback>
                <p:oleObj name="Clip" r:id="rId5" imgW="11569700" imgH="17894300" progId="MS_ClipArt_Gallery.2">
                  <p:embed/>
                  <p:pic>
                    <p:nvPicPr>
                      <p:cNvPr id="0" name="Object 1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6013" y="1746250"/>
                        <a:ext cx="36988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26447" name="Group 143">
            <a:extLst>
              <a:ext uri="{FF2B5EF4-FFF2-40B4-BE49-F238E27FC236}">
                <a16:creationId xmlns:a16="http://schemas.microsoft.com/office/drawing/2014/main" id="{AB849297-CD34-DE1F-420B-E95CB8AA8631}"/>
              </a:ext>
            </a:extLst>
          </p:cNvPr>
          <p:cNvGrpSpPr>
            <a:grpSpLocks/>
          </p:cNvGrpSpPr>
          <p:nvPr/>
        </p:nvGrpSpPr>
        <p:grpSpPr bwMode="auto">
          <a:xfrm>
            <a:off x="6346825" y="3389313"/>
            <a:ext cx="357188" cy="149225"/>
            <a:chOff x="3600" y="219"/>
            <a:chExt cx="360" cy="175"/>
          </a:xfrm>
        </p:grpSpPr>
        <p:sp>
          <p:nvSpPr>
            <p:cNvPr id="226448" name="Oval 144">
              <a:extLst>
                <a:ext uri="{FF2B5EF4-FFF2-40B4-BE49-F238E27FC236}">
                  <a16:creationId xmlns:a16="http://schemas.microsoft.com/office/drawing/2014/main" id="{7F2181B6-14E3-E1DC-02DA-272E032D8121}"/>
                </a:ext>
              </a:extLst>
            </p:cNvPr>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449" name="Line 145">
              <a:extLst>
                <a:ext uri="{FF2B5EF4-FFF2-40B4-BE49-F238E27FC236}">
                  <a16:creationId xmlns:a16="http://schemas.microsoft.com/office/drawing/2014/main" id="{A481E1C0-B2F3-BDDD-0D45-ED2BAE221400}"/>
                </a:ext>
              </a:extLst>
            </p:cNvPr>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450" name="Line 146">
              <a:extLst>
                <a:ext uri="{FF2B5EF4-FFF2-40B4-BE49-F238E27FC236}">
                  <a16:creationId xmlns:a16="http://schemas.microsoft.com/office/drawing/2014/main" id="{56926452-80BA-777F-78FE-7D55F58B2A2C}"/>
                </a:ext>
              </a:extLst>
            </p:cNvPr>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451" name="Rectangle 147">
              <a:extLst>
                <a:ext uri="{FF2B5EF4-FFF2-40B4-BE49-F238E27FC236}">
                  <a16:creationId xmlns:a16="http://schemas.microsoft.com/office/drawing/2014/main" id="{61D6FFE1-90C5-FBD1-97D5-C0B99379429C}"/>
                </a:ext>
              </a:extLst>
            </p:cNvPr>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sp>
          <p:nvSpPr>
            <p:cNvPr id="226452" name="Oval 148">
              <a:extLst>
                <a:ext uri="{FF2B5EF4-FFF2-40B4-BE49-F238E27FC236}">
                  <a16:creationId xmlns:a16="http://schemas.microsoft.com/office/drawing/2014/main" id="{7A048BEC-22F5-C8C6-07C1-004A84F7A2EE}"/>
                </a:ext>
              </a:extLst>
            </p:cNvPr>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26453" name="Group 149">
              <a:extLst>
                <a:ext uri="{FF2B5EF4-FFF2-40B4-BE49-F238E27FC236}">
                  <a16:creationId xmlns:a16="http://schemas.microsoft.com/office/drawing/2014/main" id="{994A3D77-3228-2D60-5067-7ADF283D67A3}"/>
                </a:ext>
              </a:extLst>
            </p:cNvPr>
            <p:cNvGrpSpPr>
              <a:grpSpLocks/>
            </p:cNvGrpSpPr>
            <p:nvPr/>
          </p:nvGrpSpPr>
          <p:grpSpPr bwMode="auto">
            <a:xfrm>
              <a:off x="3686" y="244"/>
              <a:ext cx="177" cy="66"/>
              <a:chOff x="2848" y="848"/>
              <a:chExt cx="140" cy="98"/>
            </a:xfrm>
          </p:grpSpPr>
          <p:sp>
            <p:nvSpPr>
              <p:cNvPr id="226454" name="Line 150">
                <a:extLst>
                  <a:ext uri="{FF2B5EF4-FFF2-40B4-BE49-F238E27FC236}">
                    <a16:creationId xmlns:a16="http://schemas.microsoft.com/office/drawing/2014/main" id="{01A16A1D-F130-90CB-6B86-D0C7003C245A}"/>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455" name="Line 151">
                <a:extLst>
                  <a:ext uri="{FF2B5EF4-FFF2-40B4-BE49-F238E27FC236}">
                    <a16:creationId xmlns:a16="http://schemas.microsoft.com/office/drawing/2014/main" id="{AD8DD61B-7FF1-412A-C41D-03D3CB06A24E}"/>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456" name="Line 152">
                <a:extLst>
                  <a:ext uri="{FF2B5EF4-FFF2-40B4-BE49-F238E27FC236}">
                    <a16:creationId xmlns:a16="http://schemas.microsoft.com/office/drawing/2014/main" id="{C52EB99F-2A6F-1FD7-CCBE-D2FD25B8EEDC}"/>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6457" name="Group 153">
              <a:extLst>
                <a:ext uri="{FF2B5EF4-FFF2-40B4-BE49-F238E27FC236}">
                  <a16:creationId xmlns:a16="http://schemas.microsoft.com/office/drawing/2014/main" id="{57DCA701-7E7E-3353-9B17-BE492D1F923B}"/>
                </a:ext>
              </a:extLst>
            </p:cNvPr>
            <p:cNvGrpSpPr>
              <a:grpSpLocks/>
            </p:cNvGrpSpPr>
            <p:nvPr/>
          </p:nvGrpSpPr>
          <p:grpSpPr bwMode="auto">
            <a:xfrm flipV="1">
              <a:off x="3686" y="243"/>
              <a:ext cx="177" cy="66"/>
              <a:chOff x="2848" y="848"/>
              <a:chExt cx="140" cy="98"/>
            </a:xfrm>
          </p:grpSpPr>
          <p:sp>
            <p:nvSpPr>
              <p:cNvPr id="226458" name="Line 154">
                <a:extLst>
                  <a:ext uri="{FF2B5EF4-FFF2-40B4-BE49-F238E27FC236}">
                    <a16:creationId xmlns:a16="http://schemas.microsoft.com/office/drawing/2014/main" id="{01F6D2A9-8D84-61FA-9371-C0786056287F}"/>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459" name="Line 155">
                <a:extLst>
                  <a:ext uri="{FF2B5EF4-FFF2-40B4-BE49-F238E27FC236}">
                    <a16:creationId xmlns:a16="http://schemas.microsoft.com/office/drawing/2014/main" id="{500B2939-8B62-2A84-B9BD-A1A86FCB87AE}"/>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460" name="Line 156">
                <a:extLst>
                  <a:ext uri="{FF2B5EF4-FFF2-40B4-BE49-F238E27FC236}">
                    <a16:creationId xmlns:a16="http://schemas.microsoft.com/office/drawing/2014/main" id="{CB2D0381-547A-A14C-42C6-DF4DE2D5F4A5}"/>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26461" name="Freeform 157">
            <a:extLst>
              <a:ext uri="{FF2B5EF4-FFF2-40B4-BE49-F238E27FC236}">
                <a16:creationId xmlns:a16="http://schemas.microsoft.com/office/drawing/2014/main" id="{2EEB5E42-A13C-C421-BD19-1AB109B871AF}"/>
              </a:ext>
            </a:extLst>
          </p:cNvPr>
          <p:cNvSpPr>
            <a:spLocks/>
          </p:cNvSpPr>
          <p:nvPr/>
        </p:nvSpPr>
        <p:spPr bwMode="auto">
          <a:xfrm>
            <a:off x="6367463" y="3094038"/>
            <a:ext cx="138112" cy="307975"/>
          </a:xfrm>
          <a:custGeom>
            <a:avLst/>
            <a:gdLst>
              <a:gd name="T0" fmla="*/ 0 w 428"/>
              <a:gd name="T1" fmla="*/ 0 h 289"/>
              <a:gd name="T2" fmla="*/ 428 w 428"/>
              <a:gd name="T3" fmla="*/ 289 h 289"/>
            </a:gdLst>
            <a:ahLst/>
            <a:cxnLst>
              <a:cxn ang="0">
                <a:pos x="T0" y="T1"/>
              </a:cxn>
              <a:cxn ang="0">
                <a:pos x="T2" y="T3"/>
              </a:cxn>
            </a:cxnLst>
            <a:rect l="0" t="0" r="r" b="b"/>
            <a:pathLst>
              <a:path w="428" h="289">
                <a:moveTo>
                  <a:pt x="0" y="0"/>
                </a:moveTo>
                <a:lnTo>
                  <a:pt x="428" y="289"/>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462" name="Freeform 158">
            <a:extLst>
              <a:ext uri="{FF2B5EF4-FFF2-40B4-BE49-F238E27FC236}">
                <a16:creationId xmlns:a16="http://schemas.microsoft.com/office/drawing/2014/main" id="{74A11CF6-0EF5-CD1F-AE3C-AFB1BF02590A}"/>
              </a:ext>
            </a:extLst>
          </p:cNvPr>
          <p:cNvSpPr>
            <a:spLocks/>
          </p:cNvSpPr>
          <p:nvPr/>
        </p:nvSpPr>
        <p:spPr bwMode="auto">
          <a:xfrm flipV="1">
            <a:off x="6704013" y="3402013"/>
            <a:ext cx="269875" cy="58737"/>
          </a:xfrm>
          <a:custGeom>
            <a:avLst/>
            <a:gdLst>
              <a:gd name="T0" fmla="*/ 0 w 428"/>
              <a:gd name="T1" fmla="*/ 0 h 289"/>
              <a:gd name="T2" fmla="*/ 428 w 428"/>
              <a:gd name="T3" fmla="*/ 289 h 289"/>
            </a:gdLst>
            <a:ahLst/>
            <a:cxnLst>
              <a:cxn ang="0">
                <a:pos x="T0" y="T1"/>
              </a:cxn>
              <a:cxn ang="0">
                <a:pos x="T2" y="T3"/>
              </a:cxn>
            </a:cxnLst>
            <a:rect l="0" t="0" r="r" b="b"/>
            <a:pathLst>
              <a:path w="428" h="289">
                <a:moveTo>
                  <a:pt x="0" y="0"/>
                </a:moveTo>
                <a:lnTo>
                  <a:pt x="428" y="289"/>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463" name="Freeform 159">
            <a:extLst>
              <a:ext uri="{FF2B5EF4-FFF2-40B4-BE49-F238E27FC236}">
                <a16:creationId xmlns:a16="http://schemas.microsoft.com/office/drawing/2014/main" id="{ECF3FBB7-0005-560E-8EEA-44140CCD464E}"/>
              </a:ext>
            </a:extLst>
          </p:cNvPr>
          <p:cNvSpPr>
            <a:spLocks/>
          </p:cNvSpPr>
          <p:nvPr/>
        </p:nvSpPr>
        <p:spPr bwMode="auto">
          <a:xfrm>
            <a:off x="6543675" y="3538538"/>
            <a:ext cx="77788" cy="188912"/>
          </a:xfrm>
          <a:custGeom>
            <a:avLst/>
            <a:gdLst>
              <a:gd name="T0" fmla="*/ 0 w 428"/>
              <a:gd name="T1" fmla="*/ 0 h 289"/>
              <a:gd name="T2" fmla="*/ 428 w 428"/>
              <a:gd name="T3" fmla="*/ 289 h 289"/>
            </a:gdLst>
            <a:ahLst/>
            <a:cxnLst>
              <a:cxn ang="0">
                <a:pos x="T0" y="T1"/>
              </a:cxn>
              <a:cxn ang="0">
                <a:pos x="T2" y="T3"/>
              </a:cxn>
            </a:cxnLst>
            <a:rect l="0" t="0" r="r" b="b"/>
            <a:pathLst>
              <a:path w="428" h="289">
                <a:moveTo>
                  <a:pt x="0" y="0"/>
                </a:moveTo>
                <a:lnTo>
                  <a:pt x="428" y="289"/>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464" name="Freeform 160">
            <a:extLst>
              <a:ext uri="{FF2B5EF4-FFF2-40B4-BE49-F238E27FC236}">
                <a16:creationId xmlns:a16="http://schemas.microsoft.com/office/drawing/2014/main" id="{BC32DE0D-1C1B-5F68-8393-FF29903AAF8F}"/>
              </a:ext>
            </a:extLst>
          </p:cNvPr>
          <p:cNvSpPr>
            <a:spLocks/>
          </p:cNvSpPr>
          <p:nvPr/>
        </p:nvSpPr>
        <p:spPr bwMode="auto">
          <a:xfrm flipH="1">
            <a:off x="5087938" y="2174875"/>
            <a:ext cx="296862" cy="225425"/>
          </a:xfrm>
          <a:custGeom>
            <a:avLst/>
            <a:gdLst>
              <a:gd name="T0" fmla="*/ 0 w 428"/>
              <a:gd name="T1" fmla="*/ 0 h 289"/>
              <a:gd name="T2" fmla="*/ 428 w 428"/>
              <a:gd name="T3" fmla="*/ 289 h 289"/>
            </a:gdLst>
            <a:ahLst/>
            <a:cxnLst>
              <a:cxn ang="0">
                <a:pos x="T0" y="T1"/>
              </a:cxn>
              <a:cxn ang="0">
                <a:pos x="T2" y="T3"/>
              </a:cxn>
            </a:cxnLst>
            <a:rect l="0" t="0" r="r" b="b"/>
            <a:pathLst>
              <a:path w="428" h="289">
                <a:moveTo>
                  <a:pt x="0" y="0"/>
                </a:moveTo>
                <a:lnTo>
                  <a:pt x="428" y="289"/>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465" name="Line 161">
            <a:extLst>
              <a:ext uri="{FF2B5EF4-FFF2-40B4-BE49-F238E27FC236}">
                <a16:creationId xmlns:a16="http://schemas.microsoft.com/office/drawing/2014/main" id="{FDB2A6B5-D2FE-85E8-402A-078B856F32CC}"/>
              </a:ext>
            </a:extLst>
          </p:cNvPr>
          <p:cNvSpPr>
            <a:spLocks noChangeShapeType="1"/>
          </p:cNvSpPr>
          <p:nvPr/>
        </p:nvSpPr>
        <p:spPr bwMode="auto">
          <a:xfrm flipH="1">
            <a:off x="8140700" y="2974975"/>
            <a:ext cx="1588" cy="2730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466" name="Rectangle 162">
            <a:extLst>
              <a:ext uri="{FF2B5EF4-FFF2-40B4-BE49-F238E27FC236}">
                <a16:creationId xmlns:a16="http://schemas.microsoft.com/office/drawing/2014/main" id="{7EC7109C-44C0-DF63-9F1B-DB7433E41B2A}"/>
              </a:ext>
            </a:extLst>
          </p:cNvPr>
          <p:cNvSpPr>
            <a:spLocks noChangeArrowheads="1"/>
          </p:cNvSpPr>
          <p:nvPr/>
        </p:nvSpPr>
        <p:spPr bwMode="auto">
          <a:xfrm>
            <a:off x="652463" y="5399088"/>
            <a:ext cx="6516687" cy="82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5000"/>
              <a:buFont typeface="ZapfDingbats" pitchFamily="82" charset="2"/>
              <a:buChar char="r"/>
              <a:defRPr sz="2400">
                <a:solidFill>
                  <a:schemeClr val="tx1"/>
                </a:solidFill>
                <a:latin typeface="Comic Sans MS" panose="030F0902030302020204" pitchFamily="66" charset="0"/>
              </a:defRPr>
            </a:lvl1pPr>
            <a:lvl2pPr marL="742950" indent="-285750">
              <a:spcBef>
                <a:spcPct val="20000"/>
              </a:spcBef>
              <a:buClr>
                <a:schemeClr val="accent2"/>
              </a:buClr>
              <a:buSzPct val="75000"/>
              <a:buFont typeface="ZapfDingbats" pitchFamily="82" charset="2"/>
              <a:buChar char="m"/>
              <a:defRPr sz="2000">
                <a:solidFill>
                  <a:schemeClr val="tx1"/>
                </a:solidFill>
                <a:latin typeface="Comic Sans MS" panose="030F0902030302020204" pitchFamily="66" charset="0"/>
              </a:defRPr>
            </a:lvl2pPr>
            <a:lvl3pPr marL="1143000" indent="-228600">
              <a:spcBef>
                <a:spcPct val="20000"/>
              </a:spcBef>
              <a:buChar char="•"/>
              <a:defRPr>
                <a:solidFill>
                  <a:schemeClr val="tx1"/>
                </a:solidFill>
                <a:latin typeface="Comic Sans MS" panose="030F0902030302020204" pitchFamily="66"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a:buFont typeface="ZapfDingbats" pitchFamily="82" charset="2"/>
              <a:buNone/>
            </a:pPr>
            <a:r>
              <a:rPr lang="en-US" altLang="en-US" u="sng">
                <a:solidFill>
                  <a:srgbClr val="FF0000"/>
                </a:solidFill>
              </a:rPr>
              <a:t>A:</a:t>
            </a:r>
            <a:r>
              <a:rPr lang="en-US" altLang="en-US"/>
              <a:t> server stores, transmits multiple copies of video, encoded at different rates</a:t>
            </a:r>
          </a:p>
        </p:txBody>
      </p:sp>
      <p:grpSp>
        <p:nvGrpSpPr>
          <p:cNvPr id="226722" name="Group 418">
            <a:extLst>
              <a:ext uri="{FF2B5EF4-FFF2-40B4-BE49-F238E27FC236}">
                <a16:creationId xmlns:a16="http://schemas.microsoft.com/office/drawing/2014/main" id="{375C247E-8775-A41E-0B34-858E6DB7CBCD}"/>
              </a:ext>
            </a:extLst>
          </p:cNvPr>
          <p:cNvGrpSpPr>
            <a:grpSpLocks/>
          </p:cNvGrpSpPr>
          <p:nvPr/>
        </p:nvGrpSpPr>
        <p:grpSpPr bwMode="auto">
          <a:xfrm>
            <a:off x="4038600" y="2949575"/>
            <a:ext cx="733425" cy="319088"/>
            <a:chOff x="3552" y="246"/>
            <a:chExt cx="527" cy="248"/>
          </a:xfrm>
        </p:grpSpPr>
        <p:graphicFrame>
          <p:nvGraphicFramePr>
            <p:cNvPr id="226723" name="Object 419">
              <a:extLst>
                <a:ext uri="{FF2B5EF4-FFF2-40B4-BE49-F238E27FC236}">
                  <a16:creationId xmlns:a16="http://schemas.microsoft.com/office/drawing/2014/main" id="{4AB9469D-EE34-A67B-A3C3-BFA8F98A2A68}"/>
                </a:ext>
              </a:extLst>
            </p:cNvPr>
            <p:cNvGraphicFramePr>
              <a:graphicFrameLocks noChangeAspect="1"/>
            </p:cNvGraphicFramePr>
            <p:nvPr/>
          </p:nvGraphicFramePr>
          <p:xfrm>
            <a:off x="3552" y="246"/>
            <a:ext cx="299" cy="248"/>
          </p:xfrm>
          <a:graphic>
            <a:graphicData uri="http://schemas.openxmlformats.org/presentationml/2006/ole">
              <mc:AlternateContent xmlns:mc="http://schemas.openxmlformats.org/markup-compatibility/2006">
                <mc:Choice xmlns:v="urn:schemas-microsoft-com:vml" Requires="v">
                  <p:oleObj name="Clip" r:id="rId7" imgW="17462500" imgH="14478000" progId="MS_ClipArt_Gallery.2">
                    <p:embed/>
                  </p:oleObj>
                </mc:Choice>
                <mc:Fallback>
                  <p:oleObj name="Clip" r:id="rId7" imgW="17462500" imgH="14478000" progId="MS_ClipArt_Gallery.2">
                    <p:embed/>
                    <p:pic>
                      <p:nvPicPr>
                        <p:cNvPr id="0" name="Object 4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52" y="246"/>
                          <a:ext cx="299" cy="2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6724" name="Object 420">
              <a:extLst>
                <a:ext uri="{FF2B5EF4-FFF2-40B4-BE49-F238E27FC236}">
                  <a16:creationId xmlns:a16="http://schemas.microsoft.com/office/drawing/2014/main" id="{1A2CE37C-F942-3D71-E039-6D87E657C74B}"/>
                </a:ext>
              </a:extLst>
            </p:cNvPr>
            <p:cNvGraphicFramePr>
              <a:graphicFrameLocks noChangeAspect="1"/>
            </p:cNvGraphicFramePr>
            <p:nvPr/>
          </p:nvGraphicFramePr>
          <p:xfrm>
            <a:off x="3878" y="338"/>
            <a:ext cx="201" cy="144"/>
          </p:xfrm>
          <a:graphic>
            <a:graphicData uri="http://schemas.openxmlformats.org/presentationml/2006/ole">
              <mc:AlternateContent xmlns:mc="http://schemas.openxmlformats.org/markup-compatibility/2006">
                <mc:Choice xmlns:v="urn:schemas-microsoft-com:vml" Requires="v">
                  <p:oleObj name="Clip" r:id="rId9" imgW="9131300" imgH="6438900" progId="MS_ClipArt_Gallery.2">
                    <p:embed/>
                  </p:oleObj>
                </mc:Choice>
                <mc:Fallback>
                  <p:oleObj name="Clip" r:id="rId9" imgW="9131300" imgH="6438900" progId="MS_ClipArt_Gallery.2">
                    <p:embed/>
                    <p:pic>
                      <p:nvPicPr>
                        <p:cNvPr id="0" name="Object 4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78" y="338"/>
                          <a:ext cx="201" cy="1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6725" name="Line 421">
              <a:extLst>
                <a:ext uri="{FF2B5EF4-FFF2-40B4-BE49-F238E27FC236}">
                  <a16:creationId xmlns:a16="http://schemas.microsoft.com/office/drawing/2014/main" id="{89756194-5645-03F3-703A-3E035E59BDAC}"/>
                </a:ext>
              </a:extLst>
            </p:cNvPr>
            <p:cNvSpPr>
              <a:spLocks noChangeShapeType="1"/>
            </p:cNvSpPr>
            <p:nvPr/>
          </p:nvSpPr>
          <p:spPr bwMode="auto">
            <a:xfrm flipV="1">
              <a:off x="3844" y="434"/>
              <a:ext cx="82" cy="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26726" name="Freeform 422">
            <a:extLst>
              <a:ext uri="{FF2B5EF4-FFF2-40B4-BE49-F238E27FC236}">
                <a16:creationId xmlns:a16="http://schemas.microsoft.com/office/drawing/2014/main" id="{0CD6E686-DEB2-10DB-4115-7F85B6192CF2}"/>
              </a:ext>
            </a:extLst>
          </p:cNvPr>
          <p:cNvSpPr>
            <a:spLocks/>
          </p:cNvSpPr>
          <p:nvPr/>
        </p:nvSpPr>
        <p:spPr bwMode="auto">
          <a:xfrm flipH="1">
            <a:off x="4667250" y="2859088"/>
            <a:ext cx="296863" cy="225425"/>
          </a:xfrm>
          <a:custGeom>
            <a:avLst/>
            <a:gdLst>
              <a:gd name="T0" fmla="*/ 0 w 428"/>
              <a:gd name="T1" fmla="*/ 0 h 289"/>
              <a:gd name="T2" fmla="*/ 428 w 428"/>
              <a:gd name="T3" fmla="*/ 289 h 289"/>
            </a:gdLst>
            <a:ahLst/>
            <a:cxnLst>
              <a:cxn ang="0">
                <a:pos x="T0" y="T1"/>
              </a:cxn>
              <a:cxn ang="0">
                <a:pos x="T2" y="T3"/>
              </a:cxn>
            </a:cxnLst>
            <a:rect l="0" t="0" r="r" b="b"/>
            <a:pathLst>
              <a:path w="428" h="289">
                <a:moveTo>
                  <a:pt x="0" y="0"/>
                </a:moveTo>
                <a:lnTo>
                  <a:pt x="428" y="289"/>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732" name="Freeform 428">
            <a:extLst>
              <a:ext uri="{FF2B5EF4-FFF2-40B4-BE49-F238E27FC236}">
                <a16:creationId xmlns:a16="http://schemas.microsoft.com/office/drawing/2014/main" id="{41F7DDF9-2411-FA80-1F10-63B378A38F23}"/>
              </a:ext>
            </a:extLst>
          </p:cNvPr>
          <p:cNvSpPr>
            <a:spLocks/>
          </p:cNvSpPr>
          <p:nvPr/>
        </p:nvSpPr>
        <p:spPr bwMode="auto">
          <a:xfrm>
            <a:off x="3562350" y="2308225"/>
            <a:ext cx="1419225" cy="736600"/>
          </a:xfrm>
          <a:custGeom>
            <a:avLst/>
            <a:gdLst>
              <a:gd name="T0" fmla="*/ 0 w 894"/>
              <a:gd name="T1" fmla="*/ 104 h 464"/>
              <a:gd name="T2" fmla="*/ 236 w 894"/>
              <a:gd name="T3" fmla="*/ 0 h 464"/>
              <a:gd name="T4" fmla="*/ 450 w 894"/>
              <a:gd name="T5" fmla="*/ 80 h 464"/>
              <a:gd name="T6" fmla="*/ 696 w 894"/>
              <a:gd name="T7" fmla="*/ 86 h 464"/>
              <a:gd name="T8" fmla="*/ 894 w 894"/>
              <a:gd name="T9" fmla="*/ 158 h 464"/>
              <a:gd name="T10" fmla="*/ 894 w 894"/>
              <a:gd name="T11" fmla="*/ 272 h 464"/>
              <a:gd name="T12" fmla="*/ 648 w 894"/>
              <a:gd name="T13" fmla="*/ 464 h 464"/>
              <a:gd name="T14" fmla="*/ 544 w 894"/>
              <a:gd name="T15" fmla="*/ 462 h 4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4" h="464">
                <a:moveTo>
                  <a:pt x="0" y="104"/>
                </a:moveTo>
                <a:lnTo>
                  <a:pt x="236" y="0"/>
                </a:lnTo>
                <a:lnTo>
                  <a:pt x="450" y="80"/>
                </a:lnTo>
                <a:lnTo>
                  <a:pt x="696" y="86"/>
                </a:lnTo>
                <a:lnTo>
                  <a:pt x="894" y="158"/>
                </a:lnTo>
                <a:lnTo>
                  <a:pt x="894" y="272"/>
                </a:lnTo>
                <a:lnTo>
                  <a:pt x="648" y="464"/>
                </a:lnTo>
                <a:lnTo>
                  <a:pt x="544" y="462"/>
                </a:lnTo>
              </a:path>
            </a:pathLst>
          </a:custGeom>
          <a:noFill/>
          <a:ln w="19050" cap="flat" cmpd="sng">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733" name="Text Box 429">
            <a:extLst>
              <a:ext uri="{FF2B5EF4-FFF2-40B4-BE49-F238E27FC236}">
                <a16:creationId xmlns:a16="http://schemas.microsoft.com/office/drawing/2014/main" id="{FCA15748-7A49-2ACE-0A57-B4C39D86F7DD}"/>
              </a:ext>
            </a:extLst>
          </p:cNvPr>
          <p:cNvSpPr txBox="1">
            <a:spLocks noChangeArrowheads="1"/>
          </p:cNvSpPr>
          <p:nvPr/>
        </p:nvSpPr>
        <p:spPr bwMode="auto">
          <a:xfrm>
            <a:off x="1214438" y="1395413"/>
            <a:ext cx="1897062"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t>1.5 Mbps encoding</a:t>
            </a:r>
            <a:endParaRPr lang="en-US" altLang="en-US"/>
          </a:p>
        </p:txBody>
      </p:sp>
      <p:sp>
        <p:nvSpPr>
          <p:cNvPr id="226734" name="Text Box 430">
            <a:extLst>
              <a:ext uri="{FF2B5EF4-FFF2-40B4-BE49-F238E27FC236}">
                <a16:creationId xmlns:a16="http://schemas.microsoft.com/office/drawing/2014/main" id="{F5933B8F-1126-9E8B-6716-8401E5604002}"/>
              </a:ext>
            </a:extLst>
          </p:cNvPr>
          <p:cNvSpPr txBox="1">
            <a:spLocks noChangeArrowheads="1"/>
          </p:cNvSpPr>
          <p:nvPr/>
        </p:nvSpPr>
        <p:spPr bwMode="auto">
          <a:xfrm>
            <a:off x="549275" y="2279650"/>
            <a:ext cx="19970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t>28.8 Kbps encoding</a:t>
            </a:r>
            <a:endParaRPr lang="en-US"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9684991D-3EC1-0912-7D39-9CFE5AAA13B4}"/>
              </a:ext>
            </a:extLst>
          </p:cNvPr>
          <p:cNvSpPr>
            <a:spLocks noGrp="1"/>
          </p:cNvSpPr>
          <p:nvPr>
            <p:ph type="ftr" sz="quarter" idx="10"/>
          </p:nvPr>
        </p:nvSpPr>
        <p:spPr/>
        <p:txBody>
          <a:bodyPr/>
          <a:lstStyle/>
          <a:p>
            <a:r>
              <a:rPr lang="en-US" altLang="en-US"/>
              <a:t>7: Multimedia Networking</a:t>
            </a:r>
          </a:p>
        </p:txBody>
      </p:sp>
      <p:sp>
        <p:nvSpPr>
          <p:cNvPr id="3" name="Slide Number Placeholder 5">
            <a:extLst>
              <a:ext uri="{FF2B5EF4-FFF2-40B4-BE49-F238E27FC236}">
                <a16:creationId xmlns:a16="http://schemas.microsoft.com/office/drawing/2014/main" id="{07224C42-C41F-DC7A-89CB-A19324CD8865}"/>
              </a:ext>
            </a:extLst>
          </p:cNvPr>
          <p:cNvSpPr>
            <a:spLocks noGrp="1"/>
          </p:cNvSpPr>
          <p:nvPr>
            <p:ph type="sldNum" sz="quarter" idx="11"/>
          </p:nvPr>
        </p:nvSpPr>
        <p:spPr/>
        <p:txBody>
          <a:bodyPr/>
          <a:lstStyle/>
          <a:p>
            <a:r>
              <a:rPr lang="en-US" altLang="en-US"/>
              <a:t>7-</a:t>
            </a:r>
            <a:fld id="{2CFDBCA8-676A-A944-AC16-063E82A16A8F}" type="slidenum">
              <a:rPr lang="en-US" altLang="en-US"/>
              <a:pPr/>
              <a:t>24</a:t>
            </a:fld>
            <a:endParaRPr lang="en-US" altLang="en-US"/>
          </a:p>
        </p:txBody>
      </p:sp>
      <p:sp>
        <p:nvSpPr>
          <p:cNvPr id="299010" name="Rectangle 2">
            <a:extLst>
              <a:ext uri="{FF2B5EF4-FFF2-40B4-BE49-F238E27FC236}">
                <a16:creationId xmlns:a16="http://schemas.microsoft.com/office/drawing/2014/main" id="{BE47F4B1-1EF1-98CB-984D-2B553D4CB67C}"/>
              </a:ext>
            </a:extLst>
          </p:cNvPr>
          <p:cNvSpPr>
            <a:spLocks noGrp="1" noChangeArrowheads="1"/>
          </p:cNvSpPr>
          <p:nvPr>
            <p:ph type="title"/>
          </p:nvPr>
        </p:nvSpPr>
        <p:spPr/>
        <p:txBody>
          <a:bodyPr/>
          <a:lstStyle/>
          <a:p>
            <a:pPr algn="l"/>
            <a:r>
              <a:rPr lang="en-US" altLang="en-US"/>
              <a:t>User Control of Streaming Media: RTSP </a:t>
            </a:r>
          </a:p>
        </p:txBody>
      </p:sp>
      <p:sp>
        <p:nvSpPr>
          <p:cNvPr id="299011" name="Rectangle 3">
            <a:extLst>
              <a:ext uri="{FF2B5EF4-FFF2-40B4-BE49-F238E27FC236}">
                <a16:creationId xmlns:a16="http://schemas.microsoft.com/office/drawing/2014/main" id="{85057081-D928-C136-309B-A6FABE32CFB5}"/>
              </a:ext>
            </a:extLst>
          </p:cNvPr>
          <p:cNvSpPr>
            <a:spLocks noGrp="1" noChangeArrowheads="1"/>
          </p:cNvSpPr>
          <p:nvPr>
            <p:ph type="body" sz="half" idx="1"/>
          </p:nvPr>
        </p:nvSpPr>
        <p:spPr/>
        <p:txBody>
          <a:bodyPr/>
          <a:lstStyle/>
          <a:p>
            <a:pPr>
              <a:buFont typeface="ZapfDingbats" pitchFamily="82" charset="2"/>
              <a:buNone/>
            </a:pPr>
            <a:r>
              <a:rPr lang="en-US" altLang="en-US" u="sng">
                <a:solidFill>
                  <a:srgbClr val="FF0000"/>
                </a:solidFill>
              </a:rPr>
              <a:t>HTTP</a:t>
            </a:r>
            <a:endParaRPr lang="en-US" altLang="en-US">
              <a:solidFill>
                <a:srgbClr val="FF0000"/>
              </a:solidFill>
            </a:endParaRPr>
          </a:p>
          <a:p>
            <a:r>
              <a:rPr lang="en-US" altLang="en-US"/>
              <a:t>does not target multimedia content</a:t>
            </a:r>
          </a:p>
          <a:p>
            <a:r>
              <a:rPr lang="en-US" altLang="en-US"/>
              <a:t>no commands for fast forward, etc.</a:t>
            </a:r>
          </a:p>
          <a:p>
            <a:pPr>
              <a:buFont typeface="ZapfDingbats" pitchFamily="82" charset="2"/>
              <a:buNone/>
            </a:pPr>
            <a:r>
              <a:rPr lang="en-US" altLang="en-US" u="sng">
                <a:solidFill>
                  <a:srgbClr val="FF0000"/>
                </a:solidFill>
              </a:rPr>
              <a:t>RTSP: RFC 2326</a:t>
            </a:r>
            <a:endParaRPr lang="en-US" altLang="en-US"/>
          </a:p>
          <a:p>
            <a:r>
              <a:rPr lang="en-US" altLang="en-US"/>
              <a:t>client-server application layer protocol</a:t>
            </a:r>
          </a:p>
          <a:p>
            <a:r>
              <a:rPr lang="en-US" altLang="en-US"/>
              <a:t>user control: rewind, fast forward, pause, resume, repositioning, etc…</a:t>
            </a:r>
          </a:p>
        </p:txBody>
      </p:sp>
      <p:sp>
        <p:nvSpPr>
          <p:cNvPr id="299012" name="Rectangle 4">
            <a:extLst>
              <a:ext uri="{FF2B5EF4-FFF2-40B4-BE49-F238E27FC236}">
                <a16:creationId xmlns:a16="http://schemas.microsoft.com/office/drawing/2014/main" id="{22125FAD-36C5-F979-4AB0-63E429ADDAE7}"/>
              </a:ext>
            </a:extLst>
          </p:cNvPr>
          <p:cNvSpPr>
            <a:spLocks noGrp="1" noChangeArrowheads="1"/>
          </p:cNvSpPr>
          <p:nvPr>
            <p:ph type="body" sz="half" idx="2"/>
          </p:nvPr>
        </p:nvSpPr>
        <p:spPr>
          <a:xfrm>
            <a:off x="4495800" y="1339850"/>
            <a:ext cx="3983038" cy="4908550"/>
          </a:xfrm>
        </p:spPr>
        <p:txBody>
          <a:bodyPr/>
          <a:lstStyle/>
          <a:p>
            <a:pPr>
              <a:buFont typeface="ZapfDingbats" pitchFamily="82" charset="2"/>
              <a:buNone/>
            </a:pPr>
            <a:r>
              <a:rPr lang="en-US" altLang="en-US" u="sng">
                <a:solidFill>
                  <a:srgbClr val="FF0000"/>
                </a:solidFill>
              </a:rPr>
              <a:t>What it doesn’t do:</a:t>
            </a:r>
          </a:p>
          <a:p>
            <a:r>
              <a:rPr lang="en-US" altLang="en-US"/>
              <a:t>doesn’t define how audio/video is encapsulated for streaming over network</a:t>
            </a:r>
          </a:p>
          <a:p>
            <a:r>
              <a:rPr lang="en-US" altLang="en-US"/>
              <a:t>doesn’t restrict how streamed media is transported (UDP or TCP possible)</a:t>
            </a:r>
          </a:p>
          <a:p>
            <a:r>
              <a:rPr lang="en-US" altLang="en-US"/>
              <a:t>doesn’t specify how media player buffers audio/video</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2CAEF181-D3AB-FE5F-D7BC-228E2FB37341}"/>
              </a:ext>
            </a:extLst>
          </p:cNvPr>
          <p:cNvSpPr>
            <a:spLocks noGrp="1"/>
          </p:cNvSpPr>
          <p:nvPr>
            <p:ph type="ftr" sz="quarter" idx="10"/>
          </p:nvPr>
        </p:nvSpPr>
        <p:spPr/>
        <p:txBody>
          <a:bodyPr/>
          <a:lstStyle/>
          <a:p>
            <a:r>
              <a:rPr lang="en-US" altLang="en-US"/>
              <a:t>7: Multimedia Networking</a:t>
            </a:r>
          </a:p>
        </p:txBody>
      </p:sp>
      <p:sp>
        <p:nvSpPr>
          <p:cNvPr id="3" name="Slide Number Placeholder 5">
            <a:extLst>
              <a:ext uri="{FF2B5EF4-FFF2-40B4-BE49-F238E27FC236}">
                <a16:creationId xmlns:a16="http://schemas.microsoft.com/office/drawing/2014/main" id="{B5B686E1-542D-9F86-30B5-7C2A0E75F292}"/>
              </a:ext>
            </a:extLst>
          </p:cNvPr>
          <p:cNvSpPr>
            <a:spLocks noGrp="1"/>
          </p:cNvSpPr>
          <p:nvPr>
            <p:ph type="sldNum" sz="quarter" idx="11"/>
          </p:nvPr>
        </p:nvSpPr>
        <p:spPr/>
        <p:txBody>
          <a:bodyPr/>
          <a:lstStyle/>
          <a:p>
            <a:r>
              <a:rPr lang="en-US" altLang="en-US"/>
              <a:t>7-</a:t>
            </a:r>
            <a:fld id="{64FFFE94-A8A8-E240-8ED9-64F515754DB4}" type="slidenum">
              <a:rPr lang="en-US" altLang="en-US"/>
              <a:pPr/>
              <a:t>25</a:t>
            </a:fld>
            <a:endParaRPr lang="en-US" altLang="en-US"/>
          </a:p>
        </p:txBody>
      </p:sp>
      <p:sp>
        <p:nvSpPr>
          <p:cNvPr id="300034" name="Rectangle 2">
            <a:extLst>
              <a:ext uri="{FF2B5EF4-FFF2-40B4-BE49-F238E27FC236}">
                <a16:creationId xmlns:a16="http://schemas.microsoft.com/office/drawing/2014/main" id="{68D6F750-8C94-ABF2-AD2B-948AD874E74A}"/>
              </a:ext>
            </a:extLst>
          </p:cNvPr>
          <p:cNvSpPr>
            <a:spLocks noGrp="1" noChangeArrowheads="1"/>
          </p:cNvSpPr>
          <p:nvPr>
            <p:ph type="title"/>
          </p:nvPr>
        </p:nvSpPr>
        <p:spPr/>
        <p:txBody>
          <a:bodyPr/>
          <a:lstStyle/>
          <a:p>
            <a:pPr algn="l"/>
            <a:r>
              <a:rPr lang="en-US" altLang="en-US"/>
              <a:t>RTSP: out of band control</a:t>
            </a:r>
          </a:p>
        </p:txBody>
      </p:sp>
      <p:sp>
        <p:nvSpPr>
          <p:cNvPr id="300035" name="Rectangle 3">
            <a:extLst>
              <a:ext uri="{FF2B5EF4-FFF2-40B4-BE49-F238E27FC236}">
                <a16:creationId xmlns:a16="http://schemas.microsoft.com/office/drawing/2014/main" id="{249F0806-4F71-9B91-B1F9-BF8B9B990AE3}"/>
              </a:ext>
            </a:extLst>
          </p:cNvPr>
          <p:cNvSpPr>
            <a:spLocks noGrp="1" noChangeArrowheads="1"/>
          </p:cNvSpPr>
          <p:nvPr>
            <p:ph type="body" sz="half" idx="1"/>
          </p:nvPr>
        </p:nvSpPr>
        <p:spPr>
          <a:xfrm>
            <a:off x="517525" y="1176338"/>
            <a:ext cx="3810000" cy="4908550"/>
          </a:xfrm>
        </p:spPr>
        <p:txBody>
          <a:bodyPr/>
          <a:lstStyle/>
          <a:p>
            <a:pPr>
              <a:buFont typeface="ZapfDingbats" pitchFamily="82" charset="2"/>
              <a:buNone/>
            </a:pPr>
            <a:r>
              <a:rPr lang="en-US" altLang="en-US" u="sng">
                <a:solidFill>
                  <a:srgbClr val="FF0000"/>
                </a:solidFill>
              </a:rPr>
              <a:t>FTP uses an “out-of-band” control channel:</a:t>
            </a:r>
            <a:endParaRPr lang="en-US" altLang="en-US"/>
          </a:p>
          <a:p>
            <a:r>
              <a:rPr lang="en-US" altLang="en-US"/>
              <a:t>file transferred over one TCP connection.</a:t>
            </a:r>
          </a:p>
          <a:p>
            <a:r>
              <a:rPr lang="en-US" altLang="en-US"/>
              <a:t>control info (directory changes, file deletion, rename) sent over separate TCP connection</a:t>
            </a:r>
          </a:p>
          <a:p>
            <a:r>
              <a:rPr lang="en-US" altLang="en-US"/>
              <a:t> “out-of-band”, “in-band” channels use different port numbers</a:t>
            </a:r>
          </a:p>
          <a:p>
            <a:pPr lvl="1"/>
            <a:endParaRPr lang="en-US" altLang="en-US" sz="2400"/>
          </a:p>
          <a:p>
            <a:endParaRPr lang="en-US" altLang="en-US" sz="1400"/>
          </a:p>
        </p:txBody>
      </p:sp>
      <p:sp>
        <p:nvSpPr>
          <p:cNvPr id="300036" name="Rectangle 4">
            <a:extLst>
              <a:ext uri="{FF2B5EF4-FFF2-40B4-BE49-F238E27FC236}">
                <a16:creationId xmlns:a16="http://schemas.microsoft.com/office/drawing/2014/main" id="{209F7E9D-5EBF-4F1B-C5B9-09C070304153}"/>
              </a:ext>
            </a:extLst>
          </p:cNvPr>
          <p:cNvSpPr>
            <a:spLocks noGrp="1" noChangeArrowheads="1"/>
          </p:cNvSpPr>
          <p:nvPr>
            <p:ph type="body" sz="half" idx="2"/>
          </p:nvPr>
        </p:nvSpPr>
        <p:spPr>
          <a:xfrm>
            <a:off x="4495800" y="1150938"/>
            <a:ext cx="3810000" cy="4908550"/>
          </a:xfrm>
        </p:spPr>
        <p:txBody>
          <a:bodyPr/>
          <a:lstStyle/>
          <a:p>
            <a:pPr>
              <a:buFont typeface="ZapfDingbats" pitchFamily="82" charset="2"/>
              <a:buNone/>
            </a:pPr>
            <a:r>
              <a:rPr lang="en-US" altLang="en-US" u="sng">
                <a:solidFill>
                  <a:srgbClr val="FF0000"/>
                </a:solidFill>
              </a:rPr>
              <a:t>RTSP messages also sent out-of-band:</a:t>
            </a:r>
            <a:endParaRPr lang="en-US" altLang="en-US"/>
          </a:p>
          <a:p>
            <a:r>
              <a:rPr lang="en-US" altLang="en-US"/>
              <a:t> RTSP control messages use different port numbers than media stream: out-of-band.</a:t>
            </a:r>
          </a:p>
          <a:p>
            <a:pPr lvl="1"/>
            <a:r>
              <a:rPr lang="en-US" altLang="en-US" sz="2400"/>
              <a:t>port 554</a:t>
            </a:r>
          </a:p>
          <a:p>
            <a:r>
              <a:rPr lang="en-US" altLang="en-US"/>
              <a:t>media stream is considered “in-band”.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41309E18-BFCC-7259-95CF-AAC821B5C892}"/>
              </a:ext>
            </a:extLst>
          </p:cNvPr>
          <p:cNvSpPr>
            <a:spLocks noGrp="1"/>
          </p:cNvSpPr>
          <p:nvPr>
            <p:ph type="ftr" sz="quarter" idx="10"/>
          </p:nvPr>
        </p:nvSpPr>
        <p:spPr/>
        <p:txBody>
          <a:bodyPr/>
          <a:lstStyle/>
          <a:p>
            <a:r>
              <a:rPr lang="en-US" altLang="en-US"/>
              <a:t>7: Multimedia Networking</a:t>
            </a:r>
          </a:p>
        </p:txBody>
      </p:sp>
      <p:sp>
        <p:nvSpPr>
          <p:cNvPr id="3" name="Slide Number Placeholder 4">
            <a:extLst>
              <a:ext uri="{FF2B5EF4-FFF2-40B4-BE49-F238E27FC236}">
                <a16:creationId xmlns:a16="http://schemas.microsoft.com/office/drawing/2014/main" id="{5212F0E8-821E-3FB3-A110-559185C08897}"/>
              </a:ext>
            </a:extLst>
          </p:cNvPr>
          <p:cNvSpPr>
            <a:spLocks noGrp="1"/>
          </p:cNvSpPr>
          <p:nvPr>
            <p:ph type="sldNum" sz="quarter" idx="11"/>
          </p:nvPr>
        </p:nvSpPr>
        <p:spPr/>
        <p:txBody>
          <a:bodyPr/>
          <a:lstStyle/>
          <a:p>
            <a:r>
              <a:rPr lang="en-US" altLang="en-US"/>
              <a:t>7-</a:t>
            </a:r>
            <a:fld id="{27904E82-C1B4-2340-9B41-310D34B1689B}" type="slidenum">
              <a:rPr lang="en-US" altLang="en-US"/>
              <a:pPr/>
              <a:t>26</a:t>
            </a:fld>
            <a:endParaRPr lang="en-US" altLang="en-US"/>
          </a:p>
        </p:txBody>
      </p:sp>
      <p:sp>
        <p:nvSpPr>
          <p:cNvPr id="311298" name="Rectangle 2">
            <a:extLst>
              <a:ext uri="{FF2B5EF4-FFF2-40B4-BE49-F238E27FC236}">
                <a16:creationId xmlns:a16="http://schemas.microsoft.com/office/drawing/2014/main" id="{68865D9E-A038-C202-66D9-13715E668ED4}"/>
              </a:ext>
            </a:extLst>
          </p:cNvPr>
          <p:cNvSpPr>
            <a:spLocks noGrp="1" noChangeArrowheads="1"/>
          </p:cNvSpPr>
          <p:nvPr>
            <p:ph type="title"/>
          </p:nvPr>
        </p:nvSpPr>
        <p:spPr/>
        <p:txBody>
          <a:bodyPr/>
          <a:lstStyle/>
          <a:p>
            <a:pPr algn="l"/>
            <a:r>
              <a:rPr lang="en-US" altLang="en-US"/>
              <a:t>RTSP Example</a:t>
            </a:r>
          </a:p>
        </p:txBody>
      </p:sp>
      <p:sp>
        <p:nvSpPr>
          <p:cNvPr id="311299" name="Rectangle 3">
            <a:extLst>
              <a:ext uri="{FF2B5EF4-FFF2-40B4-BE49-F238E27FC236}">
                <a16:creationId xmlns:a16="http://schemas.microsoft.com/office/drawing/2014/main" id="{F9050A69-76D2-3B09-18AC-FF01FE58301D}"/>
              </a:ext>
            </a:extLst>
          </p:cNvPr>
          <p:cNvSpPr>
            <a:spLocks noGrp="1" noChangeArrowheads="1"/>
          </p:cNvSpPr>
          <p:nvPr>
            <p:ph type="body" idx="1"/>
          </p:nvPr>
        </p:nvSpPr>
        <p:spPr>
          <a:xfrm>
            <a:off x="533400" y="1339850"/>
            <a:ext cx="8348663" cy="2717800"/>
          </a:xfrm>
        </p:spPr>
        <p:txBody>
          <a:bodyPr/>
          <a:lstStyle/>
          <a:p>
            <a:pPr>
              <a:buFont typeface="ZapfDingbats" pitchFamily="82" charset="2"/>
              <a:buNone/>
            </a:pPr>
            <a:r>
              <a:rPr lang="en-US" altLang="en-US" sz="2800">
                <a:solidFill>
                  <a:srgbClr val="FF0000"/>
                </a:solidFill>
              </a:rPr>
              <a:t>Scenario:</a:t>
            </a:r>
            <a:endParaRPr lang="en-US" altLang="en-US"/>
          </a:p>
          <a:p>
            <a:r>
              <a:rPr lang="en-US" altLang="en-US"/>
              <a:t>metafile communicated to web browser</a:t>
            </a:r>
          </a:p>
          <a:p>
            <a:r>
              <a:rPr lang="en-US" altLang="en-US"/>
              <a:t>browser launches player</a:t>
            </a:r>
          </a:p>
          <a:p>
            <a:r>
              <a:rPr lang="en-US" altLang="en-US"/>
              <a:t>player sets up an RTSP control connection, data connection to streaming server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3D3051AE-D414-54F5-4E86-E4800167B5CF}"/>
              </a:ext>
            </a:extLst>
          </p:cNvPr>
          <p:cNvSpPr>
            <a:spLocks noGrp="1"/>
          </p:cNvSpPr>
          <p:nvPr>
            <p:ph type="ftr" sz="quarter" idx="10"/>
          </p:nvPr>
        </p:nvSpPr>
        <p:spPr/>
        <p:txBody>
          <a:bodyPr/>
          <a:lstStyle/>
          <a:p>
            <a:r>
              <a:rPr lang="en-US" altLang="en-US"/>
              <a:t>7: Multimedia Networking</a:t>
            </a:r>
          </a:p>
        </p:txBody>
      </p:sp>
      <p:sp>
        <p:nvSpPr>
          <p:cNvPr id="3" name="Slide Number Placeholder 4">
            <a:extLst>
              <a:ext uri="{FF2B5EF4-FFF2-40B4-BE49-F238E27FC236}">
                <a16:creationId xmlns:a16="http://schemas.microsoft.com/office/drawing/2014/main" id="{F7C6F152-3666-81D4-A5E4-D3362D2018D7}"/>
              </a:ext>
            </a:extLst>
          </p:cNvPr>
          <p:cNvSpPr>
            <a:spLocks noGrp="1"/>
          </p:cNvSpPr>
          <p:nvPr>
            <p:ph type="sldNum" sz="quarter" idx="11"/>
          </p:nvPr>
        </p:nvSpPr>
        <p:spPr/>
        <p:txBody>
          <a:bodyPr/>
          <a:lstStyle/>
          <a:p>
            <a:r>
              <a:rPr lang="en-US" altLang="en-US"/>
              <a:t>7-</a:t>
            </a:r>
            <a:fld id="{2650ECF9-C54E-EF44-B797-0E1B3DF30D94}" type="slidenum">
              <a:rPr lang="en-US" altLang="en-US"/>
              <a:pPr/>
              <a:t>27</a:t>
            </a:fld>
            <a:endParaRPr lang="en-US" altLang="en-US"/>
          </a:p>
        </p:txBody>
      </p:sp>
      <p:sp>
        <p:nvSpPr>
          <p:cNvPr id="315394" name="Rectangle 2">
            <a:extLst>
              <a:ext uri="{FF2B5EF4-FFF2-40B4-BE49-F238E27FC236}">
                <a16:creationId xmlns:a16="http://schemas.microsoft.com/office/drawing/2014/main" id="{9927EAFD-8A7B-A842-8595-4097F6AD6E2E}"/>
              </a:ext>
            </a:extLst>
          </p:cNvPr>
          <p:cNvSpPr>
            <a:spLocks noGrp="1" noChangeArrowheads="1"/>
          </p:cNvSpPr>
          <p:nvPr>
            <p:ph type="title"/>
          </p:nvPr>
        </p:nvSpPr>
        <p:spPr/>
        <p:txBody>
          <a:bodyPr/>
          <a:lstStyle/>
          <a:p>
            <a:pPr algn="l"/>
            <a:r>
              <a:rPr lang="en-US" altLang="en-US" sz="3600"/>
              <a:t>Metafile Example</a:t>
            </a:r>
            <a:endParaRPr lang="en-US" altLang="en-US"/>
          </a:p>
        </p:txBody>
      </p:sp>
      <p:sp>
        <p:nvSpPr>
          <p:cNvPr id="315395" name="Rectangle 3">
            <a:extLst>
              <a:ext uri="{FF2B5EF4-FFF2-40B4-BE49-F238E27FC236}">
                <a16:creationId xmlns:a16="http://schemas.microsoft.com/office/drawing/2014/main" id="{945EC8B2-2892-6B85-D49B-650458FDB868}"/>
              </a:ext>
            </a:extLst>
          </p:cNvPr>
          <p:cNvSpPr>
            <a:spLocks noChangeArrowheads="1"/>
          </p:cNvSpPr>
          <p:nvPr>
            <p:ph type="body" idx="1"/>
          </p:nvPr>
        </p:nvSpPr>
        <p:spPr>
          <a:xfrm>
            <a:off x="484188" y="1316038"/>
            <a:ext cx="8659812" cy="4953000"/>
          </a:xfrm>
          <a:noFill/>
          <a:ln/>
        </p:spPr>
        <p:txBody>
          <a:bodyPr/>
          <a:lstStyle/>
          <a:p>
            <a:pPr>
              <a:buFont typeface="ZapfDingbats" pitchFamily="82" charset="2"/>
              <a:buNone/>
            </a:pPr>
            <a:r>
              <a:rPr lang="en-US" altLang="en-US" sz="1800"/>
              <a:t>&lt;title&gt;Twister&lt;/title&gt; </a:t>
            </a:r>
          </a:p>
          <a:p>
            <a:pPr>
              <a:buFont typeface="ZapfDingbats" pitchFamily="82" charset="2"/>
              <a:buNone/>
            </a:pPr>
            <a:r>
              <a:rPr lang="en-US" altLang="en-US" sz="1800">
                <a:solidFill>
                  <a:schemeClr val="accent2"/>
                </a:solidFill>
              </a:rPr>
              <a:t>&lt;session&gt; </a:t>
            </a:r>
          </a:p>
          <a:p>
            <a:pPr>
              <a:buFont typeface="ZapfDingbats" pitchFamily="82" charset="2"/>
              <a:buNone/>
            </a:pPr>
            <a:r>
              <a:rPr lang="en-US" altLang="en-US" sz="1800"/>
              <a:t>         &lt;group language=en lipsync&gt; </a:t>
            </a:r>
          </a:p>
          <a:p>
            <a:pPr>
              <a:buFont typeface="ZapfDingbats" pitchFamily="82" charset="2"/>
              <a:buNone/>
            </a:pPr>
            <a:r>
              <a:rPr lang="en-US" altLang="en-US" sz="1800"/>
              <a:t>                   </a:t>
            </a:r>
            <a:r>
              <a:rPr lang="en-US" altLang="en-US" sz="1800">
                <a:solidFill>
                  <a:schemeClr val="accent2"/>
                </a:solidFill>
              </a:rPr>
              <a:t>&lt;switch&gt; </a:t>
            </a:r>
          </a:p>
          <a:p>
            <a:pPr>
              <a:buFont typeface="ZapfDingbats" pitchFamily="82" charset="2"/>
              <a:buNone/>
            </a:pPr>
            <a:r>
              <a:rPr lang="en-US" altLang="en-US" sz="1800"/>
              <a:t>                       &lt;track type=audio </a:t>
            </a:r>
          </a:p>
          <a:p>
            <a:pPr>
              <a:buFont typeface="ZapfDingbats" pitchFamily="82" charset="2"/>
              <a:buNone/>
            </a:pPr>
            <a:r>
              <a:rPr lang="en-US" altLang="en-US" sz="1800"/>
              <a:t>                              e="PCMU/8000/1" </a:t>
            </a:r>
          </a:p>
          <a:p>
            <a:pPr>
              <a:buFont typeface="ZapfDingbats" pitchFamily="82" charset="2"/>
              <a:buNone/>
            </a:pPr>
            <a:r>
              <a:rPr lang="en-US" altLang="en-US" sz="1800"/>
              <a:t>                              src = "</a:t>
            </a:r>
            <a:r>
              <a:rPr lang="en-US" altLang="en-US" sz="1800">
                <a:solidFill>
                  <a:srgbClr val="FF0000"/>
                </a:solidFill>
              </a:rPr>
              <a:t>rtsp</a:t>
            </a:r>
            <a:r>
              <a:rPr lang="en-US" altLang="en-US" sz="1800"/>
              <a:t>://audio.example.com/twister/audio.en/lofi"&gt; </a:t>
            </a:r>
          </a:p>
          <a:p>
            <a:pPr>
              <a:buFont typeface="ZapfDingbats" pitchFamily="82" charset="2"/>
              <a:buNone/>
            </a:pPr>
            <a:r>
              <a:rPr lang="en-US" altLang="en-US" sz="1800"/>
              <a:t>                       &lt;track type=audio </a:t>
            </a:r>
          </a:p>
          <a:p>
            <a:pPr>
              <a:buFont typeface="ZapfDingbats" pitchFamily="82" charset="2"/>
              <a:buNone/>
            </a:pPr>
            <a:r>
              <a:rPr lang="en-US" altLang="en-US" sz="1800"/>
              <a:t>                              e="DVI4/16000/2" pt="90 DVI4/8000/1" </a:t>
            </a:r>
          </a:p>
          <a:p>
            <a:pPr>
              <a:lnSpc>
                <a:spcPct val="60000"/>
              </a:lnSpc>
              <a:buFont typeface="ZapfDingbats" pitchFamily="82" charset="2"/>
              <a:buNone/>
            </a:pPr>
            <a:r>
              <a:rPr lang="en-US" altLang="en-US" sz="1800"/>
              <a:t>                              src="</a:t>
            </a:r>
            <a:r>
              <a:rPr lang="en-US" altLang="en-US" sz="1800">
                <a:solidFill>
                  <a:srgbClr val="FF0000"/>
                </a:solidFill>
              </a:rPr>
              <a:t>rtsp</a:t>
            </a:r>
            <a:r>
              <a:rPr lang="en-US" altLang="en-US" sz="1800"/>
              <a:t>://audio.example.com/twister/audio.en/hifi"&gt; </a:t>
            </a:r>
          </a:p>
          <a:p>
            <a:pPr>
              <a:buFont typeface="ZapfDingbats" pitchFamily="82" charset="2"/>
              <a:buNone/>
            </a:pPr>
            <a:r>
              <a:rPr lang="en-US" altLang="en-US" sz="1800"/>
              <a:t>                    </a:t>
            </a:r>
            <a:r>
              <a:rPr lang="en-US" altLang="en-US" sz="1800">
                <a:solidFill>
                  <a:schemeClr val="accent2"/>
                </a:solidFill>
              </a:rPr>
              <a:t>&lt;/switch&gt; </a:t>
            </a:r>
          </a:p>
          <a:p>
            <a:pPr>
              <a:buFont typeface="ZapfDingbats" pitchFamily="82" charset="2"/>
              <a:buNone/>
            </a:pPr>
            <a:r>
              <a:rPr lang="en-US" altLang="en-US" sz="1800"/>
              <a:t>                &lt;track type="video/jpeg" </a:t>
            </a:r>
          </a:p>
          <a:p>
            <a:pPr>
              <a:buFont typeface="ZapfDingbats" pitchFamily="82" charset="2"/>
              <a:buNone/>
            </a:pPr>
            <a:r>
              <a:rPr lang="en-US" altLang="en-US" sz="1800"/>
              <a:t>                              src="</a:t>
            </a:r>
            <a:r>
              <a:rPr lang="en-US" altLang="en-US" sz="1800">
                <a:solidFill>
                  <a:srgbClr val="FF0000"/>
                </a:solidFill>
              </a:rPr>
              <a:t>rtsp</a:t>
            </a:r>
            <a:r>
              <a:rPr lang="en-US" altLang="en-US" sz="1800"/>
              <a:t>://video.example.com/twister/video"&gt; </a:t>
            </a:r>
          </a:p>
          <a:p>
            <a:pPr>
              <a:buFont typeface="ZapfDingbats" pitchFamily="82" charset="2"/>
              <a:buNone/>
            </a:pPr>
            <a:r>
              <a:rPr lang="en-US" altLang="en-US" sz="1800"/>
              <a:t>           &lt;/group&gt; </a:t>
            </a:r>
          </a:p>
          <a:p>
            <a:pPr>
              <a:buFont typeface="ZapfDingbats" pitchFamily="82" charset="2"/>
              <a:buNone/>
            </a:pPr>
            <a:r>
              <a:rPr lang="en-US" altLang="en-US" sz="1800">
                <a:solidFill>
                  <a:schemeClr val="accent2"/>
                </a:solidFill>
              </a:rPr>
              <a:t>&lt;/session&gt;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0DB8B8EB-0F0D-590E-F4E2-81FE6D02EF0E}"/>
              </a:ext>
            </a:extLst>
          </p:cNvPr>
          <p:cNvSpPr>
            <a:spLocks noGrp="1"/>
          </p:cNvSpPr>
          <p:nvPr>
            <p:ph type="ftr" sz="quarter" idx="10"/>
          </p:nvPr>
        </p:nvSpPr>
        <p:spPr/>
        <p:txBody>
          <a:bodyPr/>
          <a:lstStyle/>
          <a:p>
            <a:r>
              <a:rPr lang="en-US" altLang="en-US"/>
              <a:t>7: Multimedia Networking</a:t>
            </a:r>
          </a:p>
        </p:txBody>
      </p:sp>
      <p:sp>
        <p:nvSpPr>
          <p:cNvPr id="3" name="Slide Number Placeholder 4">
            <a:extLst>
              <a:ext uri="{FF2B5EF4-FFF2-40B4-BE49-F238E27FC236}">
                <a16:creationId xmlns:a16="http://schemas.microsoft.com/office/drawing/2014/main" id="{611F0508-DF7B-7746-666E-393580DD0940}"/>
              </a:ext>
            </a:extLst>
          </p:cNvPr>
          <p:cNvSpPr>
            <a:spLocks noGrp="1"/>
          </p:cNvSpPr>
          <p:nvPr>
            <p:ph type="sldNum" sz="quarter" idx="11"/>
          </p:nvPr>
        </p:nvSpPr>
        <p:spPr/>
        <p:txBody>
          <a:bodyPr/>
          <a:lstStyle/>
          <a:p>
            <a:r>
              <a:rPr lang="en-US" altLang="en-US"/>
              <a:t>7-</a:t>
            </a:r>
            <a:fld id="{E904AEB7-A319-C341-9D26-8826DDE6ACCD}" type="slidenum">
              <a:rPr lang="en-US" altLang="en-US"/>
              <a:pPr/>
              <a:t>28</a:t>
            </a:fld>
            <a:endParaRPr lang="en-US" altLang="en-US"/>
          </a:p>
        </p:txBody>
      </p:sp>
      <p:sp>
        <p:nvSpPr>
          <p:cNvPr id="316418" name="Rectangle 2">
            <a:extLst>
              <a:ext uri="{FF2B5EF4-FFF2-40B4-BE49-F238E27FC236}">
                <a16:creationId xmlns:a16="http://schemas.microsoft.com/office/drawing/2014/main" id="{D1DF00A2-A7A6-FFD0-0AF9-DAE7AC185585}"/>
              </a:ext>
            </a:extLst>
          </p:cNvPr>
          <p:cNvSpPr>
            <a:spLocks noGrp="1" noChangeArrowheads="1"/>
          </p:cNvSpPr>
          <p:nvPr>
            <p:ph type="title"/>
          </p:nvPr>
        </p:nvSpPr>
        <p:spPr/>
        <p:txBody>
          <a:bodyPr/>
          <a:lstStyle/>
          <a:p>
            <a:pPr algn="l"/>
            <a:r>
              <a:rPr lang="en-US" altLang="en-US" sz="3600"/>
              <a:t>RTSP Operation</a:t>
            </a:r>
            <a:endParaRPr lang="en-US" altLang="en-US"/>
          </a:p>
        </p:txBody>
      </p:sp>
      <p:pic>
        <p:nvPicPr>
          <p:cNvPr id="316419" name="Picture 3">
            <a:extLst>
              <a:ext uri="{FF2B5EF4-FFF2-40B4-BE49-F238E27FC236}">
                <a16:creationId xmlns:a16="http://schemas.microsoft.com/office/drawing/2014/main" id="{F13EE610-8C8D-64F2-3ED0-D37DC11542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900" y="1412875"/>
            <a:ext cx="7134225" cy="47259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7327CE0F-56DF-7775-5EA7-AC78CA396C73}"/>
              </a:ext>
            </a:extLst>
          </p:cNvPr>
          <p:cNvSpPr>
            <a:spLocks noGrp="1"/>
          </p:cNvSpPr>
          <p:nvPr>
            <p:ph type="ftr" sz="quarter" idx="10"/>
          </p:nvPr>
        </p:nvSpPr>
        <p:spPr/>
        <p:txBody>
          <a:bodyPr/>
          <a:lstStyle/>
          <a:p>
            <a:r>
              <a:rPr lang="en-US" altLang="en-US"/>
              <a:t>7: Multimedia Networking</a:t>
            </a:r>
          </a:p>
        </p:txBody>
      </p:sp>
      <p:sp>
        <p:nvSpPr>
          <p:cNvPr id="3" name="Slide Number Placeholder 4">
            <a:extLst>
              <a:ext uri="{FF2B5EF4-FFF2-40B4-BE49-F238E27FC236}">
                <a16:creationId xmlns:a16="http://schemas.microsoft.com/office/drawing/2014/main" id="{3E724135-91D9-6C1E-00A2-4711429DEA5B}"/>
              </a:ext>
            </a:extLst>
          </p:cNvPr>
          <p:cNvSpPr>
            <a:spLocks noGrp="1"/>
          </p:cNvSpPr>
          <p:nvPr>
            <p:ph type="sldNum" sz="quarter" idx="11"/>
          </p:nvPr>
        </p:nvSpPr>
        <p:spPr/>
        <p:txBody>
          <a:bodyPr/>
          <a:lstStyle/>
          <a:p>
            <a:r>
              <a:rPr lang="en-US" altLang="en-US"/>
              <a:t>7-</a:t>
            </a:r>
            <a:fld id="{18755578-816B-6B42-B731-307F153252F7}" type="slidenum">
              <a:rPr lang="en-US" altLang="en-US"/>
              <a:pPr/>
              <a:t>29</a:t>
            </a:fld>
            <a:endParaRPr lang="en-US" altLang="en-US"/>
          </a:p>
        </p:txBody>
      </p:sp>
      <p:sp>
        <p:nvSpPr>
          <p:cNvPr id="317442" name="Rectangle 2">
            <a:extLst>
              <a:ext uri="{FF2B5EF4-FFF2-40B4-BE49-F238E27FC236}">
                <a16:creationId xmlns:a16="http://schemas.microsoft.com/office/drawing/2014/main" id="{F7F64282-73EA-D5FF-C655-263F13E5621D}"/>
              </a:ext>
            </a:extLst>
          </p:cNvPr>
          <p:cNvSpPr>
            <a:spLocks noGrp="1" noChangeArrowheads="1"/>
          </p:cNvSpPr>
          <p:nvPr>
            <p:ph type="title"/>
          </p:nvPr>
        </p:nvSpPr>
        <p:spPr>
          <a:xfrm>
            <a:off x="533400" y="228600"/>
            <a:ext cx="7772400" cy="633413"/>
          </a:xfrm>
        </p:spPr>
        <p:txBody>
          <a:bodyPr/>
          <a:lstStyle/>
          <a:p>
            <a:pPr algn="l"/>
            <a:r>
              <a:rPr lang="en-US" altLang="en-US"/>
              <a:t>RTSP Exchange Example</a:t>
            </a:r>
          </a:p>
        </p:txBody>
      </p:sp>
      <p:sp>
        <p:nvSpPr>
          <p:cNvPr id="317443" name="Rectangle 3">
            <a:extLst>
              <a:ext uri="{FF2B5EF4-FFF2-40B4-BE49-F238E27FC236}">
                <a16:creationId xmlns:a16="http://schemas.microsoft.com/office/drawing/2014/main" id="{967B4D79-E4EB-A101-8425-4ED2B34293BD}"/>
              </a:ext>
            </a:extLst>
          </p:cNvPr>
          <p:cNvSpPr>
            <a:spLocks noGrp="1" noChangeArrowheads="1"/>
          </p:cNvSpPr>
          <p:nvPr>
            <p:ph type="body" idx="1"/>
          </p:nvPr>
        </p:nvSpPr>
        <p:spPr>
          <a:xfrm>
            <a:off x="306388" y="946150"/>
            <a:ext cx="8583612" cy="5410200"/>
          </a:xfrm>
        </p:spPr>
        <p:txBody>
          <a:bodyPr/>
          <a:lstStyle/>
          <a:p>
            <a:pPr>
              <a:lnSpc>
                <a:spcPct val="90000"/>
              </a:lnSpc>
              <a:buFont typeface="ZapfDingbats" pitchFamily="82" charset="2"/>
              <a:buNone/>
            </a:pPr>
            <a:r>
              <a:rPr lang="en-US" altLang="en-US" sz="1800"/>
              <a:t>    C: SETUP rtsp://audio.example.com/twister/audio RTSP/1.0 </a:t>
            </a:r>
          </a:p>
          <a:p>
            <a:pPr>
              <a:lnSpc>
                <a:spcPct val="90000"/>
              </a:lnSpc>
              <a:buFont typeface="ZapfDingbats" pitchFamily="82" charset="2"/>
              <a:buNone/>
            </a:pPr>
            <a:r>
              <a:rPr lang="en-US" altLang="en-US" sz="1800"/>
              <a:t>        Transport: rtp/udp; compression; port=3056; mode=PLAY </a:t>
            </a:r>
          </a:p>
          <a:p>
            <a:pPr>
              <a:lnSpc>
                <a:spcPct val="90000"/>
              </a:lnSpc>
              <a:buFont typeface="ZapfDingbats" pitchFamily="82" charset="2"/>
              <a:buNone/>
            </a:pPr>
            <a:endParaRPr lang="en-US" altLang="en-US" sz="1800"/>
          </a:p>
          <a:p>
            <a:pPr>
              <a:lnSpc>
                <a:spcPct val="90000"/>
              </a:lnSpc>
              <a:buFont typeface="ZapfDingbats" pitchFamily="82" charset="2"/>
              <a:buNone/>
            </a:pPr>
            <a:r>
              <a:rPr lang="en-US" altLang="en-US" sz="1800"/>
              <a:t>    S: RTSP/1.0 200 1 OK </a:t>
            </a:r>
          </a:p>
          <a:p>
            <a:pPr>
              <a:lnSpc>
                <a:spcPct val="90000"/>
              </a:lnSpc>
              <a:buFont typeface="ZapfDingbats" pitchFamily="82" charset="2"/>
              <a:buNone/>
            </a:pPr>
            <a:r>
              <a:rPr lang="en-US" altLang="en-US" sz="1800"/>
              <a:t>         Session 4231 </a:t>
            </a:r>
          </a:p>
          <a:p>
            <a:pPr>
              <a:lnSpc>
                <a:spcPct val="90000"/>
              </a:lnSpc>
              <a:buFont typeface="ZapfDingbats" pitchFamily="82" charset="2"/>
              <a:buNone/>
            </a:pPr>
            <a:endParaRPr lang="en-US" altLang="en-US" sz="1800"/>
          </a:p>
          <a:p>
            <a:pPr>
              <a:lnSpc>
                <a:spcPct val="90000"/>
              </a:lnSpc>
              <a:buFont typeface="ZapfDingbats" pitchFamily="82" charset="2"/>
              <a:buNone/>
            </a:pPr>
            <a:r>
              <a:rPr lang="en-US" altLang="en-US" sz="1800"/>
              <a:t>    C: PLAY rtsp://audio.example.com/twister/audio.en/lofi RTSP/1.0 </a:t>
            </a:r>
          </a:p>
          <a:p>
            <a:pPr>
              <a:lnSpc>
                <a:spcPct val="90000"/>
              </a:lnSpc>
              <a:buFont typeface="ZapfDingbats" pitchFamily="82" charset="2"/>
              <a:buNone/>
            </a:pPr>
            <a:r>
              <a:rPr lang="en-US" altLang="en-US" sz="1800"/>
              <a:t>         Session: 4231 </a:t>
            </a:r>
          </a:p>
          <a:p>
            <a:pPr>
              <a:lnSpc>
                <a:spcPct val="90000"/>
              </a:lnSpc>
              <a:buFont typeface="ZapfDingbats" pitchFamily="82" charset="2"/>
              <a:buNone/>
            </a:pPr>
            <a:r>
              <a:rPr lang="en-US" altLang="en-US" sz="1800"/>
              <a:t>         Range: npt=0- </a:t>
            </a:r>
          </a:p>
          <a:p>
            <a:pPr>
              <a:lnSpc>
                <a:spcPct val="90000"/>
              </a:lnSpc>
              <a:buFont typeface="ZapfDingbats" pitchFamily="82" charset="2"/>
              <a:buNone/>
            </a:pPr>
            <a:endParaRPr lang="en-US" altLang="en-US" sz="1800"/>
          </a:p>
          <a:p>
            <a:pPr>
              <a:lnSpc>
                <a:spcPct val="90000"/>
              </a:lnSpc>
              <a:buFont typeface="ZapfDingbats" pitchFamily="82" charset="2"/>
              <a:buNone/>
            </a:pPr>
            <a:r>
              <a:rPr lang="en-US" altLang="en-US" sz="1800"/>
              <a:t>    C: PAUSE rtsp://audio.example.com/twister/audio.en/lofi RTSP/1.0 </a:t>
            </a:r>
          </a:p>
          <a:p>
            <a:pPr>
              <a:lnSpc>
                <a:spcPct val="90000"/>
              </a:lnSpc>
              <a:buFont typeface="ZapfDingbats" pitchFamily="82" charset="2"/>
              <a:buNone/>
            </a:pPr>
            <a:r>
              <a:rPr lang="en-US" altLang="en-US" sz="1800"/>
              <a:t>         Session: 4231 </a:t>
            </a:r>
          </a:p>
          <a:p>
            <a:pPr>
              <a:lnSpc>
                <a:spcPct val="90000"/>
              </a:lnSpc>
              <a:buFont typeface="ZapfDingbats" pitchFamily="82" charset="2"/>
              <a:buNone/>
            </a:pPr>
            <a:r>
              <a:rPr lang="en-US" altLang="en-US" sz="1800"/>
              <a:t>         Range: npt=37 </a:t>
            </a:r>
          </a:p>
          <a:p>
            <a:pPr>
              <a:lnSpc>
                <a:spcPct val="90000"/>
              </a:lnSpc>
              <a:buFont typeface="ZapfDingbats" pitchFamily="82" charset="2"/>
              <a:buNone/>
            </a:pPr>
            <a:endParaRPr lang="en-US" altLang="en-US" sz="1800"/>
          </a:p>
          <a:p>
            <a:pPr>
              <a:lnSpc>
                <a:spcPct val="90000"/>
              </a:lnSpc>
              <a:buFont typeface="ZapfDingbats" pitchFamily="82" charset="2"/>
              <a:buNone/>
            </a:pPr>
            <a:r>
              <a:rPr lang="en-US" altLang="en-US" sz="1800"/>
              <a:t>    C: TEARDOWN rtsp://audio.example.com/twister/audio.en/lofi RTSP/1.0 </a:t>
            </a:r>
          </a:p>
          <a:p>
            <a:pPr>
              <a:lnSpc>
                <a:spcPct val="90000"/>
              </a:lnSpc>
              <a:buFont typeface="ZapfDingbats" pitchFamily="82" charset="2"/>
              <a:buNone/>
            </a:pPr>
            <a:r>
              <a:rPr lang="en-US" altLang="en-US" sz="1800"/>
              <a:t>         Session: 4231 </a:t>
            </a:r>
          </a:p>
          <a:p>
            <a:pPr>
              <a:lnSpc>
                <a:spcPct val="90000"/>
              </a:lnSpc>
              <a:buFont typeface="ZapfDingbats" pitchFamily="82" charset="2"/>
              <a:buNone/>
            </a:pPr>
            <a:endParaRPr lang="en-US" altLang="en-US" sz="1800"/>
          </a:p>
          <a:p>
            <a:pPr>
              <a:lnSpc>
                <a:spcPct val="90000"/>
              </a:lnSpc>
              <a:buFont typeface="ZapfDingbats" pitchFamily="82" charset="2"/>
              <a:buNone/>
            </a:pPr>
            <a:r>
              <a:rPr lang="en-US" altLang="en-US" sz="1800"/>
              <a:t>    S: 200 3 OK</a:t>
            </a:r>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F4D79DE3-0D0D-77FC-6520-A4334888CC11}"/>
              </a:ext>
            </a:extLst>
          </p:cNvPr>
          <p:cNvSpPr>
            <a:spLocks noGrp="1"/>
          </p:cNvSpPr>
          <p:nvPr>
            <p:ph type="ftr" sz="quarter" idx="10"/>
          </p:nvPr>
        </p:nvSpPr>
        <p:spPr/>
        <p:txBody>
          <a:bodyPr/>
          <a:lstStyle/>
          <a:p>
            <a:r>
              <a:rPr lang="en-US" altLang="en-US"/>
              <a:t>7: Multimedia Networking</a:t>
            </a:r>
          </a:p>
        </p:txBody>
      </p:sp>
      <p:sp>
        <p:nvSpPr>
          <p:cNvPr id="3" name="Slide Number Placeholder 4">
            <a:extLst>
              <a:ext uri="{FF2B5EF4-FFF2-40B4-BE49-F238E27FC236}">
                <a16:creationId xmlns:a16="http://schemas.microsoft.com/office/drawing/2014/main" id="{C832E80C-4493-C5AF-60BA-0932A470BA6B}"/>
              </a:ext>
            </a:extLst>
          </p:cNvPr>
          <p:cNvSpPr>
            <a:spLocks noGrp="1"/>
          </p:cNvSpPr>
          <p:nvPr>
            <p:ph type="sldNum" sz="quarter" idx="11"/>
          </p:nvPr>
        </p:nvSpPr>
        <p:spPr/>
        <p:txBody>
          <a:bodyPr/>
          <a:lstStyle/>
          <a:p>
            <a:r>
              <a:rPr lang="en-US" altLang="en-US"/>
              <a:t>7-</a:t>
            </a:r>
            <a:fld id="{B130D815-8625-1C4B-8C82-0F19B9442FB3}" type="slidenum">
              <a:rPr lang="en-US" altLang="en-US"/>
              <a:pPr/>
              <a:t>3</a:t>
            </a:fld>
            <a:endParaRPr lang="en-US" altLang="en-US"/>
          </a:p>
        </p:txBody>
      </p:sp>
      <p:sp>
        <p:nvSpPr>
          <p:cNvPr id="212994" name="Rectangle 2">
            <a:extLst>
              <a:ext uri="{FF2B5EF4-FFF2-40B4-BE49-F238E27FC236}">
                <a16:creationId xmlns:a16="http://schemas.microsoft.com/office/drawing/2014/main" id="{3B6F5D68-DAF4-695F-CD3A-254CF44100ED}"/>
              </a:ext>
            </a:extLst>
          </p:cNvPr>
          <p:cNvSpPr>
            <a:spLocks noGrp="1" noChangeArrowheads="1"/>
          </p:cNvSpPr>
          <p:nvPr>
            <p:ph type="title"/>
          </p:nvPr>
        </p:nvSpPr>
        <p:spPr/>
        <p:txBody>
          <a:bodyPr/>
          <a:lstStyle/>
          <a:p>
            <a:pPr algn="l"/>
            <a:r>
              <a:rPr lang="en-US" altLang="en-US"/>
              <a:t>Chapter 7: goals</a:t>
            </a:r>
          </a:p>
        </p:txBody>
      </p:sp>
      <p:sp>
        <p:nvSpPr>
          <p:cNvPr id="212995" name="Rectangle 3">
            <a:extLst>
              <a:ext uri="{FF2B5EF4-FFF2-40B4-BE49-F238E27FC236}">
                <a16:creationId xmlns:a16="http://schemas.microsoft.com/office/drawing/2014/main" id="{8AA9131B-6A23-9D17-1056-E31722BBC6A3}"/>
              </a:ext>
            </a:extLst>
          </p:cNvPr>
          <p:cNvSpPr>
            <a:spLocks noGrp="1" noChangeArrowheads="1"/>
          </p:cNvSpPr>
          <p:nvPr>
            <p:ph type="body" idx="1"/>
          </p:nvPr>
        </p:nvSpPr>
        <p:spPr/>
        <p:txBody>
          <a:bodyPr/>
          <a:lstStyle/>
          <a:p>
            <a:pPr>
              <a:buFont typeface="ZapfDingbats" pitchFamily="82" charset="2"/>
              <a:buNone/>
            </a:pPr>
            <a:r>
              <a:rPr lang="en-US" altLang="en-US" u="sng">
                <a:solidFill>
                  <a:srgbClr val="FF0000"/>
                </a:solidFill>
              </a:rPr>
              <a:t>Principles</a:t>
            </a:r>
            <a:endParaRPr lang="en-US" altLang="en-US"/>
          </a:p>
          <a:p>
            <a:r>
              <a:rPr lang="en-US" altLang="en-US"/>
              <a:t>classify multimedia applications</a:t>
            </a:r>
          </a:p>
          <a:p>
            <a:r>
              <a:rPr lang="en-US" altLang="en-US"/>
              <a:t>identify network services applications need</a:t>
            </a:r>
          </a:p>
          <a:p>
            <a:r>
              <a:rPr lang="en-US" altLang="en-US"/>
              <a:t>making the best of best effort service</a:t>
            </a:r>
          </a:p>
          <a:p>
            <a:pPr>
              <a:buFont typeface="ZapfDingbats" pitchFamily="82" charset="2"/>
              <a:buNone/>
            </a:pPr>
            <a:r>
              <a:rPr lang="en-US" altLang="en-US" u="sng">
                <a:solidFill>
                  <a:srgbClr val="FF0000"/>
                </a:solidFill>
              </a:rPr>
              <a:t>Protocols and Architectures</a:t>
            </a:r>
            <a:r>
              <a:rPr lang="en-US" altLang="en-US" sz="2800"/>
              <a:t> </a:t>
            </a:r>
          </a:p>
          <a:p>
            <a:r>
              <a:rPr lang="en-US" altLang="en-US"/>
              <a:t>specific protocols for best-effort</a:t>
            </a:r>
          </a:p>
          <a:p>
            <a:r>
              <a:rPr lang="en-US" altLang="en-US"/>
              <a:t>mechanisms for providing QoS</a:t>
            </a:r>
          </a:p>
          <a:p>
            <a:r>
              <a:rPr lang="en-US" altLang="en-US"/>
              <a:t>architectures for QoS</a:t>
            </a:r>
            <a:endParaRPr lang="en-US" altLang="en-US" sz="2000"/>
          </a:p>
          <a:p>
            <a:endParaRPr lang="en-US"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B5CABFFC-E7F8-F17B-F19C-23D62AC3AD6D}"/>
              </a:ext>
            </a:extLst>
          </p:cNvPr>
          <p:cNvSpPr>
            <a:spLocks noGrp="1"/>
          </p:cNvSpPr>
          <p:nvPr>
            <p:ph type="ftr" sz="quarter" idx="10"/>
          </p:nvPr>
        </p:nvSpPr>
        <p:spPr/>
        <p:txBody>
          <a:bodyPr/>
          <a:lstStyle/>
          <a:p>
            <a:r>
              <a:rPr lang="en-US" altLang="en-US"/>
              <a:t>7: Multimedia Networking</a:t>
            </a:r>
          </a:p>
        </p:txBody>
      </p:sp>
      <p:sp>
        <p:nvSpPr>
          <p:cNvPr id="3" name="Slide Number Placeholder 5">
            <a:extLst>
              <a:ext uri="{FF2B5EF4-FFF2-40B4-BE49-F238E27FC236}">
                <a16:creationId xmlns:a16="http://schemas.microsoft.com/office/drawing/2014/main" id="{D22660E8-F4F9-353F-428F-28B502DE80D6}"/>
              </a:ext>
            </a:extLst>
          </p:cNvPr>
          <p:cNvSpPr>
            <a:spLocks noGrp="1"/>
          </p:cNvSpPr>
          <p:nvPr>
            <p:ph type="sldNum" sz="quarter" idx="11"/>
          </p:nvPr>
        </p:nvSpPr>
        <p:spPr/>
        <p:txBody>
          <a:bodyPr/>
          <a:lstStyle/>
          <a:p>
            <a:r>
              <a:rPr lang="en-US" altLang="en-US"/>
              <a:t>7-</a:t>
            </a:r>
            <a:fld id="{BB65B18E-C43E-4145-B430-DFEBA968AE76}" type="slidenum">
              <a:rPr lang="en-US" altLang="en-US"/>
              <a:pPr/>
              <a:t>30</a:t>
            </a:fld>
            <a:endParaRPr lang="en-US" altLang="en-US"/>
          </a:p>
        </p:txBody>
      </p:sp>
      <p:sp>
        <p:nvSpPr>
          <p:cNvPr id="592898" name="Rectangle 2">
            <a:extLst>
              <a:ext uri="{FF2B5EF4-FFF2-40B4-BE49-F238E27FC236}">
                <a16:creationId xmlns:a16="http://schemas.microsoft.com/office/drawing/2014/main" id="{1F9E2072-9BEC-ED28-2C14-06F7D81921EB}"/>
              </a:ext>
            </a:extLst>
          </p:cNvPr>
          <p:cNvSpPr>
            <a:spLocks noGrp="1" noChangeArrowheads="1"/>
          </p:cNvSpPr>
          <p:nvPr>
            <p:ph type="title"/>
          </p:nvPr>
        </p:nvSpPr>
        <p:spPr/>
        <p:txBody>
          <a:bodyPr/>
          <a:lstStyle/>
          <a:p>
            <a:pPr algn="l"/>
            <a:r>
              <a:rPr lang="en-US" altLang="en-US"/>
              <a:t>Chapter 7 outline</a:t>
            </a:r>
          </a:p>
        </p:txBody>
      </p:sp>
      <p:sp>
        <p:nvSpPr>
          <p:cNvPr id="592899" name="Rectangle 3">
            <a:extLst>
              <a:ext uri="{FF2B5EF4-FFF2-40B4-BE49-F238E27FC236}">
                <a16:creationId xmlns:a16="http://schemas.microsoft.com/office/drawing/2014/main" id="{A6952E1B-FBB2-091E-C6FF-BFC9973006BD}"/>
              </a:ext>
            </a:extLst>
          </p:cNvPr>
          <p:cNvSpPr>
            <a:spLocks noGrp="1" noChangeArrowheads="1"/>
          </p:cNvSpPr>
          <p:nvPr>
            <p:ph type="body" sz="half" idx="1"/>
          </p:nvPr>
        </p:nvSpPr>
        <p:spPr>
          <a:xfrm>
            <a:off x="434975" y="1228725"/>
            <a:ext cx="4262438" cy="4908550"/>
          </a:xfrm>
        </p:spPr>
        <p:txBody>
          <a:bodyPr/>
          <a:lstStyle/>
          <a:p>
            <a:pPr>
              <a:buFont typeface="ZapfDingbats" pitchFamily="82" charset="2"/>
              <a:buNone/>
            </a:pPr>
            <a:r>
              <a:rPr lang="en-US" altLang="en-US">
                <a:solidFill>
                  <a:schemeClr val="accent2"/>
                </a:solidFill>
              </a:rPr>
              <a:t>7.1 </a:t>
            </a:r>
            <a:r>
              <a:rPr lang="en-US" altLang="en-US"/>
              <a:t>multimedia networking applications</a:t>
            </a:r>
          </a:p>
          <a:p>
            <a:pPr>
              <a:buFont typeface="ZapfDingbats" pitchFamily="82" charset="2"/>
              <a:buNone/>
            </a:pPr>
            <a:r>
              <a:rPr lang="en-US" altLang="en-US">
                <a:solidFill>
                  <a:schemeClr val="accent2"/>
                </a:solidFill>
              </a:rPr>
              <a:t>7.2</a:t>
            </a:r>
            <a:r>
              <a:rPr lang="en-US" altLang="en-US"/>
              <a:t> streaming stored audio and video</a:t>
            </a:r>
          </a:p>
          <a:p>
            <a:pPr>
              <a:buFont typeface="ZapfDingbats" pitchFamily="82" charset="2"/>
              <a:buNone/>
            </a:pPr>
            <a:r>
              <a:rPr lang="en-US" altLang="en-US">
                <a:solidFill>
                  <a:srgbClr val="FF0000"/>
                </a:solidFill>
              </a:rPr>
              <a:t>7.3 making the best out of best effort service</a:t>
            </a:r>
          </a:p>
          <a:p>
            <a:pPr>
              <a:buFont typeface="ZapfDingbats" pitchFamily="82" charset="2"/>
              <a:buNone/>
            </a:pPr>
            <a:r>
              <a:rPr lang="en-US" altLang="en-US">
                <a:solidFill>
                  <a:schemeClr val="accent2"/>
                </a:solidFill>
              </a:rPr>
              <a:t>7.4</a:t>
            </a:r>
            <a:r>
              <a:rPr lang="en-US" altLang="en-US"/>
              <a:t> protocols for real-time interactive applications</a:t>
            </a:r>
            <a:r>
              <a:rPr lang="en-US" altLang="en-US" sz="2000"/>
              <a:t> </a:t>
            </a:r>
          </a:p>
          <a:p>
            <a:pPr lvl="1">
              <a:buFont typeface="ZapfDingbats" pitchFamily="82" charset="2"/>
              <a:buNone/>
            </a:pPr>
            <a:r>
              <a:rPr lang="en-US" altLang="en-US"/>
              <a:t>RTP,RTCP,SIP</a:t>
            </a:r>
          </a:p>
        </p:txBody>
      </p:sp>
      <p:sp>
        <p:nvSpPr>
          <p:cNvPr id="592900" name="Rectangle 4">
            <a:extLst>
              <a:ext uri="{FF2B5EF4-FFF2-40B4-BE49-F238E27FC236}">
                <a16:creationId xmlns:a16="http://schemas.microsoft.com/office/drawing/2014/main" id="{87A0D513-7E4A-DD30-34C2-AA26C995AD4E}"/>
              </a:ext>
            </a:extLst>
          </p:cNvPr>
          <p:cNvSpPr>
            <a:spLocks noGrp="1" noChangeArrowheads="1"/>
          </p:cNvSpPr>
          <p:nvPr>
            <p:ph type="body" sz="half" idx="2"/>
          </p:nvPr>
        </p:nvSpPr>
        <p:spPr>
          <a:xfrm>
            <a:off x="5084763" y="1247775"/>
            <a:ext cx="3632200" cy="4648200"/>
          </a:xfrm>
        </p:spPr>
        <p:txBody>
          <a:bodyPr/>
          <a:lstStyle/>
          <a:p>
            <a:pPr>
              <a:buFont typeface="ZapfDingbats" pitchFamily="82" charset="2"/>
              <a:buNone/>
            </a:pPr>
            <a:r>
              <a:rPr lang="en-US" altLang="en-US">
                <a:solidFill>
                  <a:schemeClr val="accent2"/>
                </a:solidFill>
              </a:rPr>
              <a:t>7.5 </a:t>
            </a:r>
            <a:r>
              <a:rPr lang="en-US" altLang="en-US"/>
              <a:t>providing multiple classes of service</a:t>
            </a:r>
          </a:p>
          <a:p>
            <a:pPr>
              <a:buFont typeface="ZapfDingbats" pitchFamily="82" charset="2"/>
              <a:buNone/>
            </a:pPr>
            <a:r>
              <a:rPr lang="en-US" altLang="en-US">
                <a:solidFill>
                  <a:schemeClr val="accent2"/>
                </a:solidFill>
              </a:rPr>
              <a:t>7.6</a:t>
            </a:r>
            <a:r>
              <a:rPr lang="en-US" altLang="en-US"/>
              <a:t> providing QoS guarantees </a:t>
            </a:r>
          </a:p>
          <a:p>
            <a:endParaRPr lang="en-US" altLang="en-US"/>
          </a:p>
          <a:p>
            <a:pPr>
              <a:buFont typeface="ZapfDingbats" pitchFamily="82" charset="2"/>
              <a:buNone/>
            </a:pPr>
            <a:endParaRPr lang="en-US" altLang="en-US" sz="2000"/>
          </a:p>
          <a:p>
            <a:endParaRPr lang="en-US" altLang="en-US" sz="20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678BAA54-99C8-2B5E-F92D-125A765930C0}"/>
              </a:ext>
            </a:extLst>
          </p:cNvPr>
          <p:cNvSpPr>
            <a:spLocks noGrp="1"/>
          </p:cNvSpPr>
          <p:nvPr>
            <p:ph type="ftr" sz="quarter" idx="10"/>
          </p:nvPr>
        </p:nvSpPr>
        <p:spPr/>
        <p:txBody>
          <a:bodyPr/>
          <a:lstStyle/>
          <a:p>
            <a:r>
              <a:rPr lang="en-US" altLang="en-US"/>
              <a:t>7: Multimedia Networking</a:t>
            </a:r>
          </a:p>
        </p:txBody>
      </p:sp>
      <p:sp>
        <p:nvSpPr>
          <p:cNvPr id="3" name="Slide Number Placeholder 5">
            <a:extLst>
              <a:ext uri="{FF2B5EF4-FFF2-40B4-BE49-F238E27FC236}">
                <a16:creationId xmlns:a16="http://schemas.microsoft.com/office/drawing/2014/main" id="{45EEF17B-BA1B-93EA-1D36-A198A79C6496}"/>
              </a:ext>
            </a:extLst>
          </p:cNvPr>
          <p:cNvSpPr>
            <a:spLocks noGrp="1"/>
          </p:cNvSpPr>
          <p:nvPr>
            <p:ph type="sldNum" sz="quarter" idx="11"/>
          </p:nvPr>
        </p:nvSpPr>
        <p:spPr/>
        <p:txBody>
          <a:bodyPr/>
          <a:lstStyle/>
          <a:p>
            <a:r>
              <a:rPr lang="en-US" altLang="en-US"/>
              <a:t>7-</a:t>
            </a:r>
            <a:fld id="{0FCED641-FAFD-754E-B3A1-CCD5C62413FD}" type="slidenum">
              <a:rPr lang="en-US" altLang="en-US"/>
              <a:pPr/>
              <a:t>31</a:t>
            </a:fld>
            <a:endParaRPr lang="en-US" altLang="en-US"/>
          </a:p>
        </p:txBody>
      </p:sp>
      <p:sp>
        <p:nvSpPr>
          <p:cNvPr id="330754" name="Rectangle 2">
            <a:extLst>
              <a:ext uri="{FF2B5EF4-FFF2-40B4-BE49-F238E27FC236}">
                <a16:creationId xmlns:a16="http://schemas.microsoft.com/office/drawing/2014/main" id="{CB7B6EF1-38E6-5915-5D77-01D371F2045A}"/>
              </a:ext>
            </a:extLst>
          </p:cNvPr>
          <p:cNvSpPr>
            <a:spLocks noGrp="1" noChangeArrowheads="1"/>
          </p:cNvSpPr>
          <p:nvPr>
            <p:ph type="title"/>
          </p:nvPr>
        </p:nvSpPr>
        <p:spPr>
          <a:xfrm>
            <a:off x="533400" y="460375"/>
            <a:ext cx="7772400" cy="871538"/>
          </a:xfrm>
        </p:spPr>
        <p:txBody>
          <a:bodyPr/>
          <a:lstStyle/>
          <a:p>
            <a:pPr algn="l"/>
            <a:r>
              <a:rPr lang="en-US" altLang="en-US" sz="3600"/>
              <a:t>Real-time interactive applications</a:t>
            </a:r>
            <a:endParaRPr lang="en-US" altLang="en-US"/>
          </a:p>
        </p:txBody>
      </p:sp>
      <p:sp>
        <p:nvSpPr>
          <p:cNvPr id="330755" name="Rectangle 3">
            <a:extLst>
              <a:ext uri="{FF2B5EF4-FFF2-40B4-BE49-F238E27FC236}">
                <a16:creationId xmlns:a16="http://schemas.microsoft.com/office/drawing/2014/main" id="{0A195514-A1A7-E10C-07AB-0FAEC20DE3C9}"/>
              </a:ext>
            </a:extLst>
          </p:cNvPr>
          <p:cNvSpPr>
            <a:spLocks noGrp="1" noChangeArrowheads="1"/>
          </p:cNvSpPr>
          <p:nvPr>
            <p:ph type="body" sz="half" idx="1"/>
          </p:nvPr>
        </p:nvSpPr>
        <p:spPr>
          <a:xfrm>
            <a:off x="574675" y="1476375"/>
            <a:ext cx="3810000" cy="4473575"/>
          </a:xfrm>
        </p:spPr>
        <p:txBody>
          <a:bodyPr/>
          <a:lstStyle/>
          <a:p>
            <a:r>
              <a:rPr lang="en-US" altLang="en-US"/>
              <a:t>PC-2-PC phone</a:t>
            </a:r>
          </a:p>
          <a:p>
            <a:pPr lvl="1"/>
            <a:r>
              <a:rPr lang="en-US" altLang="en-US" sz="2400"/>
              <a:t>Skype</a:t>
            </a:r>
          </a:p>
          <a:p>
            <a:r>
              <a:rPr lang="en-US" altLang="en-US"/>
              <a:t>PC-2-phone</a:t>
            </a:r>
          </a:p>
          <a:p>
            <a:pPr lvl="1"/>
            <a:r>
              <a:rPr lang="en-US" altLang="en-US" sz="2400"/>
              <a:t>Dialpad</a:t>
            </a:r>
          </a:p>
          <a:p>
            <a:pPr lvl="1"/>
            <a:r>
              <a:rPr lang="en-US" altLang="en-US" sz="2400"/>
              <a:t>Net2phone</a:t>
            </a:r>
          </a:p>
          <a:p>
            <a:pPr lvl="1"/>
            <a:r>
              <a:rPr lang="en-US" altLang="en-US" sz="2400"/>
              <a:t>Skype</a:t>
            </a:r>
          </a:p>
          <a:p>
            <a:r>
              <a:rPr lang="en-US" altLang="en-US"/>
              <a:t>videoconference with webcams</a:t>
            </a:r>
          </a:p>
          <a:p>
            <a:pPr lvl="1"/>
            <a:r>
              <a:rPr lang="en-US" altLang="en-US" sz="2400"/>
              <a:t>Skype</a:t>
            </a:r>
          </a:p>
          <a:p>
            <a:pPr lvl="1"/>
            <a:r>
              <a:rPr lang="en-US" altLang="en-US" sz="2400"/>
              <a:t>Polycom</a:t>
            </a:r>
          </a:p>
        </p:txBody>
      </p:sp>
      <p:sp>
        <p:nvSpPr>
          <p:cNvPr id="330756" name="Rectangle 4">
            <a:extLst>
              <a:ext uri="{FF2B5EF4-FFF2-40B4-BE49-F238E27FC236}">
                <a16:creationId xmlns:a16="http://schemas.microsoft.com/office/drawing/2014/main" id="{D6CE3BAF-7D5C-C248-76CF-05585B73A8EC}"/>
              </a:ext>
            </a:extLst>
          </p:cNvPr>
          <p:cNvSpPr>
            <a:spLocks noGrp="1" noChangeArrowheads="1"/>
          </p:cNvSpPr>
          <p:nvPr>
            <p:ph type="body" sz="half" idx="2"/>
          </p:nvPr>
        </p:nvSpPr>
        <p:spPr>
          <a:xfrm>
            <a:off x="4738688" y="1939925"/>
            <a:ext cx="3443287" cy="2617788"/>
          </a:xfrm>
        </p:spPr>
        <p:txBody>
          <a:bodyPr/>
          <a:lstStyle/>
          <a:p>
            <a:pPr>
              <a:buFont typeface="ZapfDingbats" pitchFamily="82" charset="2"/>
              <a:buNone/>
            </a:pPr>
            <a:r>
              <a:rPr lang="en-US" altLang="en-US"/>
              <a:t>   </a:t>
            </a:r>
            <a:r>
              <a:rPr lang="en-US" altLang="en-US">
                <a:solidFill>
                  <a:srgbClr val="FF0000"/>
                </a:solidFill>
              </a:rPr>
              <a:t>Going to now look at a PC-2-PC Internet phone example in detail</a:t>
            </a:r>
            <a:endParaRPr lang="en-US"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C72D5748-8436-29AD-AE1F-590EB36DBC9A}"/>
              </a:ext>
            </a:extLst>
          </p:cNvPr>
          <p:cNvSpPr>
            <a:spLocks noGrp="1"/>
          </p:cNvSpPr>
          <p:nvPr>
            <p:ph type="ftr" sz="quarter" idx="10"/>
          </p:nvPr>
        </p:nvSpPr>
        <p:spPr/>
        <p:txBody>
          <a:bodyPr/>
          <a:lstStyle/>
          <a:p>
            <a:r>
              <a:rPr lang="en-US" altLang="en-US"/>
              <a:t>7: Multimedia Networking</a:t>
            </a:r>
          </a:p>
        </p:txBody>
      </p:sp>
      <p:sp>
        <p:nvSpPr>
          <p:cNvPr id="3" name="Slide Number Placeholder 4">
            <a:extLst>
              <a:ext uri="{FF2B5EF4-FFF2-40B4-BE49-F238E27FC236}">
                <a16:creationId xmlns:a16="http://schemas.microsoft.com/office/drawing/2014/main" id="{16E94DBD-B83F-1539-62FD-B69294679A0C}"/>
              </a:ext>
            </a:extLst>
          </p:cNvPr>
          <p:cNvSpPr>
            <a:spLocks noGrp="1"/>
          </p:cNvSpPr>
          <p:nvPr>
            <p:ph type="sldNum" sz="quarter" idx="11"/>
          </p:nvPr>
        </p:nvSpPr>
        <p:spPr/>
        <p:txBody>
          <a:bodyPr/>
          <a:lstStyle/>
          <a:p>
            <a:r>
              <a:rPr lang="en-US" altLang="en-US"/>
              <a:t>7-</a:t>
            </a:r>
            <a:fld id="{4D3F8675-CD6E-1D4C-90E2-1A1B1046F2A5}" type="slidenum">
              <a:rPr lang="en-US" altLang="en-US"/>
              <a:pPr/>
              <a:t>32</a:t>
            </a:fld>
            <a:endParaRPr lang="en-US" altLang="en-US"/>
          </a:p>
        </p:txBody>
      </p:sp>
      <p:sp>
        <p:nvSpPr>
          <p:cNvPr id="343042" name="Rectangle 2">
            <a:extLst>
              <a:ext uri="{FF2B5EF4-FFF2-40B4-BE49-F238E27FC236}">
                <a16:creationId xmlns:a16="http://schemas.microsoft.com/office/drawing/2014/main" id="{911555CE-3F69-5A34-6812-022480AAB4AB}"/>
              </a:ext>
            </a:extLst>
          </p:cNvPr>
          <p:cNvSpPr>
            <a:spLocks noGrp="1" noChangeArrowheads="1"/>
          </p:cNvSpPr>
          <p:nvPr>
            <p:ph type="title"/>
          </p:nvPr>
        </p:nvSpPr>
        <p:spPr>
          <a:xfrm>
            <a:off x="423863" y="400050"/>
            <a:ext cx="7772400" cy="619125"/>
          </a:xfrm>
        </p:spPr>
        <p:txBody>
          <a:bodyPr/>
          <a:lstStyle/>
          <a:p>
            <a:r>
              <a:rPr lang="en-US" altLang="en-US" i="1"/>
              <a:t>Interactive</a:t>
            </a:r>
            <a:r>
              <a:rPr lang="en-US" altLang="en-US"/>
              <a:t> Multimedia: Internet Phone</a:t>
            </a:r>
          </a:p>
        </p:txBody>
      </p:sp>
      <p:sp>
        <p:nvSpPr>
          <p:cNvPr id="343043" name="Rectangle 3">
            <a:extLst>
              <a:ext uri="{FF2B5EF4-FFF2-40B4-BE49-F238E27FC236}">
                <a16:creationId xmlns:a16="http://schemas.microsoft.com/office/drawing/2014/main" id="{D1A35D9C-E4A3-4BA0-80F7-FE8EC55771AD}"/>
              </a:ext>
            </a:extLst>
          </p:cNvPr>
          <p:cNvSpPr>
            <a:spLocks noGrp="1" noChangeArrowheads="1"/>
          </p:cNvSpPr>
          <p:nvPr>
            <p:ph type="body" idx="1"/>
          </p:nvPr>
        </p:nvSpPr>
        <p:spPr>
          <a:xfrm>
            <a:off x="685800" y="1295400"/>
            <a:ext cx="7772400" cy="4114800"/>
          </a:xfrm>
        </p:spPr>
        <p:txBody>
          <a:bodyPr/>
          <a:lstStyle/>
          <a:p>
            <a:pPr>
              <a:spcBef>
                <a:spcPct val="40000"/>
              </a:spcBef>
              <a:buFont typeface="ZapfDingbats" pitchFamily="82" charset="2"/>
              <a:buNone/>
            </a:pPr>
            <a:r>
              <a:rPr lang="en-US" altLang="en-US">
                <a:solidFill>
                  <a:srgbClr val="FF0000"/>
                </a:solidFill>
              </a:rPr>
              <a:t>Introduce Internet Phone by way of an example</a:t>
            </a:r>
            <a:r>
              <a:rPr lang="en-US" altLang="en-US">
                <a:solidFill>
                  <a:schemeClr val="accent2"/>
                </a:solidFill>
              </a:rPr>
              <a:t> </a:t>
            </a:r>
          </a:p>
          <a:p>
            <a:pPr>
              <a:spcBef>
                <a:spcPct val="40000"/>
              </a:spcBef>
            </a:pPr>
            <a:r>
              <a:rPr lang="en-US" altLang="en-US"/>
              <a:t>speaker’s audio: alternating talk spurts, silent periods.</a:t>
            </a:r>
          </a:p>
          <a:p>
            <a:pPr lvl="1">
              <a:spcBef>
                <a:spcPct val="40000"/>
              </a:spcBef>
            </a:pPr>
            <a:r>
              <a:rPr lang="en-US" altLang="en-US" sz="2400"/>
              <a:t>64 kbps during talk spurt</a:t>
            </a:r>
          </a:p>
          <a:p>
            <a:pPr lvl="1">
              <a:spcBef>
                <a:spcPct val="40000"/>
              </a:spcBef>
            </a:pPr>
            <a:r>
              <a:rPr lang="en-US" altLang="en-US" sz="2400"/>
              <a:t>pkts generated only during talk spurts</a:t>
            </a:r>
          </a:p>
          <a:p>
            <a:pPr lvl="1">
              <a:spcBef>
                <a:spcPct val="40000"/>
              </a:spcBef>
            </a:pPr>
            <a:r>
              <a:rPr lang="en-US" altLang="en-US" sz="2400"/>
              <a:t>20 msec chunks at 8 Kbytes/sec: 160 bytes data</a:t>
            </a:r>
          </a:p>
          <a:p>
            <a:pPr>
              <a:spcBef>
                <a:spcPct val="40000"/>
              </a:spcBef>
            </a:pPr>
            <a:r>
              <a:rPr lang="en-US" altLang="en-US"/>
              <a:t>application-layer header added to each chunk.</a:t>
            </a:r>
          </a:p>
          <a:p>
            <a:pPr>
              <a:spcBef>
                <a:spcPct val="40000"/>
              </a:spcBef>
            </a:pPr>
            <a:r>
              <a:rPr lang="en-US" altLang="en-US"/>
              <a:t>chunk+header encapsulated into UDP segment.</a:t>
            </a:r>
          </a:p>
          <a:p>
            <a:pPr>
              <a:spcBef>
                <a:spcPct val="40000"/>
              </a:spcBef>
            </a:pPr>
            <a:r>
              <a:rPr lang="en-US" altLang="en-US"/>
              <a:t>application sends UDP segment into socket every 20 msec during talkspurt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8C93BA38-74EF-3896-85EF-BBCB4E75B71F}"/>
              </a:ext>
            </a:extLst>
          </p:cNvPr>
          <p:cNvSpPr>
            <a:spLocks noGrp="1"/>
          </p:cNvSpPr>
          <p:nvPr>
            <p:ph type="ftr" sz="quarter" idx="10"/>
          </p:nvPr>
        </p:nvSpPr>
        <p:spPr/>
        <p:txBody>
          <a:bodyPr/>
          <a:lstStyle/>
          <a:p>
            <a:r>
              <a:rPr lang="en-US" altLang="en-US"/>
              <a:t>7: Multimedia Networking</a:t>
            </a:r>
          </a:p>
        </p:txBody>
      </p:sp>
      <p:sp>
        <p:nvSpPr>
          <p:cNvPr id="3" name="Slide Number Placeholder 4">
            <a:extLst>
              <a:ext uri="{FF2B5EF4-FFF2-40B4-BE49-F238E27FC236}">
                <a16:creationId xmlns:a16="http://schemas.microsoft.com/office/drawing/2014/main" id="{EC798029-61A6-5DEE-A79D-F704A3514F1B}"/>
              </a:ext>
            </a:extLst>
          </p:cNvPr>
          <p:cNvSpPr>
            <a:spLocks noGrp="1"/>
          </p:cNvSpPr>
          <p:nvPr>
            <p:ph type="sldNum" sz="quarter" idx="11"/>
          </p:nvPr>
        </p:nvSpPr>
        <p:spPr/>
        <p:txBody>
          <a:bodyPr/>
          <a:lstStyle/>
          <a:p>
            <a:r>
              <a:rPr lang="en-US" altLang="en-US"/>
              <a:t>7-</a:t>
            </a:r>
            <a:fld id="{DB68A39D-9DD3-FE47-868C-C79885072BC0}" type="slidenum">
              <a:rPr lang="en-US" altLang="en-US"/>
              <a:pPr/>
              <a:t>33</a:t>
            </a:fld>
            <a:endParaRPr lang="en-US" altLang="en-US"/>
          </a:p>
        </p:txBody>
      </p:sp>
      <p:sp>
        <p:nvSpPr>
          <p:cNvPr id="344066" name="Rectangle 2">
            <a:extLst>
              <a:ext uri="{FF2B5EF4-FFF2-40B4-BE49-F238E27FC236}">
                <a16:creationId xmlns:a16="http://schemas.microsoft.com/office/drawing/2014/main" id="{450C7C69-68A8-F7FF-E8C9-3FF53D06032F}"/>
              </a:ext>
            </a:extLst>
          </p:cNvPr>
          <p:cNvSpPr>
            <a:spLocks noGrp="1" noChangeArrowheads="1"/>
          </p:cNvSpPr>
          <p:nvPr>
            <p:ph type="title"/>
          </p:nvPr>
        </p:nvSpPr>
        <p:spPr>
          <a:xfrm>
            <a:off x="609600" y="0"/>
            <a:ext cx="7772400" cy="1143000"/>
          </a:xfrm>
        </p:spPr>
        <p:txBody>
          <a:bodyPr/>
          <a:lstStyle/>
          <a:p>
            <a:pPr algn="l"/>
            <a:r>
              <a:rPr lang="en-US" altLang="en-US"/>
              <a:t>Internet Phone: Packet Loss and Delay</a:t>
            </a:r>
          </a:p>
        </p:txBody>
      </p:sp>
      <p:sp>
        <p:nvSpPr>
          <p:cNvPr id="344067" name="Rectangle 3">
            <a:extLst>
              <a:ext uri="{FF2B5EF4-FFF2-40B4-BE49-F238E27FC236}">
                <a16:creationId xmlns:a16="http://schemas.microsoft.com/office/drawing/2014/main" id="{86B68A60-D8C7-C12F-7C3C-F6B8E3110F36}"/>
              </a:ext>
            </a:extLst>
          </p:cNvPr>
          <p:cNvSpPr>
            <a:spLocks noGrp="1" noChangeArrowheads="1"/>
          </p:cNvSpPr>
          <p:nvPr>
            <p:ph type="body" idx="1"/>
          </p:nvPr>
        </p:nvSpPr>
        <p:spPr>
          <a:xfrm>
            <a:off x="685800" y="1295400"/>
            <a:ext cx="7772400" cy="4953000"/>
          </a:xfrm>
        </p:spPr>
        <p:txBody>
          <a:bodyPr/>
          <a:lstStyle/>
          <a:p>
            <a:r>
              <a:rPr lang="en-US" altLang="en-US">
                <a:solidFill>
                  <a:srgbClr val="FF0000"/>
                </a:solidFill>
              </a:rPr>
              <a:t>network loss:</a:t>
            </a:r>
            <a:r>
              <a:rPr lang="en-US" altLang="en-US"/>
              <a:t> IP datagram lost due to network congestion (router buffer overflow)</a:t>
            </a:r>
          </a:p>
          <a:p>
            <a:r>
              <a:rPr lang="en-US" altLang="en-US">
                <a:solidFill>
                  <a:srgbClr val="FF0000"/>
                </a:solidFill>
              </a:rPr>
              <a:t>delay loss:</a:t>
            </a:r>
            <a:r>
              <a:rPr lang="en-US" altLang="en-US"/>
              <a:t> IP datagram arrives too late for playout at receiver</a:t>
            </a:r>
          </a:p>
          <a:p>
            <a:pPr lvl="1"/>
            <a:r>
              <a:rPr lang="en-US" altLang="en-US" sz="2400"/>
              <a:t>delays: processing, queueing in network; end-system (sender, receiver) delays</a:t>
            </a:r>
          </a:p>
          <a:p>
            <a:pPr lvl="1"/>
            <a:r>
              <a:rPr lang="en-US" altLang="en-US" sz="2400"/>
              <a:t>typical maximum tolerable delay: 400 ms</a:t>
            </a:r>
          </a:p>
          <a:p>
            <a:r>
              <a:rPr lang="en-US" altLang="en-US"/>
              <a:t>loss tolerance: depending on voice encoding, losses concealed, packet loss rates between 1% and 10% can be tolerated.</a:t>
            </a:r>
            <a:endParaRPr lang="en-US" altLang="en-US" sz="20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622A60A0-44EF-8F1E-D207-8F43D166D2F8}"/>
              </a:ext>
            </a:extLst>
          </p:cNvPr>
          <p:cNvSpPr>
            <a:spLocks noGrp="1"/>
          </p:cNvSpPr>
          <p:nvPr>
            <p:ph type="ftr" sz="quarter" idx="10"/>
          </p:nvPr>
        </p:nvSpPr>
        <p:spPr/>
        <p:txBody>
          <a:bodyPr/>
          <a:lstStyle/>
          <a:p>
            <a:r>
              <a:rPr lang="en-US" altLang="en-US"/>
              <a:t>7: Multimedia Networking</a:t>
            </a:r>
          </a:p>
        </p:txBody>
      </p:sp>
      <p:sp>
        <p:nvSpPr>
          <p:cNvPr id="3" name="Slide Number Placeholder 4">
            <a:extLst>
              <a:ext uri="{FF2B5EF4-FFF2-40B4-BE49-F238E27FC236}">
                <a16:creationId xmlns:a16="http://schemas.microsoft.com/office/drawing/2014/main" id="{B6324E7F-7F6A-F131-E199-25CCF928170A}"/>
              </a:ext>
            </a:extLst>
          </p:cNvPr>
          <p:cNvSpPr>
            <a:spLocks noGrp="1"/>
          </p:cNvSpPr>
          <p:nvPr>
            <p:ph type="sldNum" sz="quarter" idx="11"/>
          </p:nvPr>
        </p:nvSpPr>
        <p:spPr/>
        <p:txBody>
          <a:bodyPr/>
          <a:lstStyle/>
          <a:p>
            <a:r>
              <a:rPr lang="en-US" altLang="en-US"/>
              <a:t>7-</a:t>
            </a:r>
            <a:fld id="{471EDA22-600B-494B-8043-A5AE4A1EC55F}" type="slidenum">
              <a:rPr lang="en-US" altLang="en-US"/>
              <a:pPr/>
              <a:t>34</a:t>
            </a:fld>
            <a:endParaRPr lang="en-US" altLang="en-US"/>
          </a:p>
        </p:txBody>
      </p:sp>
      <p:sp>
        <p:nvSpPr>
          <p:cNvPr id="345090" name="Line 2">
            <a:extLst>
              <a:ext uri="{FF2B5EF4-FFF2-40B4-BE49-F238E27FC236}">
                <a16:creationId xmlns:a16="http://schemas.microsoft.com/office/drawing/2014/main" id="{833CA5CD-28F9-B315-DCC8-BFE505B26379}"/>
              </a:ext>
            </a:extLst>
          </p:cNvPr>
          <p:cNvSpPr>
            <a:spLocks noChangeShapeType="1"/>
          </p:cNvSpPr>
          <p:nvPr/>
        </p:nvSpPr>
        <p:spPr bwMode="auto">
          <a:xfrm>
            <a:off x="838200" y="1490663"/>
            <a:ext cx="0" cy="285273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5091" name="Line 3">
            <a:extLst>
              <a:ext uri="{FF2B5EF4-FFF2-40B4-BE49-F238E27FC236}">
                <a16:creationId xmlns:a16="http://schemas.microsoft.com/office/drawing/2014/main" id="{7D231AD2-CD9F-993B-9F45-705D324BC287}"/>
              </a:ext>
            </a:extLst>
          </p:cNvPr>
          <p:cNvSpPr>
            <a:spLocks noChangeShapeType="1"/>
          </p:cNvSpPr>
          <p:nvPr/>
        </p:nvSpPr>
        <p:spPr bwMode="auto">
          <a:xfrm flipH="1">
            <a:off x="828675" y="4333875"/>
            <a:ext cx="7815263" cy="14288"/>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5092" name="Text Box 4">
            <a:extLst>
              <a:ext uri="{FF2B5EF4-FFF2-40B4-BE49-F238E27FC236}">
                <a16:creationId xmlns:a16="http://schemas.microsoft.com/office/drawing/2014/main" id="{FBABBEC6-CDFF-CF1D-F60A-D77A5C842499}"/>
              </a:ext>
            </a:extLst>
          </p:cNvPr>
          <p:cNvSpPr txBox="1">
            <a:spLocks noChangeArrowheads="1"/>
          </p:cNvSpPr>
          <p:nvPr/>
        </p:nvSpPr>
        <p:spPr bwMode="auto">
          <a:xfrm>
            <a:off x="1470025" y="1593850"/>
            <a:ext cx="2025650" cy="9159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FF0000"/>
                </a:solidFill>
              </a:rPr>
              <a:t>       constant bit </a:t>
            </a:r>
          </a:p>
          <a:p>
            <a:r>
              <a:rPr lang="en-US" altLang="en-US">
                <a:solidFill>
                  <a:srgbClr val="FF0000"/>
                </a:solidFill>
              </a:rPr>
              <a:t>               rate</a:t>
            </a:r>
          </a:p>
          <a:p>
            <a:r>
              <a:rPr lang="en-US" altLang="en-US">
                <a:solidFill>
                  <a:srgbClr val="FF0000"/>
                </a:solidFill>
              </a:rPr>
              <a:t>transmission</a:t>
            </a:r>
          </a:p>
        </p:txBody>
      </p:sp>
      <p:grpSp>
        <p:nvGrpSpPr>
          <p:cNvPr id="345093" name="Group 5">
            <a:extLst>
              <a:ext uri="{FF2B5EF4-FFF2-40B4-BE49-F238E27FC236}">
                <a16:creationId xmlns:a16="http://schemas.microsoft.com/office/drawing/2014/main" id="{BCA33D96-93D8-CC43-EBA8-A0051C57AD26}"/>
              </a:ext>
            </a:extLst>
          </p:cNvPr>
          <p:cNvGrpSpPr>
            <a:grpSpLocks/>
          </p:cNvGrpSpPr>
          <p:nvPr/>
        </p:nvGrpSpPr>
        <p:grpSpPr bwMode="auto">
          <a:xfrm>
            <a:off x="1219200" y="1820863"/>
            <a:ext cx="2552700" cy="2525712"/>
            <a:chOff x="648" y="1147"/>
            <a:chExt cx="1608" cy="1591"/>
          </a:xfrm>
        </p:grpSpPr>
        <p:grpSp>
          <p:nvGrpSpPr>
            <p:cNvPr id="345094" name="Group 6">
              <a:extLst>
                <a:ext uri="{FF2B5EF4-FFF2-40B4-BE49-F238E27FC236}">
                  <a16:creationId xmlns:a16="http://schemas.microsoft.com/office/drawing/2014/main" id="{01A48F6A-EA1B-6CA7-51A5-94DD7D2FA281}"/>
                </a:ext>
              </a:extLst>
            </p:cNvPr>
            <p:cNvGrpSpPr>
              <a:grpSpLocks/>
            </p:cNvGrpSpPr>
            <p:nvPr/>
          </p:nvGrpSpPr>
          <p:grpSpPr bwMode="auto">
            <a:xfrm>
              <a:off x="648" y="1725"/>
              <a:ext cx="1024" cy="1013"/>
              <a:chOff x="672" y="1071"/>
              <a:chExt cx="1024" cy="1013"/>
            </a:xfrm>
          </p:grpSpPr>
          <p:grpSp>
            <p:nvGrpSpPr>
              <p:cNvPr id="345095" name="Group 7">
                <a:extLst>
                  <a:ext uri="{FF2B5EF4-FFF2-40B4-BE49-F238E27FC236}">
                    <a16:creationId xmlns:a16="http://schemas.microsoft.com/office/drawing/2014/main" id="{D8FA67DB-C92D-1DB3-8D02-7DF78E9586E2}"/>
                  </a:ext>
                </a:extLst>
              </p:cNvPr>
              <p:cNvGrpSpPr>
                <a:grpSpLocks/>
              </p:cNvGrpSpPr>
              <p:nvPr/>
            </p:nvGrpSpPr>
            <p:grpSpPr bwMode="auto">
              <a:xfrm>
                <a:off x="672" y="1506"/>
                <a:ext cx="583" cy="578"/>
                <a:chOff x="672" y="1486"/>
                <a:chExt cx="583" cy="578"/>
              </a:xfrm>
            </p:grpSpPr>
            <p:grpSp>
              <p:nvGrpSpPr>
                <p:cNvPr id="345096" name="Group 8">
                  <a:extLst>
                    <a:ext uri="{FF2B5EF4-FFF2-40B4-BE49-F238E27FC236}">
                      <a16:creationId xmlns:a16="http://schemas.microsoft.com/office/drawing/2014/main" id="{DD9E2AEA-FB95-EBCF-2DBF-6AB285E70A87}"/>
                    </a:ext>
                  </a:extLst>
                </p:cNvPr>
                <p:cNvGrpSpPr>
                  <a:grpSpLocks/>
                </p:cNvGrpSpPr>
                <p:nvPr/>
              </p:nvGrpSpPr>
              <p:grpSpPr bwMode="auto">
                <a:xfrm>
                  <a:off x="672" y="1776"/>
                  <a:ext cx="291" cy="288"/>
                  <a:chOff x="672" y="1776"/>
                  <a:chExt cx="291" cy="288"/>
                </a:xfrm>
              </p:grpSpPr>
              <p:grpSp>
                <p:nvGrpSpPr>
                  <p:cNvPr id="345097" name="Group 9">
                    <a:extLst>
                      <a:ext uri="{FF2B5EF4-FFF2-40B4-BE49-F238E27FC236}">
                        <a16:creationId xmlns:a16="http://schemas.microsoft.com/office/drawing/2014/main" id="{EACEFB3A-997C-B379-27E9-DF3EF6A5C6A9}"/>
                      </a:ext>
                    </a:extLst>
                  </p:cNvPr>
                  <p:cNvGrpSpPr>
                    <a:grpSpLocks/>
                  </p:cNvGrpSpPr>
                  <p:nvPr/>
                </p:nvGrpSpPr>
                <p:grpSpPr bwMode="auto">
                  <a:xfrm>
                    <a:off x="672" y="1920"/>
                    <a:ext cx="145" cy="144"/>
                    <a:chOff x="672" y="1920"/>
                    <a:chExt cx="145" cy="144"/>
                  </a:xfrm>
                </p:grpSpPr>
                <p:sp>
                  <p:nvSpPr>
                    <p:cNvPr id="345098" name="Line 10">
                      <a:extLst>
                        <a:ext uri="{FF2B5EF4-FFF2-40B4-BE49-F238E27FC236}">
                          <a16:creationId xmlns:a16="http://schemas.microsoft.com/office/drawing/2014/main" id="{EB946CD4-4FE9-72DF-D736-E9C0897BAAF2}"/>
                        </a:ext>
                      </a:extLst>
                    </p:cNvPr>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5099" name="Line 11">
                      <a:extLst>
                        <a:ext uri="{FF2B5EF4-FFF2-40B4-BE49-F238E27FC236}">
                          <a16:creationId xmlns:a16="http://schemas.microsoft.com/office/drawing/2014/main" id="{4F2B83C4-D7AF-4DCA-A537-C18A1E416BF5}"/>
                        </a:ext>
                      </a:extLst>
                    </p:cNvPr>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5100" name="Group 12">
                    <a:extLst>
                      <a:ext uri="{FF2B5EF4-FFF2-40B4-BE49-F238E27FC236}">
                        <a16:creationId xmlns:a16="http://schemas.microsoft.com/office/drawing/2014/main" id="{33137098-91DE-9A4B-C533-6B829F07226C}"/>
                      </a:ext>
                    </a:extLst>
                  </p:cNvPr>
                  <p:cNvGrpSpPr>
                    <a:grpSpLocks/>
                  </p:cNvGrpSpPr>
                  <p:nvPr/>
                </p:nvGrpSpPr>
                <p:grpSpPr bwMode="auto">
                  <a:xfrm>
                    <a:off x="818" y="1776"/>
                    <a:ext cx="145" cy="144"/>
                    <a:chOff x="672" y="1920"/>
                    <a:chExt cx="145" cy="144"/>
                  </a:xfrm>
                </p:grpSpPr>
                <p:sp>
                  <p:nvSpPr>
                    <p:cNvPr id="345101" name="Line 13">
                      <a:extLst>
                        <a:ext uri="{FF2B5EF4-FFF2-40B4-BE49-F238E27FC236}">
                          <a16:creationId xmlns:a16="http://schemas.microsoft.com/office/drawing/2014/main" id="{E3CDCF01-D08C-49AE-F7D8-45263D7A645D}"/>
                        </a:ext>
                      </a:extLst>
                    </p:cNvPr>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5102" name="Line 14">
                      <a:extLst>
                        <a:ext uri="{FF2B5EF4-FFF2-40B4-BE49-F238E27FC236}">
                          <a16:creationId xmlns:a16="http://schemas.microsoft.com/office/drawing/2014/main" id="{945B02C8-B2E0-CC0C-3BBD-87709D34EEE5}"/>
                        </a:ext>
                      </a:extLst>
                    </p:cNvPr>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45103" name="Group 15">
                  <a:extLst>
                    <a:ext uri="{FF2B5EF4-FFF2-40B4-BE49-F238E27FC236}">
                      <a16:creationId xmlns:a16="http://schemas.microsoft.com/office/drawing/2014/main" id="{16DE9DC6-5C77-02A2-C52B-57D79F4D5E94}"/>
                    </a:ext>
                  </a:extLst>
                </p:cNvPr>
                <p:cNvGrpSpPr>
                  <a:grpSpLocks/>
                </p:cNvGrpSpPr>
                <p:nvPr/>
              </p:nvGrpSpPr>
              <p:grpSpPr bwMode="auto">
                <a:xfrm>
                  <a:off x="964" y="1486"/>
                  <a:ext cx="291" cy="288"/>
                  <a:chOff x="672" y="1776"/>
                  <a:chExt cx="291" cy="288"/>
                </a:xfrm>
              </p:grpSpPr>
              <p:grpSp>
                <p:nvGrpSpPr>
                  <p:cNvPr id="345104" name="Group 16">
                    <a:extLst>
                      <a:ext uri="{FF2B5EF4-FFF2-40B4-BE49-F238E27FC236}">
                        <a16:creationId xmlns:a16="http://schemas.microsoft.com/office/drawing/2014/main" id="{D4A7A3FA-77C1-FB8D-CB85-22FD55CCCF01}"/>
                      </a:ext>
                    </a:extLst>
                  </p:cNvPr>
                  <p:cNvGrpSpPr>
                    <a:grpSpLocks/>
                  </p:cNvGrpSpPr>
                  <p:nvPr/>
                </p:nvGrpSpPr>
                <p:grpSpPr bwMode="auto">
                  <a:xfrm>
                    <a:off x="672" y="1920"/>
                    <a:ext cx="145" cy="144"/>
                    <a:chOff x="672" y="1920"/>
                    <a:chExt cx="145" cy="144"/>
                  </a:xfrm>
                </p:grpSpPr>
                <p:sp>
                  <p:nvSpPr>
                    <p:cNvPr id="345105" name="Line 17">
                      <a:extLst>
                        <a:ext uri="{FF2B5EF4-FFF2-40B4-BE49-F238E27FC236}">
                          <a16:creationId xmlns:a16="http://schemas.microsoft.com/office/drawing/2014/main" id="{8BC889A1-7916-19C2-6FAA-6FA514A0999E}"/>
                        </a:ext>
                      </a:extLst>
                    </p:cNvPr>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5106" name="Line 18">
                      <a:extLst>
                        <a:ext uri="{FF2B5EF4-FFF2-40B4-BE49-F238E27FC236}">
                          <a16:creationId xmlns:a16="http://schemas.microsoft.com/office/drawing/2014/main" id="{D6607B8A-7636-C488-2C54-22616F6BE9CD}"/>
                        </a:ext>
                      </a:extLst>
                    </p:cNvPr>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5107" name="Group 19">
                    <a:extLst>
                      <a:ext uri="{FF2B5EF4-FFF2-40B4-BE49-F238E27FC236}">
                        <a16:creationId xmlns:a16="http://schemas.microsoft.com/office/drawing/2014/main" id="{040E0FE5-582A-795C-BC46-3224066ED541}"/>
                      </a:ext>
                    </a:extLst>
                  </p:cNvPr>
                  <p:cNvGrpSpPr>
                    <a:grpSpLocks/>
                  </p:cNvGrpSpPr>
                  <p:nvPr/>
                </p:nvGrpSpPr>
                <p:grpSpPr bwMode="auto">
                  <a:xfrm>
                    <a:off x="818" y="1776"/>
                    <a:ext cx="145" cy="144"/>
                    <a:chOff x="672" y="1920"/>
                    <a:chExt cx="145" cy="144"/>
                  </a:xfrm>
                </p:grpSpPr>
                <p:sp>
                  <p:nvSpPr>
                    <p:cNvPr id="345108" name="Line 20">
                      <a:extLst>
                        <a:ext uri="{FF2B5EF4-FFF2-40B4-BE49-F238E27FC236}">
                          <a16:creationId xmlns:a16="http://schemas.microsoft.com/office/drawing/2014/main" id="{12783B0C-3F6E-8E5C-35EC-59FEA28C37FA}"/>
                        </a:ext>
                      </a:extLst>
                    </p:cNvPr>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5109" name="Line 21">
                      <a:extLst>
                        <a:ext uri="{FF2B5EF4-FFF2-40B4-BE49-F238E27FC236}">
                          <a16:creationId xmlns:a16="http://schemas.microsoft.com/office/drawing/2014/main" id="{8D5BD3E0-41E3-DC61-9644-DCC8E6FA5E53}"/>
                        </a:ext>
                      </a:extLst>
                    </p:cNvPr>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grpSp>
            <p:nvGrpSpPr>
              <p:cNvPr id="345110" name="Group 22">
                <a:extLst>
                  <a:ext uri="{FF2B5EF4-FFF2-40B4-BE49-F238E27FC236}">
                    <a16:creationId xmlns:a16="http://schemas.microsoft.com/office/drawing/2014/main" id="{22D8C94D-7804-DB05-2045-D05359FF44E5}"/>
                  </a:ext>
                </a:extLst>
              </p:cNvPr>
              <p:cNvGrpSpPr>
                <a:grpSpLocks/>
              </p:cNvGrpSpPr>
              <p:nvPr/>
            </p:nvGrpSpPr>
            <p:grpSpPr bwMode="auto">
              <a:xfrm>
                <a:off x="1259" y="1217"/>
                <a:ext cx="291" cy="288"/>
                <a:chOff x="672" y="1776"/>
                <a:chExt cx="291" cy="288"/>
              </a:xfrm>
            </p:grpSpPr>
            <p:grpSp>
              <p:nvGrpSpPr>
                <p:cNvPr id="345111" name="Group 23">
                  <a:extLst>
                    <a:ext uri="{FF2B5EF4-FFF2-40B4-BE49-F238E27FC236}">
                      <a16:creationId xmlns:a16="http://schemas.microsoft.com/office/drawing/2014/main" id="{B3AA9A54-C786-CC29-CBF6-C58948242113}"/>
                    </a:ext>
                  </a:extLst>
                </p:cNvPr>
                <p:cNvGrpSpPr>
                  <a:grpSpLocks/>
                </p:cNvGrpSpPr>
                <p:nvPr/>
              </p:nvGrpSpPr>
              <p:grpSpPr bwMode="auto">
                <a:xfrm>
                  <a:off x="672" y="1920"/>
                  <a:ext cx="145" cy="144"/>
                  <a:chOff x="672" y="1920"/>
                  <a:chExt cx="145" cy="144"/>
                </a:xfrm>
              </p:grpSpPr>
              <p:sp>
                <p:nvSpPr>
                  <p:cNvPr id="345112" name="Line 24">
                    <a:extLst>
                      <a:ext uri="{FF2B5EF4-FFF2-40B4-BE49-F238E27FC236}">
                        <a16:creationId xmlns:a16="http://schemas.microsoft.com/office/drawing/2014/main" id="{A34D260D-6DCF-F55C-DE50-9E1881FF3C0F}"/>
                      </a:ext>
                    </a:extLst>
                  </p:cNvPr>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5113" name="Line 25">
                    <a:extLst>
                      <a:ext uri="{FF2B5EF4-FFF2-40B4-BE49-F238E27FC236}">
                        <a16:creationId xmlns:a16="http://schemas.microsoft.com/office/drawing/2014/main" id="{7A069389-CC6A-7068-8F92-E898BFCEAB58}"/>
                      </a:ext>
                    </a:extLst>
                  </p:cNvPr>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5114" name="Group 26">
                  <a:extLst>
                    <a:ext uri="{FF2B5EF4-FFF2-40B4-BE49-F238E27FC236}">
                      <a16:creationId xmlns:a16="http://schemas.microsoft.com/office/drawing/2014/main" id="{64378FBE-89A1-DA9F-BC9D-4EE21C42428A}"/>
                    </a:ext>
                  </a:extLst>
                </p:cNvPr>
                <p:cNvGrpSpPr>
                  <a:grpSpLocks/>
                </p:cNvGrpSpPr>
                <p:nvPr/>
              </p:nvGrpSpPr>
              <p:grpSpPr bwMode="auto">
                <a:xfrm>
                  <a:off x="818" y="1776"/>
                  <a:ext cx="145" cy="144"/>
                  <a:chOff x="672" y="1920"/>
                  <a:chExt cx="145" cy="144"/>
                </a:xfrm>
              </p:grpSpPr>
              <p:sp>
                <p:nvSpPr>
                  <p:cNvPr id="345115" name="Line 27">
                    <a:extLst>
                      <a:ext uri="{FF2B5EF4-FFF2-40B4-BE49-F238E27FC236}">
                        <a16:creationId xmlns:a16="http://schemas.microsoft.com/office/drawing/2014/main" id="{FF820556-EE2D-03CB-A320-FFABCDB96982}"/>
                      </a:ext>
                    </a:extLst>
                  </p:cNvPr>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5116" name="Line 28">
                    <a:extLst>
                      <a:ext uri="{FF2B5EF4-FFF2-40B4-BE49-F238E27FC236}">
                        <a16:creationId xmlns:a16="http://schemas.microsoft.com/office/drawing/2014/main" id="{D2FB2DA6-F33B-DC75-834D-B558FA72EF75}"/>
                      </a:ext>
                    </a:extLst>
                  </p:cNvPr>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45117" name="Group 29">
                <a:extLst>
                  <a:ext uri="{FF2B5EF4-FFF2-40B4-BE49-F238E27FC236}">
                    <a16:creationId xmlns:a16="http://schemas.microsoft.com/office/drawing/2014/main" id="{56B3E8CC-8DE7-27CE-1FB9-9B51D5C9C2D9}"/>
                  </a:ext>
                </a:extLst>
              </p:cNvPr>
              <p:cNvGrpSpPr>
                <a:grpSpLocks/>
              </p:cNvGrpSpPr>
              <p:nvPr/>
            </p:nvGrpSpPr>
            <p:grpSpPr bwMode="auto">
              <a:xfrm>
                <a:off x="1551" y="1071"/>
                <a:ext cx="145" cy="144"/>
                <a:chOff x="672" y="1920"/>
                <a:chExt cx="145" cy="144"/>
              </a:xfrm>
            </p:grpSpPr>
            <p:sp>
              <p:nvSpPr>
                <p:cNvPr id="345118" name="Line 30">
                  <a:extLst>
                    <a:ext uri="{FF2B5EF4-FFF2-40B4-BE49-F238E27FC236}">
                      <a16:creationId xmlns:a16="http://schemas.microsoft.com/office/drawing/2014/main" id="{1E1D9A74-CFFD-AB7E-ACAD-BC61D6C28512}"/>
                    </a:ext>
                  </a:extLst>
                </p:cNvPr>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5119" name="Line 31">
                  <a:extLst>
                    <a:ext uri="{FF2B5EF4-FFF2-40B4-BE49-F238E27FC236}">
                      <a16:creationId xmlns:a16="http://schemas.microsoft.com/office/drawing/2014/main" id="{2D354ADC-E5FC-BE40-7E69-7D81E12C84AD}"/>
                    </a:ext>
                  </a:extLst>
                </p:cNvPr>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45120" name="Group 32">
              <a:extLst>
                <a:ext uri="{FF2B5EF4-FFF2-40B4-BE49-F238E27FC236}">
                  <a16:creationId xmlns:a16="http://schemas.microsoft.com/office/drawing/2014/main" id="{69600E5B-BCB9-9F12-5190-DBE79C2AEFAF}"/>
                </a:ext>
              </a:extLst>
            </p:cNvPr>
            <p:cNvGrpSpPr>
              <a:grpSpLocks/>
            </p:cNvGrpSpPr>
            <p:nvPr/>
          </p:nvGrpSpPr>
          <p:grpSpPr bwMode="auto">
            <a:xfrm>
              <a:off x="1673" y="1147"/>
              <a:ext cx="583" cy="578"/>
              <a:chOff x="672" y="1486"/>
              <a:chExt cx="583" cy="578"/>
            </a:xfrm>
          </p:grpSpPr>
          <p:grpSp>
            <p:nvGrpSpPr>
              <p:cNvPr id="345121" name="Group 33">
                <a:extLst>
                  <a:ext uri="{FF2B5EF4-FFF2-40B4-BE49-F238E27FC236}">
                    <a16:creationId xmlns:a16="http://schemas.microsoft.com/office/drawing/2014/main" id="{6459E28C-18D7-D7E9-4402-A8B25D2566A5}"/>
                  </a:ext>
                </a:extLst>
              </p:cNvPr>
              <p:cNvGrpSpPr>
                <a:grpSpLocks/>
              </p:cNvGrpSpPr>
              <p:nvPr/>
            </p:nvGrpSpPr>
            <p:grpSpPr bwMode="auto">
              <a:xfrm>
                <a:off x="672" y="1776"/>
                <a:ext cx="291" cy="288"/>
                <a:chOff x="672" y="1776"/>
                <a:chExt cx="291" cy="288"/>
              </a:xfrm>
            </p:grpSpPr>
            <p:grpSp>
              <p:nvGrpSpPr>
                <p:cNvPr id="345122" name="Group 34">
                  <a:extLst>
                    <a:ext uri="{FF2B5EF4-FFF2-40B4-BE49-F238E27FC236}">
                      <a16:creationId xmlns:a16="http://schemas.microsoft.com/office/drawing/2014/main" id="{D15E5F8E-9CC2-577F-E1E9-87FB62039B22}"/>
                    </a:ext>
                  </a:extLst>
                </p:cNvPr>
                <p:cNvGrpSpPr>
                  <a:grpSpLocks/>
                </p:cNvGrpSpPr>
                <p:nvPr/>
              </p:nvGrpSpPr>
              <p:grpSpPr bwMode="auto">
                <a:xfrm>
                  <a:off x="672" y="1920"/>
                  <a:ext cx="145" cy="144"/>
                  <a:chOff x="672" y="1920"/>
                  <a:chExt cx="145" cy="144"/>
                </a:xfrm>
              </p:grpSpPr>
              <p:sp>
                <p:nvSpPr>
                  <p:cNvPr id="345123" name="Line 35">
                    <a:extLst>
                      <a:ext uri="{FF2B5EF4-FFF2-40B4-BE49-F238E27FC236}">
                        <a16:creationId xmlns:a16="http://schemas.microsoft.com/office/drawing/2014/main" id="{9CC8EAD9-C23F-C47C-7553-70D55048E80B}"/>
                      </a:ext>
                    </a:extLst>
                  </p:cNvPr>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5124" name="Line 36">
                    <a:extLst>
                      <a:ext uri="{FF2B5EF4-FFF2-40B4-BE49-F238E27FC236}">
                        <a16:creationId xmlns:a16="http://schemas.microsoft.com/office/drawing/2014/main" id="{4400F23F-8129-FC4C-560B-76C63FE320F7}"/>
                      </a:ext>
                    </a:extLst>
                  </p:cNvPr>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5125" name="Group 37">
                  <a:extLst>
                    <a:ext uri="{FF2B5EF4-FFF2-40B4-BE49-F238E27FC236}">
                      <a16:creationId xmlns:a16="http://schemas.microsoft.com/office/drawing/2014/main" id="{4DC6AAA1-8A2E-EFF2-DD8C-A49AF5952F08}"/>
                    </a:ext>
                  </a:extLst>
                </p:cNvPr>
                <p:cNvGrpSpPr>
                  <a:grpSpLocks/>
                </p:cNvGrpSpPr>
                <p:nvPr/>
              </p:nvGrpSpPr>
              <p:grpSpPr bwMode="auto">
                <a:xfrm>
                  <a:off x="818" y="1776"/>
                  <a:ext cx="145" cy="144"/>
                  <a:chOff x="672" y="1920"/>
                  <a:chExt cx="145" cy="144"/>
                </a:xfrm>
              </p:grpSpPr>
              <p:sp>
                <p:nvSpPr>
                  <p:cNvPr id="345126" name="Line 38">
                    <a:extLst>
                      <a:ext uri="{FF2B5EF4-FFF2-40B4-BE49-F238E27FC236}">
                        <a16:creationId xmlns:a16="http://schemas.microsoft.com/office/drawing/2014/main" id="{7B6E181C-2CAA-B22D-CDE4-A2787DB76A2E}"/>
                      </a:ext>
                    </a:extLst>
                  </p:cNvPr>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5127" name="Line 39">
                    <a:extLst>
                      <a:ext uri="{FF2B5EF4-FFF2-40B4-BE49-F238E27FC236}">
                        <a16:creationId xmlns:a16="http://schemas.microsoft.com/office/drawing/2014/main" id="{74EA50DA-5C7C-F4D3-6E8C-C228ACECE0D7}"/>
                      </a:ext>
                    </a:extLst>
                  </p:cNvPr>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45128" name="Group 40">
                <a:extLst>
                  <a:ext uri="{FF2B5EF4-FFF2-40B4-BE49-F238E27FC236}">
                    <a16:creationId xmlns:a16="http://schemas.microsoft.com/office/drawing/2014/main" id="{76AA9D9D-AFA2-8FCD-184C-BE0AB81AE900}"/>
                  </a:ext>
                </a:extLst>
              </p:cNvPr>
              <p:cNvGrpSpPr>
                <a:grpSpLocks/>
              </p:cNvGrpSpPr>
              <p:nvPr/>
            </p:nvGrpSpPr>
            <p:grpSpPr bwMode="auto">
              <a:xfrm>
                <a:off x="964" y="1486"/>
                <a:ext cx="291" cy="288"/>
                <a:chOff x="672" y="1776"/>
                <a:chExt cx="291" cy="288"/>
              </a:xfrm>
            </p:grpSpPr>
            <p:grpSp>
              <p:nvGrpSpPr>
                <p:cNvPr id="345129" name="Group 41">
                  <a:extLst>
                    <a:ext uri="{FF2B5EF4-FFF2-40B4-BE49-F238E27FC236}">
                      <a16:creationId xmlns:a16="http://schemas.microsoft.com/office/drawing/2014/main" id="{0883F202-E085-A997-8349-4994B65FC76C}"/>
                    </a:ext>
                  </a:extLst>
                </p:cNvPr>
                <p:cNvGrpSpPr>
                  <a:grpSpLocks/>
                </p:cNvGrpSpPr>
                <p:nvPr/>
              </p:nvGrpSpPr>
              <p:grpSpPr bwMode="auto">
                <a:xfrm>
                  <a:off x="672" y="1920"/>
                  <a:ext cx="145" cy="144"/>
                  <a:chOff x="672" y="1920"/>
                  <a:chExt cx="145" cy="144"/>
                </a:xfrm>
              </p:grpSpPr>
              <p:sp>
                <p:nvSpPr>
                  <p:cNvPr id="345130" name="Line 42">
                    <a:extLst>
                      <a:ext uri="{FF2B5EF4-FFF2-40B4-BE49-F238E27FC236}">
                        <a16:creationId xmlns:a16="http://schemas.microsoft.com/office/drawing/2014/main" id="{91D3C367-3571-BDFB-FA94-B3162B0EF0BF}"/>
                      </a:ext>
                    </a:extLst>
                  </p:cNvPr>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5131" name="Line 43">
                    <a:extLst>
                      <a:ext uri="{FF2B5EF4-FFF2-40B4-BE49-F238E27FC236}">
                        <a16:creationId xmlns:a16="http://schemas.microsoft.com/office/drawing/2014/main" id="{4CCF7650-9AC5-0B69-E69A-EDD7ACC00BC3}"/>
                      </a:ext>
                    </a:extLst>
                  </p:cNvPr>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5132" name="Group 44">
                  <a:extLst>
                    <a:ext uri="{FF2B5EF4-FFF2-40B4-BE49-F238E27FC236}">
                      <a16:creationId xmlns:a16="http://schemas.microsoft.com/office/drawing/2014/main" id="{19405461-9B8D-26D5-19E9-1DCC7E95128D}"/>
                    </a:ext>
                  </a:extLst>
                </p:cNvPr>
                <p:cNvGrpSpPr>
                  <a:grpSpLocks/>
                </p:cNvGrpSpPr>
                <p:nvPr/>
              </p:nvGrpSpPr>
              <p:grpSpPr bwMode="auto">
                <a:xfrm>
                  <a:off x="818" y="1776"/>
                  <a:ext cx="145" cy="144"/>
                  <a:chOff x="672" y="1920"/>
                  <a:chExt cx="145" cy="144"/>
                </a:xfrm>
              </p:grpSpPr>
              <p:sp>
                <p:nvSpPr>
                  <p:cNvPr id="345133" name="Line 45">
                    <a:extLst>
                      <a:ext uri="{FF2B5EF4-FFF2-40B4-BE49-F238E27FC236}">
                        <a16:creationId xmlns:a16="http://schemas.microsoft.com/office/drawing/2014/main" id="{522B3F58-932A-C295-9164-4DB97FB6C585}"/>
                      </a:ext>
                    </a:extLst>
                  </p:cNvPr>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5134" name="Line 46">
                    <a:extLst>
                      <a:ext uri="{FF2B5EF4-FFF2-40B4-BE49-F238E27FC236}">
                        <a16:creationId xmlns:a16="http://schemas.microsoft.com/office/drawing/2014/main" id="{F03510D2-CA86-B684-ED33-1943DEC3D5D7}"/>
                      </a:ext>
                    </a:extLst>
                  </p:cNvPr>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grpSp>
      <p:sp>
        <p:nvSpPr>
          <p:cNvPr id="345135" name="Text Box 47">
            <a:extLst>
              <a:ext uri="{FF2B5EF4-FFF2-40B4-BE49-F238E27FC236}">
                <a16:creationId xmlns:a16="http://schemas.microsoft.com/office/drawing/2014/main" id="{B62DF20E-0422-ED6C-A025-A3B016411FD4}"/>
              </a:ext>
            </a:extLst>
          </p:cNvPr>
          <p:cNvSpPr txBox="1">
            <a:spLocks noChangeArrowheads="1"/>
          </p:cNvSpPr>
          <p:nvPr/>
        </p:nvSpPr>
        <p:spPr bwMode="auto">
          <a:xfrm rot="-5433387">
            <a:off x="-412750" y="2638426"/>
            <a:ext cx="1957387" cy="3667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Cumulative data</a:t>
            </a:r>
          </a:p>
        </p:txBody>
      </p:sp>
      <p:sp>
        <p:nvSpPr>
          <p:cNvPr id="345136" name="Text Box 48">
            <a:extLst>
              <a:ext uri="{FF2B5EF4-FFF2-40B4-BE49-F238E27FC236}">
                <a16:creationId xmlns:a16="http://schemas.microsoft.com/office/drawing/2014/main" id="{A42FEEE0-E3DA-12B4-6351-1870907036A1}"/>
              </a:ext>
            </a:extLst>
          </p:cNvPr>
          <p:cNvSpPr txBox="1">
            <a:spLocks noChangeArrowheads="1"/>
          </p:cNvSpPr>
          <p:nvPr/>
        </p:nvSpPr>
        <p:spPr bwMode="auto">
          <a:xfrm>
            <a:off x="8099425" y="4356100"/>
            <a:ext cx="658813"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time</a:t>
            </a:r>
          </a:p>
        </p:txBody>
      </p:sp>
      <p:grpSp>
        <p:nvGrpSpPr>
          <p:cNvPr id="345137" name="Group 49">
            <a:extLst>
              <a:ext uri="{FF2B5EF4-FFF2-40B4-BE49-F238E27FC236}">
                <a16:creationId xmlns:a16="http://schemas.microsoft.com/office/drawing/2014/main" id="{FE8AB28A-5E33-D80A-3CAE-BC1F1EC436B9}"/>
              </a:ext>
            </a:extLst>
          </p:cNvPr>
          <p:cNvGrpSpPr>
            <a:grpSpLocks/>
          </p:cNvGrpSpPr>
          <p:nvPr/>
        </p:nvGrpSpPr>
        <p:grpSpPr bwMode="auto">
          <a:xfrm>
            <a:off x="2495550" y="1835150"/>
            <a:ext cx="3500438" cy="2520950"/>
            <a:chOff x="1572" y="1156"/>
            <a:chExt cx="2205" cy="1588"/>
          </a:xfrm>
        </p:grpSpPr>
        <p:grpSp>
          <p:nvGrpSpPr>
            <p:cNvPr id="345138" name="Group 50">
              <a:extLst>
                <a:ext uri="{FF2B5EF4-FFF2-40B4-BE49-F238E27FC236}">
                  <a16:creationId xmlns:a16="http://schemas.microsoft.com/office/drawing/2014/main" id="{7988ABB1-085D-BAE0-757D-594F42CFE23D}"/>
                </a:ext>
              </a:extLst>
            </p:cNvPr>
            <p:cNvGrpSpPr>
              <a:grpSpLocks/>
            </p:cNvGrpSpPr>
            <p:nvPr/>
          </p:nvGrpSpPr>
          <p:grpSpPr bwMode="auto">
            <a:xfrm>
              <a:off x="1938" y="1156"/>
              <a:ext cx="1839" cy="1588"/>
              <a:chOff x="1938" y="1156"/>
              <a:chExt cx="1839" cy="1588"/>
            </a:xfrm>
          </p:grpSpPr>
          <p:grpSp>
            <p:nvGrpSpPr>
              <p:cNvPr id="345139" name="Group 51">
                <a:extLst>
                  <a:ext uri="{FF2B5EF4-FFF2-40B4-BE49-F238E27FC236}">
                    <a16:creationId xmlns:a16="http://schemas.microsoft.com/office/drawing/2014/main" id="{E57D55BE-985B-356A-F3FA-2D798EEC2B03}"/>
                  </a:ext>
                </a:extLst>
              </p:cNvPr>
              <p:cNvGrpSpPr>
                <a:grpSpLocks/>
              </p:cNvGrpSpPr>
              <p:nvPr/>
            </p:nvGrpSpPr>
            <p:grpSpPr bwMode="auto">
              <a:xfrm>
                <a:off x="1938" y="2600"/>
                <a:ext cx="319" cy="144"/>
                <a:chOff x="672" y="1920"/>
                <a:chExt cx="145" cy="144"/>
              </a:xfrm>
            </p:grpSpPr>
            <p:sp>
              <p:nvSpPr>
                <p:cNvPr id="345140" name="Line 52">
                  <a:extLst>
                    <a:ext uri="{FF2B5EF4-FFF2-40B4-BE49-F238E27FC236}">
                      <a16:creationId xmlns:a16="http://schemas.microsoft.com/office/drawing/2014/main" id="{E75F3194-3065-E399-B258-15D403CDAA59}"/>
                    </a:ext>
                  </a:extLst>
                </p:cNvPr>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5141" name="Line 53">
                  <a:extLst>
                    <a:ext uri="{FF2B5EF4-FFF2-40B4-BE49-F238E27FC236}">
                      <a16:creationId xmlns:a16="http://schemas.microsoft.com/office/drawing/2014/main" id="{BD02DFFF-B756-96FE-7025-E52CF7D8DC3A}"/>
                    </a:ext>
                  </a:extLst>
                </p:cNvPr>
                <p:cNvSpPr>
                  <a:spLocks noChangeShapeType="1"/>
                </p:cNvSpPr>
                <p:nvPr/>
              </p:nvSpPr>
              <p:spPr bwMode="auto">
                <a:xfrm rot="5400000">
                  <a:off x="745" y="1848"/>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5142" name="Group 54">
                <a:extLst>
                  <a:ext uri="{FF2B5EF4-FFF2-40B4-BE49-F238E27FC236}">
                    <a16:creationId xmlns:a16="http://schemas.microsoft.com/office/drawing/2014/main" id="{F40001D3-4B01-B55B-F649-2F649F1C7DEE}"/>
                  </a:ext>
                </a:extLst>
              </p:cNvPr>
              <p:cNvGrpSpPr>
                <a:grpSpLocks/>
              </p:cNvGrpSpPr>
              <p:nvPr/>
            </p:nvGrpSpPr>
            <p:grpSpPr bwMode="auto">
              <a:xfrm>
                <a:off x="2252" y="2456"/>
                <a:ext cx="73" cy="144"/>
                <a:chOff x="672" y="1920"/>
                <a:chExt cx="145" cy="144"/>
              </a:xfrm>
            </p:grpSpPr>
            <p:sp>
              <p:nvSpPr>
                <p:cNvPr id="345143" name="Line 55">
                  <a:extLst>
                    <a:ext uri="{FF2B5EF4-FFF2-40B4-BE49-F238E27FC236}">
                      <a16:creationId xmlns:a16="http://schemas.microsoft.com/office/drawing/2014/main" id="{E775977A-9FC0-2F46-9633-0A1594388840}"/>
                    </a:ext>
                  </a:extLst>
                </p:cNvPr>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5144" name="Line 56">
                  <a:extLst>
                    <a:ext uri="{FF2B5EF4-FFF2-40B4-BE49-F238E27FC236}">
                      <a16:creationId xmlns:a16="http://schemas.microsoft.com/office/drawing/2014/main" id="{2D2D1B0B-AE9B-970A-31D8-336AD0448182}"/>
                    </a:ext>
                  </a:extLst>
                </p:cNvPr>
                <p:cNvSpPr>
                  <a:spLocks noChangeShapeType="1"/>
                </p:cNvSpPr>
                <p:nvPr/>
              </p:nvSpPr>
              <p:spPr bwMode="auto">
                <a:xfrm rot="5400000">
                  <a:off x="745" y="1848"/>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5145" name="Group 57">
                <a:extLst>
                  <a:ext uri="{FF2B5EF4-FFF2-40B4-BE49-F238E27FC236}">
                    <a16:creationId xmlns:a16="http://schemas.microsoft.com/office/drawing/2014/main" id="{1212DB7F-085B-8C1F-B15A-D7F1031D5ED3}"/>
                  </a:ext>
                </a:extLst>
              </p:cNvPr>
              <p:cNvGrpSpPr>
                <a:grpSpLocks/>
              </p:cNvGrpSpPr>
              <p:nvPr/>
            </p:nvGrpSpPr>
            <p:grpSpPr bwMode="auto">
              <a:xfrm>
                <a:off x="2317" y="2169"/>
                <a:ext cx="126" cy="288"/>
                <a:chOff x="672" y="1776"/>
                <a:chExt cx="291" cy="288"/>
              </a:xfrm>
            </p:grpSpPr>
            <p:grpSp>
              <p:nvGrpSpPr>
                <p:cNvPr id="345146" name="Group 58">
                  <a:extLst>
                    <a:ext uri="{FF2B5EF4-FFF2-40B4-BE49-F238E27FC236}">
                      <a16:creationId xmlns:a16="http://schemas.microsoft.com/office/drawing/2014/main" id="{5C59B584-A709-E397-65C6-391343560B71}"/>
                    </a:ext>
                  </a:extLst>
                </p:cNvPr>
                <p:cNvGrpSpPr>
                  <a:grpSpLocks/>
                </p:cNvGrpSpPr>
                <p:nvPr/>
              </p:nvGrpSpPr>
              <p:grpSpPr bwMode="auto">
                <a:xfrm>
                  <a:off x="672" y="1920"/>
                  <a:ext cx="145" cy="144"/>
                  <a:chOff x="672" y="1920"/>
                  <a:chExt cx="145" cy="144"/>
                </a:xfrm>
              </p:grpSpPr>
              <p:sp>
                <p:nvSpPr>
                  <p:cNvPr id="345147" name="Line 59">
                    <a:extLst>
                      <a:ext uri="{FF2B5EF4-FFF2-40B4-BE49-F238E27FC236}">
                        <a16:creationId xmlns:a16="http://schemas.microsoft.com/office/drawing/2014/main" id="{8613C565-DD65-3B35-49E5-6A58798C79A9}"/>
                      </a:ext>
                    </a:extLst>
                  </p:cNvPr>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5148" name="Line 60">
                    <a:extLst>
                      <a:ext uri="{FF2B5EF4-FFF2-40B4-BE49-F238E27FC236}">
                        <a16:creationId xmlns:a16="http://schemas.microsoft.com/office/drawing/2014/main" id="{3271FC79-21D4-0341-008E-5222193288E5}"/>
                      </a:ext>
                    </a:extLst>
                  </p:cNvPr>
                  <p:cNvSpPr>
                    <a:spLocks noChangeShapeType="1"/>
                  </p:cNvSpPr>
                  <p:nvPr/>
                </p:nvSpPr>
                <p:spPr bwMode="auto">
                  <a:xfrm rot="5400000">
                    <a:off x="745" y="1848"/>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5149" name="Group 61">
                  <a:extLst>
                    <a:ext uri="{FF2B5EF4-FFF2-40B4-BE49-F238E27FC236}">
                      <a16:creationId xmlns:a16="http://schemas.microsoft.com/office/drawing/2014/main" id="{3B4B2874-EC4D-9D58-76DC-1F17BF31EE3C}"/>
                    </a:ext>
                  </a:extLst>
                </p:cNvPr>
                <p:cNvGrpSpPr>
                  <a:grpSpLocks/>
                </p:cNvGrpSpPr>
                <p:nvPr/>
              </p:nvGrpSpPr>
              <p:grpSpPr bwMode="auto">
                <a:xfrm>
                  <a:off x="818" y="1776"/>
                  <a:ext cx="145" cy="144"/>
                  <a:chOff x="672" y="1920"/>
                  <a:chExt cx="145" cy="144"/>
                </a:xfrm>
              </p:grpSpPr>
              <p:sp>
                <p:nvSpPr>
                  <p:cNvPr id="345150" name="Line 62">
                    <a:extLst>
                      <a:ext uri="{FF2B5EF4-FFF2-40B4-BE49-F238E27FC236}">
                        <a16:creationId xmlns:a16="http://schemas.microsoft.com/office/drawing/2014/main" id="{C4A53CCA-AF4B-C1F6-3450-1B5C10C9561D}"/>
                      </a:ext>
                    </a:extLst>
                  </p:cNvPr>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5151" name="Line 63">
                    <a:extLst>
                      <a:ext uri="{FF2B5EF4-FFF2-40B4-BE49-F238E27FC236}">
                        <a16:creationId xmlns:a16="http://schemas.microsoft.com/office/drawing/2014/main" id="{25BB5D7E-223A-0291-2AA2-B492DE073102}"/>
                      </a:ext>
                    </a:extLst>
                  </p:cNvPr>
                  <p:cNvSpPr>
                    <a:spLocks noChangeShapeType="1"/>
                  </p:cNvSpPr>
                  <p:nvPr/>
                </p:nvSpPr>
                <p:spPr bwMode="auto">
                  <a:xfrm rot="5400000">
                    <a:off x="745" y="1848"/>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45152" name="Group 64">
                <a:extLst>
                  <a:ext uri="{FF2B5EF4-FFF2-40B4-BE49-F238E27FC236}">
                    <a16:creationId xmlns:a16="http://schemas.microsoft.com/office/drawing/2014/main" id="{74B76EA8-CE6D-0F92-C323-DCF3E615DA3A}"/>
                  </a:ext>
                </a:extLst>
              </p:cNvPr>
              <p:cNvGrpSpPr>
                <a:grpSpLocks/>
              </p:cNvGrpSpPr>
              <p:nvPr/>
            </p:nvGrpSpPr>
            <p:grpSpPr bwMode="auto">
              <a:xfrm>
                <a:off x="2441" y="1877"/>
                <a:ext cx="609" cy="288"/>
                <a:chOff x="672" y="1776"/>
                <a:chExt cx="291" cy="288"/>
              </a:xfrm>
            </p:grpSpPr>
            <p:grpSp>
              <p:nvGrpSpPr>
                <p:cNvPr id="345153" name="Group 65">
                  <a:extLst>
                    <a:ext uri="{FF2B5EF4-FFF2-40B4-BE49-F238E27FC236}">
                      <a16:creationId xmlns:a16="http://schemas.microsoft.com/office/drawing/2014/main" id="{AFCB93D9-7996-A3E4-CA60-4BB46E3D3C1C}"/>
                    </a:ext>
                  </a:extLst>
                </p:cNvPr>
                <p:cNvGrpSpPr>
                  <a:grpSpLocks/>
                </p:cNvGrpSpPr>
                <p:nvPr/>
              </p:nvGrpSpPr>
              <p:grpSpPr bwMode="auto">
                <a:xfrm>
                  <a:off x="672" y="1920"/>
                  <a:ext cx="145" cy="144"/>
                  <a:chOff x="672" y="1920"/>
                  <a:chExt cx="145" cy="144"/>
                </a:xfrm>
              </p:grpSpPr>
              <p:sp>
                <p:nvSpPr>
                  <p:cNvPr id="345154" name="Line 66">
                    <a:extLst>
                      <a:ext uri="{FF2B5EF4-FFF2-40B4-BE49-F238E27FC236}">
                        <a16:creationId xmlns:a16="http://schemas.microsoft.com/office/drawing/2014/main" id="{49B33640-2B28-1DCD-36D6-2EC02E69E6F2}"/>
                      </a:ext>
                    </a:extLst>
                  </p:cNvPr>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5155" name="Line 67">
                    <a:extLst>
                      <a:ext uri="{FF2B5EF4-FFF2-40B4-BE49-F238E27FC236}">
                        <a16:creationId xmlns:a16="http://schemas.microsoft.com/office/drawing/2014/main" id="{67D9B5BF-028F-5A02-0903-64623DAC09EA}"/>
                      </a:ext>
                    </a:extLst>
                  </p:cNvPr>
                  <p:cNvSpPr>
                    <a:spLocks noChangeShapeType="1"/>
                  </p:cNvSpPr>
                  <p:nvPr/>
                </p:nvSpPr>
                <p:spPr bwMode="auto">
                  <a:xfrm rot="5400000">
                    <a:off x="745" y="1848"/>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5156" name="Group 68">
                  <a:extLst>
                    <a:ext uri="{FF2B5EF4-FFF2-40B4-BE49-F238E27FC236}">
                      <a16:creationId xmlns:a16="http://schemas.microsoft.com/office/drawing/2014/main" id="{150CA9BC-B2AE-6641-55C3-279C7A710F99}"/>
                    </a:ext>
                  </a:extLst>
                </p:cNvPr>
                <p:cNvGrpSpPr>
                  <a:grpSpLocks/>
                </p:cNvGrpSpPr>
                <p:nvPr/>
              </p:nvGrpSpPr>
              <p:grpSpPr bwMode="auto">
                <a:xfrm>
                  <a:off x="818" y="1776"/>
                  <a:ext cx="145" cy="144"/>
                  <a:chOff x="672" y="1920"/>
                  <a:chExt cx="145" cy="144"/>
                </a:xfrm>
              </p:grpSpPr>
              <p:sp>
                <p:nvSpPr>
                  <p:cNvPr id="345157" name="Line 69">
                    <a:extLst>
                      <a:ext uri="{FF2B5EF4-FFF2-40B4-BE49-F238E27FC236}">
                        <a16:creationId xmlns:a16="http://schemas.microsoft.com/office/drawing/2014/main" id="{725FCC33-73FC-EA43-65EA-8DBA243EA9BE}"/>
                      </a:ext>
                    </a:extLst>
                  </p:cNvPr>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5158" name="Line 70">
                    <a:extLst>
                      <a:ext uri="{FF2B5EF4-FFF2-40B4-BE49-F238E27FC236}">
                        <a16:creationId xmlns:a16="http://schemas.microsoft.com/office/drawing/2014/main" id="{4E5A426D-BB2B-566C-FFFE-C84BABE64395}"/>
                      </a:ext>
                    </a:extLst>
                  </p:cNvPr>
                  <p:cNvSpPr>
                    <a:spLocks noChangeShapeType="1"/>
                  </p:cNvSpPr>
                  <p:nvPr/>
                </p:nvSpPr>
                <p:spPr bwMode="auto">
                  <a:xfrm rot="5400000">
                    <a:off x="745" y="1848"/>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45159" name="Group 71">
                <a:extLst>
                  <a:ext uri="{FF2B5EF4-FFF2-40B4-BE49-F238E27FC236}">
                    <a16:creationId xmlns:a16="http://schemas.microsoft.com/office/drawing/2014/main" id="{7373BA4B-5205-A71D-3B05-D836F63139A7}"/>
                  </a:ext>
                </a:extLst>
              </p:cNvPr>
              <p:cNvGrpSpPr>
                <a:grpSpLocks/>
              </p:cNvGrpSpPr>
              <p:nvPr/>
            </p:nvGrpSpPr>
            <p:grpSpPr bwMode="auto">
              <a:xfrm>
                <a:off x="3045" y="1740"/>
                <a:ext cx="52" cy="144"/>
                <a:chOff x="672" y="1920"/>
                <a:chExt cx="145" cy="144"/>
              </a:xfrm>
            </p:grpSpPr>
            <p:sp>
              <p:nvSpPr>
                <p:cNvPr id="345160" name="Line 72">
                  <a:extLst>
                    <a:ext uri="{FF2B5EF4-FFF2-40B4-BE49-F238E27FC236}">
                      <a16:creationId xmlns:a16="http://schemas.microsoft.com/office/drawing/2014/main" id="{E0FA62E1-1CAE-8916-BA0F-53C025F93F26}"/>
                    </a:ext>
                  </a:extLst>
                </p:cNvPr>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5161" name="Line 73">
                  <a:extLst>
                    <a:ext uri="{FF2B5EF4-FFF2-40B4-BE49-F238E27FC236}">
                      <a16:creationId xmlns:a16="http://schemas.microsoft.com/office/drawing/2014/main" id="{1461B1B4-5633-7CAC-2EE1-591948A3A817}"/>
                    </a:ext>
                  </a:extLst>
                </p:cNvPr>
                <p:cNvSpPr>
                  <a:spLocks noChangeShapeType="1"/>
                </p:cNvSpPr>
                <p:nvPr/>
              </p:nvSpPr>
              <p:spPr bwMode="auto">
                <a:xfrm rot="5400000">
                  <a:off x="745" y="1848"/>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5162" name="Group 74">
                <a:extLst>
                  <a:ext uri="{FF2B5EF4-FFF2-40B4-BE49-F238E27FC236}">
                    <a16:creationId xmlns:a16="http://schemas.microsoft.com/office/drawing/2014/main" id="{DA7FEDE2-10D7-BB92-5AAC-71C05050DF84}"/>
                  </a:ext>
                </a:extLst>
              </p:cNvPr>
              <p:cNvGrpSpPr>
                <a:grpSpLocks/>
              </p:cNvGrpSpPr>
              <p:nvPr/>
            </p:nvGrpSpPr>
            <p:grpSpPr bwMode="auto">
              <a:xfrm>
                <a:off x="3092" y="1590"/>
                <a:ext cx="469" cy="144"/>
                <a:chOff x="672" y="1920"/>
                <a:chExt cx="145" cy="144"/>
              </a:xfrm>
            </p:grpSpPr>
            <p:sp>
              <p:nvSpPr>
                <p:cNvPr id="345163" name="Line 75">
                  <a:extLst>
                    <a:ext uri="{FF2B5EF4-FFF2-40B4-BE49-F238E27FC236}">
                      <a16:creationId xmlns:a16="http://schemas.microsoft.com/office/drawing/2014/main" id="{F4E8896B-FFF0-025D-401F-DCA2E88E5ABE}"/>
                    </a:ext>
                  </a:extLst>
                </p:cNvPr>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5164" name="Line 76">
                  <a:extLst>
                    <a:ext uri="{FF2B5EF4-FFF2-40B4-BE49-F238E27FC236}">
                      <a16:creationId xmlns:a16="http://schemas.microsoft.com/office/drawing/2014/main" id="{40401C1B-E0D3-FB78-85F9-EDB2E1430943}"/>
                    </a:ext>
                  </a:extLst>
                </p:cNvPr>
                <p:cNvSpPr>
                  <a:spLocks noChangeShapeType="1"/>
                </p:cNvSpPr>
                <p:nvPr/>
              </p:nvSpPr>
              <p:spPr bwMode="auto">
                <a:xfrm rot="5400000">
                  <a:off x="745" y="1848"/>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5165" name="Group 77">
                <a:extLst>
                  <a:ext uri="{FF2B5EF4-FFF2-40B4-BE49-F238E27FC236}">
                    <a16:creationId xmlns:a16="http://schemas.microsoft.com/office/drawing/2014/main" id="{5849C876-5901-DB6C-23E2-8927C82BD825}"/>
                  </a:ext>
                </a:extLst>
              </p:cNvPr>
              <p:cNvGrpSpPr>
                <a:grpSpLocks/>
              </p:cNvGrpSpPr>
              <p:nvPr/>
            </p:nvGrpSpPr>
            <p:grpSpPr bwMode="auto">
              <a:xfrm>
                <a:off x="3550" y="1446"/>
                <a:ext cx="145" cy="144"/>
                <a:chOff x="672" y="1920"/>
                <a:chExt cx="145" cy="144"/>
              </a:xfrm>
            </p:grpSpPr>
            <p:sp>
              <p:nvSpPr>
                <p:cNvPr id="345166" name="Line 78">
                  <a:extLst>
                    <a:ext uri="{FF2B5EF4-FFF2-40B4-BE49-F238E27FC236}">
                      <a16:creationId xmlns:a16="http://schemas.microsoft.com/office/drawing/2014/main" id="{DD6E4C40-11B5-A2AA-267F-F1F59F492BC9}"/>
                    </a:ext>
                  </a:extLst>
                </p:cNvPr>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5167" name="Line 79">
                  <a:extLst>
                    <a:ext uri="{FF2B5EF4-FFF2-40B4-BE49-F238E27FC236}">
                      <a16:creationId xmlns:a16="http://schemas.microsoft.com/office/drawing/2014/main" id="{1EB4CCAB-065A-1C69-F312-B60C04B4D21B}"/>
                    </a:ext>
                  </a:extLst>
                </p:cNvPr>
                <p:cNvSpPr>
                  <a:spLocks noChangeShapeType="1"/>
                </p:cNvSpPr>
                <p:nvPr/>
              </p:nvSpPr>
              <p:spPr bwMode="auto">
                <a:xfrm rot="5400000">
                  <a:off x="745" y="1848"/>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5168" name="Group 80">
                <a:extLst>
                  <a:ext uri="{FF2B5EF4-FFF2-40B4-BE49-F238E27FC236}">
                    <a16:creationId xmlns:a16="http://schemas.microsoft.com/office/drawing/2014/main" id="{9CAB328D-3A89-94E0-6354-84ADA4374FE9}"/>
                  </a:ext>
                </a:extLst>
              </p:cNvPr>
              <p:cNvGrpSpPr>
                <a:grpSpLocks/>
              </p:cNvGrpSpPr>
              <p:nvPr/>
            </p:nvGrpSpPr>
            <p:grpSpPr bwMode="auto">
              <a:xfrm>
                <a:off x="3690" y="1156"/>
                <a:ext cx="87" cy="288"/>
                <a:chOff x="672" y="1776"/>
                <a:chExt cx="291" cy="288"/>
              </a:xfrm>
            </p:grpSpPr>
            <p:grpSp>
              <p:nvGrpSpPr>
                <p:cNvPr id="345169" name="Group 81">
                  <a:extLst>
                    <a:ext uri="{FF2B5EF4-FFF2-40B4-BE49-F238E27FC236}">
                      <a16:creationId xmlns:a16="http://schemas.microsoft.com/office/drawing/2014/main" id="{21C32B4E-6D25-D07F-F673-1F3724A25972}"/>
                    </a:ext>
                  </a:extLst>
                </p:cNvPr>
                <p:cNvGrpSpPr>
                  <a:grpSpLocks/>
                </p:cNvGrpSpPr>
                <p:nvPr/>
              </p:nvGrpSpPr>
              <p:grpSpPr bwMode="auto">
                <a:xfrm>
                  <a:off x="672" y="1920"/>
                  <a:ext cx="145" cy="144"/>
                  <a:chOff x="672" y="1920"/>
                  <a:chExt cx="145" cy="144"/>
                </a:xfrm>
              </p:grpSpPr>
              <p:sp>
                <p:nvSpPr>
                  <p:cNvPr id="345170" name="Line 82">
                    <a:extLst>
                      <a:ext uri="{FF2B5EF4-FFF2-40B4-BE49-F238E27FC236}">
                        <a16:creationId xmlns:a16="http://schemas.microsoft.com/office/drawing/2014/main" id="{2B19BEF6-DA8D-A87C-3925-9076A364F8D7}"/>
                      </a:ext>
                    </a:extLst>
                  </p:cNvPr>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5171" name="Line 83">
                    <a:extLst>
                      <a:ext uri="{FF2B5EF4-FFF2-40B4-BE49-F238E27FC236}">
                        <a16:creationId xmlns:a16="http://schemas.microsoft.com/office/drawing/2014/main" id="{BE1C8B03-89FF-8DBF-6BCC-F5FFAE60C601}"/>
                      </a:ext>
                    </a:extLst>
                  </p:cNvPr>
                  <p:cNvSpPr>
                    <a:spLocks noChangeShapeType="1"/>
                  </p:cNvSpPr>
                  <p:nvPr/>
                </p:nvSpPr>
                <p:spPr bwMode="auto">
                  <a:xfrm rot="5400000">
                    <a:off x="745" y="1848"/>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5172" name="Group 84">
                  <a:extLst>
                    <a:ext uri="{FF2B5EF4-FFF2-40B4-BE49-F238E27FC236}">
                      <a16:creationId xmlns:a16="http://schemas.microsoft.com/office/drawing/2014/main" id="{34C452B5-002B-3810-100F-2BFFEE87C03B}"/>
                    </a:ext>
                  </a:extLst>
                </p:cNvPr>
                <p:cNvGrpSpPr>
                  <a:grpSpLocks/>
                </p:cNvGrpSpPr>
                <p:nvPr/>
              </p:nvGrpSpPr>
              <p:grpSpPr bwMode="auto">
                <a:xfrm>
                  <a:off x="818" y="1776"/>
                  <a:ext cx="145" cy="144"/>
                  <a:chOff x="672" y="1920"/>
                  <a:chExt cx="145" cy="144"/>
                </a:xfrm>
              </p:grpSpPr>
              <p:sp>
                <p:nvSpPr>
                  <p:cNvPr id="345173" name="Line 85">
                    <a:extLst>
                      <a:ext uri="{FF2B5EF4-FFF2-40B4-BE49-F238E27FC236}">
                        <a16:creationId xmlns:a16="http://schemas.microsoft.com/office/drawing/2014/main" id="{1FEE9056-23D0-3E00-B8E2-1B5DA2264FF0}"/>
                      </a:ext>
                    </a:extLst>
                  </p:cNvPr>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5174" name="Line 86">
                    <a:extLst>
                      <a:ext uri="{FF2B5EF4-FFF2-40B4-BE49-F238E27FC236}">
                        <a16:creationId xmlns:a16="http://schemas.microsoft.com/office/drawing/2014/main" id="{EF22DAD1-9A57-CF83-CC1D-4ABE94EA3633}"/>
                      </a:ext>
                    </a:extLst>
                  </p:cNvPr>
                  <p:cNvSpPr>
                    <a:spLocks noChangeShapeType="1"/>
                  </p:cNvSpPr>
                  <p:nvPr/>
                </p:nvSpPr>
                <p:spPr bwMode="auto">
                  <a:xfrm rot="5400000">
                    <a:off x="745" y="1848"/>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sp>
          <p:nvSpPr>
            <p:cNvPr id="345175" name="Text Box 87">
              <a:extLst>
                <a:ext uri="{FF2B5EF4-FFF2-40B4-BE49-F238E27FC236}">
                  <a16:creationId xmlns:a16="http://schemas.microsoft.com/office/drawing/2014/main" id="{247BB656-D32E-2880-4922-2A015A52DAAB}"/>
                </a:ext>
              </a:extLst>
            </p:cNvPr>
            <p:cNvSpPr txBox="1">
              <a:spLocks noChangeArrowheads="1"/>
            </p:cNvSpPr>
            <p:nvPr/>
          </p:nvSpPr>
          <p:spPr bwMode="auto">
            <a:xfrm>
              <a:off x="1740" y="1724"/>
              <a:ext cx="660" cy="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i="1"/>
                <a:t>variable</a:t>
              </a:r>
            </a:p>
            <a:p>
              <a:pPr algn="ctr"/>
              <a:r>
                <a:rPr lang="en-US" altLang="en-US" i="1"/>
                <a:t>network</a:t>
              </a:r>
            </a:p>
            <a:p>
              <a:pPr algn="ctr"/>
              <a:r>
                <a:rPr lang="en-US" altLang="en-US" i="1"/>
                <a:t>delay</a:t>
              </a:r>
            </a:p>
            <a:p>
              <a:pPr algn="ctr"/>
              <a:r>
                <a:rPr lang="en-US" altLang="en-US" i="1">
                  <a:solidFill>
                    <a:srgbClr val="FF0000"/>
                  </a:solidFill>
                </a:rPr>
                <a:t>(jitter)</a:t>
              </a:r>
              <a:endParaRPr lang="en-US" altLang="en-US"/>
            </a:p>
          </p:txBody>
        </p:sp>
        <p:sp>
          <p:nvSpPr>
            <p:cNvPr id="345176" name="Line 88">
              <a:extLst>
                <a:ext uri="{FF2B5EF4-FFF2-40B4-BE49-F238E27FC236}">
                  <a16:creationId xmlns:a16="http://schemas.microsoft.com/office/drawing/2014/main" id="{2DD9188F-8AB2-8F19-E0C7-F4FF2A1003F7}"/>
                </a:ext>
              </a:extLst>
            </p:cNvPr>
            <p:cNvSpPr>
              <a:spLocks noChangeShapeType="1"/>
            </p:cNvSpPr>
            <p:nvPr/>
          </p:nvSpPr>
          <p:spPr bwMode="auto">
            <a:xfrm>
              <a:off x="1572" y="1938"/>
              <a:ext cx="1098" cy="0"/>
            </a:xfrm>
            <a:prstGeom prst="line">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5177" name="Text Box 89">
              <a:extLst>
                <a:ext uri="{FF2B5EF4-FFF2-40B4-BE49-F238E27FC236}">
                  <a16:creationId xmlns:a16="http://schemas.microsoft.com/office/drawing/2014/main" id="{6E1F3672-90B4-BD0E-D8B8-12900E5E9631}"/>
                </a:ext>
              </a:extLst>
            </p:cNvPr>
            <p:cNvSpPr txBox="1">
              <a:spLocks noChangeArrowheads="1"/>
            </p:cNvSpPr>
            <p:nvPr/>
          </p:nvSpPr>
          <p:spPr bwMode="auto">
            <a:xfrm>
              <a:off x="2773" y="1196"/>
              <a:ext cx="753" cy="40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altLang="en-US"/>
                <a:t>client</a:t>
              </a:r>
            </a:p>
            <a:p>
              <a:pPr algn="r"/>
              <a:r>
                <a:rPr lang="en-US" altLang="en-US"/>
                <a:t>reception</a:t>
              </a:r>
            </a:p>
          </p:txBody>
        </p:sp>
      </p:grpSp>
      <p:grpSp>
        <p:nvGrpSpPr>
          <p:cNvPr id="345178" name="Group 90">
            <a:extLst>
              <a:ext uri="{FF2B5EF4-FFF2-40B4-BE49-F238E27FC236}">
                <a16:creationId xmlns:a16="http://schemas.microsoft.com/office/drawing/2014/main" id="{65861A1D-57B5-7EB1-8876-88F816DDEEEB}"/>
              </a:ext>
            </a:extLst>
          </p:cNvPr>
          <p:cNvGrpSpPr>
            <a:grpSpLocks/>
          </p:cNvGrpSpPr>
          <p:nvPr/>
        </p:nvGrpSpPr>
        <p:grpSpPr bwMode="auto">
          <a:xfrm>
            <a:off x="2974975" y="1806575"/>
            <a:ext cx="5064125" cy="3209925"/>
            <a:chOff x="1874" y="1138"/>
            <a:chExt cx="3190" cy="2022"/>
          </a:xfrm>
        </p:grpSpPr>
        <p:grpSp>
          <p:nvGrpSpPr>
            <p:cNvPr id="345179" name="Group 91">
              <a:extLst>
                <a:ext uri="{FF2B5EF4-FFF2-40B4-BE49-F238E27FC236}">
                  <a16:creationId xmlns:a16="http://schemas.microsoft.com/office/drawing/2014/main" id="{2252731B-9656-CD41-6F11-DABAF33B785C}"/>
                </a:ext>
              </a:extLst>
            </p:cNvPr>
            <p:cNvGrpSpPr>
              <a:grpSpLocks/>
            </p:cNvGrpSpPr>
            <p:nvPr/>
          </p:nvGrpSpPr>
          <p:grpSpPr bwMode="auto">
            <a:xfrm>
              <a:off x="2784" y="1138"/>
              <a:ext cx="1608" cy="1591"/>
              <a:chOff x="648" y="1147"/>
              <a:chExt cx="1608" cy="1591"/>
            </a:xfrm>
          </p:grpSpPr>
          <p:grpSp>
            <p:nvGrpSpPr>
              <p:cNvPr id="345180" name="Group 92">
                <a:extLst>
                  <a:ext uri="{FF2B5EF4-FFF2-40B4-BE49-F238E27FC236}">
                    <a16:creationId xmlns:a16="http://schemas.microsoft.com/office/drawing/2014/main" id="{B32A6C9A-38BC-3933-78E4-391E524DF32A}"/>
                  </a:ext>
                </a:extLst>
              </p:cNvPr>
              <p:cNvGrpSpPr>
                <a:grpSpLocks/>
              </p:cNvGrpSpPr>
              <p:nvPr/>
            </p:nvGrpSpPr>
            <p:grpSpPr bwMode="auto">
              <a:xfrm>
                <a:off x="648" y="1725"/>
                <a:ext cx="1024" cy="1013"/>
                <a:chOff x="672" y="1071"/>
                <a:chExt cx="1024" cy="1013"/>
              </a:xfrm>
            </p:grpSpPr>
            <p:grpSp>
              <p:nvGrpSpPr>
                <p:cNvPr id="345181" name="Group 93">
                  <a:extLst>
                    <a:ext uri="{FF2B5EF4-FFF2-40B4-BE49-F238E27FC236}">
                      <a16:creationId xmlns:a16="http://schemas.microsoft.com/office/drawing/2014/main" id="{8B09D118-C872-F38C-9D68-C53079CC6855}"/>
                    </a:ext>
                  </a:extLst>
                </p:cNvPr>
                <p:cNvGrpSpPr>
                  <a:grpSpLocks/>
                </p:cNvGrpSpPr>
                <p:nvPr/>
              </p:nvGrpSpPr>
              <p:grpSpPr bwMode="auto">
                <a:xfrm>
                  <a:off x="672" y="1506"/>
                  <a:ext cx="583" cy="578"/>
                  <a:chOff x="672" y="1486"/>
                  <a:chExt cx="583" cy="578"/>
                </a:xfrm>
              </p:grpSpPr>
              <p:grpSp>
                <p:nvGrpSpPr>
                  <p:cNvPr id="345182" name="Group 94">
                    <a:extLst>
                      <a:ext uri="{FF2B5EF4-FFF2-40B4-BE49-F238E27FC236}">
                        <a16:creationId xmlns:a16="http://schemas.microsoft.com/office/drawing/2014/main" id="{BF24F04E-348C-EFB3-261E-EF094FCCFEEC}"/>
                      </a:ext>
                    </a:extLst>
                  </p:cNvPr>
                  <p:cNvGrpSpPr>
                    <a:grpSpLocks/>
                  </p:cNvGrpSpPr>
                  <p:nvPr/>
                </p:nvGrpSpPr>
                <p:grpSpPr bwMode="auto">
                  <a:xfrm>
                    <a:off x="672" y="1776"/>
                    <a:ext cx="291" cy="288"/>
                    <a:chOff x="672" y="1776"/>
                    <a:chExt cx="291" cy="288"/>
                  </a:xfrm>
                </p:grpSpPr>
                <p:grpSp>
                  <p:nvGrpSpPr>
                    <p:cNvPr id="345183" name="Group 95">
                      <a:extLst>
                        <a:ext uri="{FF2B5EF4-FFF2-40B4-BE49-F238E27FC236}">
                          <a16:creationId xmlns:a16="http://schemas.microsoft.com/office/drawing/2014/main" id="{D8410004-15E0-1A15-6D01-5D89BE9E95E3}"/>
                        </a:ext>
                      </a:extLst>
                    </p:cNvPr>
                    <p:cNvGrpSpPr>
                      <a:grpSpLocks/>
                    </p:cNvGrpSpPr>
                    <p:nvPr/>
                  </p:nvGrpSpPr>
                  <p:grpSpPr bwMode="auto">
                    <a:xfrm>
                      <a:off x="672" y="1920"/>
                      <a:ext cx="145" cy="144"/>
                      <a:chOff x="672" y="1920"/>
                      <a:chExt cx="145" cy="144"/>
                    </a:xfrm>
                  </p:grpSpPr>
                  <p:sp>
                    <p:nvSpPr>
                      <p:cNvPr id="345184" name="Line 96">
                        <a:extLst>
                          <a:ext uri="{FF2B5EF4-FFF2-40B4-BE49-F238E27FC236}">
                            <a16:creationId xmlns:a16="http://schemas.microsoft.com/office/drawing/2014/main" id="{1791A882-B1DB-684C-991E-0165DDD60BBD}"/>
                          </a:ext>
                        </a:extLst>
                      </p:cNvPr>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5185" name="Line 97">
                        <a:extLst>
                          <a:ext uri="{FF2B5EF4-FFF2-40B4-BE49-F238E27FC236}">
                            <a16:creationId xmlns:a16="http://schemas.microsoft.com/office/drawing/2014/main" id="{C847F303-9CAB-2701-FC72-76F7B0EB38C7}"/>
                          </a:ext>
                        </a:extLst>
                      </p:cNvPr>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5186" name="Group 98">
                      <a:extLst>
                        <a:ext uri="{FF2B5EF4-FFF2-40B4-BE49-F238E27FC236}">
                          <a16:creationId xmlns:a16="http://schemas.microsoft.com/office/drawing/2014/main" id="{BA0A1F01-DF71-ECB1-2759-07EFB0E92C8A}"/>
                        </a:ext>
                      </a:extLst>
                    </p:cNvPr>
                    <p:cNvGrpSpPr>
                      <a:grpSpLocks/>
                    </p:cNvGrpSpPr>
                    <p:nvPr/>
                  </p:nvGrpSpPr>
                  <p:grpSpPr bwMode="auto">
                    <a:xfrm>
                      <a:off x="818" y="1776"/>
                      <a:ext cx="145" cy="144"/>
                      <a:chOff x="672" y="1920"/>
                      <a:chExt cx="145" cy="144"/>
                    </a:xfrm>
                  </p:grpSpPr>
                  <p:sp>
                    <p:nvSpPr>
                      <p:cNvPr id="345187" name="Line 99">
                        <a:extLst>
                          <a:ext uri="{FF2B5EF4-FFF2-40B4-BE49-F238E27FC236}">
                            <a16:creationId xmlns:a16="http://schemas.microsoft.com/office/drawing/2014/main" id="{9A13D22B-964E-C502-60BB-29C4A73B7798}"/>
                          </a:ext>
                        </a:extLst>
                      </p:cNvPr>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5188" name="Line 100">
                        <a:extLst>
                          <a:ext uri="{FF2B5EF4-FFF2-40B4-BE49-F238E27FC236}">
                            <a16:creationId xmlns:a16="http://schemas.microsoft.com/office/drawing/2014/main" id="{C92ECCF0-D1E3-F115-B92A-10EA4FFD5873}"/>
                          </a:ext>
                        </a:extLst>
                      </p:cNvPr>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45189" name="Group 101">
                    <a:extLst>
                      <a:ext uri="{FF2B5EF4-FFF2-40B4-BE49-F238E27FC236}">
                        <a16:creationId xmlns:a16="http://schemas.microsoft.com/office/drawing/2014/main" id="{AAF68058-96E7-A144-AEFA-029C8F69368A}"/>
                      </a:ext>
                    </a:extLst>
                  </p:cNvPr>
                  <p:cNvGrpSpPr>
                    <a:grpSpLocks/>
                  </p:cNvGrpSpPr>
                  <p:nvPr/>
                </p:nvGrpSpPr>
                <p:grpSpPr bwMode="auto">
                  <a:xfrm>
                    <a:off x="964" y="1486"/>
                    <a:ext cx="291" cy="288"/>
                    <a:chOff x="672" y="1776"/>
                    <a:chExt cx="291" cy="288"/>
                  </a:xfrm>
                </p:grpSpPr>
                <p:grpSp>
                  <p:nvGrpSpPr>
                    <p:cNvPr id="345190" name="Group 102">
                      <a:extLst>
                        <a:ext uri="{FF2B5EF4-FFF2-40B4-BE49-F238E27FC236}">
                          <a16:creationId xmlns:a16="http://schemas.microsoft.com/office/drawing/2014/main" id="{7720B690-2CCE-BF4D-BFEE-97AB217E02DD}"/>
                        </a:ext>
                      </a:extLst>
                    </p:cNvPr>
                    <p:cNvGrpSpPr>
                      <a:grpSpLocks/>
                    </p:cNvGrpSpPr>
                    <p:nvPr/>
                  </p:nvGrpSpPr>
                  <p:grpSpPr bwMode="auto">
                    <a:xfrm>
                      <a:off x="672" y="1920"/>
                      <a:ext cx="145" cy="144"/>
                      <a:chOff x="672" y="1920"/>
                      <a:chExt cx="145" cy="144"/>
                    </a:xfrm>
                  </p:grpSpPr>
                  <p:sp>
                    <p:nvSpPr>
                      <p:cNvPr id="345191" name="Line 103">
                        <a:extLst>
                          <a:ext uri="{FF2B5EF4-FFF2-40B4-BE49-F238E27FC236}">
                            <a16:creationId xmlns:a16="http://schemas.microsoft.com/office/drawing/2014/main" id="{4BD55F0E-FA22-1198-60C2-D088D6CD1D42}"/>
                          </a:ext>
                        </a:extLst>
                      </p:cNvPr>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5192" name="Line 104">
                        <a:extLst>
                          <a:ext uri="{FF2B5EF4-FFF2-40B4-BE49-F238E27FC236}">
                            <a16:creationId xmlns:a16="http://schemas.microsoft.com/office/drawing/2014/main" id="{85F870DE-3D60-9CD8-5B0C-B1A8E7CBD6ED}"/>
                          </a:ext>
                        </a:extLst>
                      </p:cNvPr>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5193" name="Group 105">
                      <a:extLst>
                        <a:ext uri="{FF2B5EF4-FFF2-40B4-BE49-F238E27FC236}">
                          <a16:creationId xmlns:a16="http://schemas.microsoft.com/office/drawing/2014/main" id="{C15A675B-324E-B364-C6AB-FF2EC3F67B06}"/>
                        </a:ext>
                      </a:extLst>
                    </p:cNvPr>
                    <p:cNvGrpSpPr>
                      <a:grpSpLocks/>
                    </p:cNvGrpSpPr>
                    <p:nvPr/>
                  </p:nvGrpSpPr>
                  <p:grpSpPr bwMode="auto">
                    <a:xfrm>
                      <a:off x="818" y="1776"/>
                      <a:ext cx="145" cy="144"/>
                      <a:chOff x="672" y="1920"/>
                      <a:chExt cx="145" cy="144"/>
                    </a:xfrm>
                  </p:grpSpPr>
                  <p:sp>
                    <p:nvSpPr>
                      <p:cNvPr id="345194" name="Line 106">
                        <a:extLst>
                          <a:ext uri="{FF2B5EF4-FFF2-40B4-BE49-F238E27FC236}">
                            <a16:creationId xmlns:a16="http://schemas.microsoft.com/office/drawing/2014/main" id="{29DC6E57-C0BD-5BF0-D29E-637D1FC5FFE2}"/>
                          </a:ext>
                        </a:extLst>
                      </p:cNvPr>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5195" name="Line 107">
                        <a:extLst>
                          <a:ext uri="{FF2B5EF4-FFF2-40B4-BE49-F238E27FC236}">
                            <a16:creationId xmlns:a16="http://schemas.microsoft.com/office/drawing/2014/main" id="{FF201D1F-3576-8140-23B8-E28E2E31D66D}"/>
                          </a:ext>
                        </a:extLst>
                      </p:cNvPr>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grpSp>
              <p:nvGrpSpPr>
                <p:cNvPr id="345196" name="Group 108">
                  <a:extLst>
                    <a:ext uri="{FF2B5EF4-FFF2-40B4-BE49-F238E27FC236}">
                      <a16:creationId xmlns:a16="http://schemas.microsoft.com/office/drawing/2014/main" id="{EDC4BB64-3C60-2EFD-2960-9682DDECCA13}"/>
                    </a:ext>
                  </a:extLst>
                </p:cNvPr>
                <p:cNvGrpSpPr>
                  <a:grpSpLocks/>
                </p:cNvGrpSpPr>
                <p:nvPr/>
              </p:nvGrpSpPr>
              <p:grpSpPr bwMode="auto">
                <a:xfrm>
                  <a:off x="1259" y="1217"/>
                  <a:ext cx="291" cy="288"/>
                  <a:chOff x="672" y="1776"/>
                  <a:chExt cx="291" cy="288"/>
                </a:xfrm>
              </p:grpSpPr>
              <p:grpSp>
                <p:nvGrpSpPr>
                  <p:cNvPr id="345197" name="Group 109">
                    <a:extLst>
                      <a:ext uri="{FF2B5EF4-FFF2-40B4-BE49-F238E27FC236}">
                        <a16:creationId xmlns:a16="http://schemas.microsoft.com/office/drawing/2014/main" id="{D8ED95D2-4D5A-FA8A-50CB-AE61660441FF}"/>
                      </a:ext>
                    </a:extLst>
                  </p:cNvPr>
                  <p:cNvGrpSpPr>
                    <a:grpSpLocks/>
                  </p:cNvGrpSpPr>
                  <p:nvPr/>
                </p:nvGrpSpPr>
                <p:grpSpPr bwMode="auto">
                  <a:xfrm>
                    <a:off x="672" y="1920"/>
                    <a:ext cx="145" cy="144"/>
                    <a:chOff x="672" y="1920"/>
                    <a:chExt cx="145" cy="144"/>
                  </a:xfrm>
                </p:grpSpPr>
                <p:sp>
                  <p:nvSpPr>
                    <p:cNvPr id="345198" name="Line 110">
                      <a:extLst>
                        <a:ext uri="{FF2B5EF4-FFF2-40B4-BE49-F238E27FC236}">
                          <a16:creationId xmlns:a16="http://schemas.microsoft.com/office/drawing/2014/main" id="{A6DC51BB-A42D-5169-85D1-329D4F499C61}"/>
                        </a:ext>
                      </a:extLst>
                    </p:cNvPr>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5199" name="Line 111">
                      <a:extLst>
                        <a:ext uri="{FF2B5EF4-FFF2-40B4-BE49-F238E27FC236}">
                          <a16:creationId xmlns:a16="http://schemas.microsoft.com/office/drawing/2014/main" id="{6B454D0C-03AB-919F-1CEC-486B888C4DBB}"/>
                        </a:ext>
                      </a:extLst>
                    </p:cNvPr>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5200" name="Group 112">
                    <a:extLst>
                      <a:ext uri="{FF2B5EF4-FFF2-40B4-BE49-F238E27FC236}">
                        <a16:creationId xmlns:a16="http://schemas.microsoft.com/office/drawing/2014/main" id="{80A84442-65ED-BD10-87B7-83FDAD0D1035}"/>
                      </a:ext>
                    </a:extLst>
                  </p:cNvPr>
                  <p:cNvGrpSpPr>
                    <a:grpSpLocks/>
                  </p:cNvGrpSpPr>
                  <p:nvPr/>
                </p:nvGrpSpPr>
                <p:grpSpPr bwMode="auto">
                  <a:xfrm>
                    <a:off x="818" y="1776"/>
                    <a:ext cx="145" cy="144"/>
                    <a:chOff x="672" y="1920"/>
                    <a:chExt cx="145" cy="144"/>
                  </a:xfrm>
                </p:grpSpPr>
                <p:sp>
                  <p:nvSpPr>
                    <p:cNvPr id="345201" name="Line 113">
                      <a:extLst>
                        <a:ext uri="{FF2B5EF4-FFF2-40B4-BE49-F238E27FC236}">
                          <a16:creationId xmlns:a16="http://schemas.microsoft.com/office/drawing/2014/main" id="{45B146F7-2E70-DC7B-EB71-E27C385D6E2F}"/>
                        </a:ext>
                      </a:extLst>
                    </p:cNvPr>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5202" name="Line 114">
                      <a:extLst>
                        <a:ext uri="{FF2B5EF4-FFF2-40B4-BE49-F238E27FC236}">
                          <a16:creationId xmlns:a16="http://schemas.microsoft.com/office/drawing/2014/main" id="{90FB3385-04B2-5B50-D346-14579D16A8A5}"/>
                        </a:ext>
                      </a:extLst>
                    </p:cNvPr>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45203" name="Group 115">
                  <a:extLst>
                    <a:ext uri="{FF2B5EF4-FFF2-40B4-BE49-F238E27FC236}">
                      <a16:creationId xmlns:a16="http://schemas.microsoft.com/office/drawing/2014/main" id="{E9231ABA-66EC-468D-2031-35E92A560962}"/>
                    </a:ext>
                  </a:extLst>
                </p:cNvPr>
                <p:cNvGrpSpPr>
                  <a:grpSpLocks/>
                </p:cNvGrpSpPr>
                <p:nvPr/>
              </p:nvGrpSpPr>
              <p:grpSpPr bwMode="auto">
                <a:xfrm>
                  <a:off x="1551" y="1071"/>
                  <a:ext cx="145" cy="144"/>
                  <a:chOff x="672" y="1920"/>
                  <a:chExt cx="145" cy="144"/>
                </a:xfrm>
              </p:grpSpPr>
              <p:sp>
                <p:nvSpPr>
                  <p:cNvPr id="345204" name="Line 116">
                    <a:extLst>
                      <a:ext uri="{FF2B5EF4-FFF2-40B4-BE49-F238E27FC236}">
                        <a16:creationId xmlns:a16="http://schemas.microsoft.com/office/drawing/2014/main" id="{4676AD1A-0976-8D6B-CF3B-AB501508E760}"/>
                      </a:ext>
                    </a:extLst>
                  </p:cNvPr>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5205" name="Line 117">
                    <a:extLst>
                      <a:ext uri="{FF2B5EF4-FFF2-40B4-BE49-F238E27FC236}">
                        <a16:creationId xmlns:a16="http://schemas.microsoft.com/office/drawing/2014/main" id="{9CFA5CD3-0F43-54FC-0068-1A8C799183EE}"/>
                      </a:ext>
                    </a:extLst>
                  </p:cNvPr>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45206" name="Group 118">
                <a:extLst>
                  <a:ext uri="{FF2B5EF4-FFF2-40B4-BE49-F238E27FC236}">
                    <a16:creationId xmlns:a16="http://schemas.microsoft.com/office/drawing/2014/main" id="{A9F78803-27AC-CB99-C640-2BDF9C125333}"/>
                  </a:ext>
                </a:extLst>
              </p:cNvPr>
              <p:cNvGrpSpPr>
                <a:grpSpLocks/>
              </p:cNvGrpSpPr>
              <p:nvPr/>
            </p:nvGrpSpPr>
            <p:grpSpPr bwMode="auto">
              <a:xfrm>
                <a:off x="1673" y="1147"/>
                <a:ext cx="583" cy="578"/>
                <a:chOff x="672" y="1486"/>
                <a:chExt cx="583" cy="578"/>
              </a:xfrm>
            </p:grpSpPr>
            <p:grpSp>
              <p:nvGrpSpPr>
                <p:cNvPr id="345207" name="Group 119">
                  <a:extLst>
                    <a:ext uri="{FF2B5EF4-FFF2-40B4-BE49-F238E27FC236}">
                      <a16:creationId xmlns:a16="http://schemas.microsoft.com/office/drawing/2014/main" id="{B1D4AD00-053A-9BD2-838F-FA579831550C}"/>
                    </a:ext>
                  </a:extLst>
                </p:cNvPr>
                <p:cNvGrpSpPr>
                  <a:grpSpLocks/>
                </p:cNvGrpSpPr>
                <p:nvPr/>
              </p:nvGrpSpPr>
              <p:grpSpPr bwMode="auto">
                <a:xfrm>
                  <a:off x="672" y="1776"/>
                  <a:ext cx="291" cy="288"/>
                  <a:chOff x="672" y="1776"/>
                  <a:chExt cx="291" cy="288"/>
                </a:xfrm>
              </p:grpSpPr>
              <p:grpSp>
                <p:nvGrpSpPr>
                  <p:cNvPr id="345208" name="Group 120">
                    <a:extLst>
                      <a:ext uri="{FF2B5EF4-FFF2-40B4-BE49-F238E27FC236}">
                        <a16:creationId xmlns:a16="http://schemas.microsoft.com/office/drawing/2014/main" id="{B9823FDF-83C1-CB55-FA8F-AA3C9C9AAB73}"/>
                      </a:ext>
                    </a:extLst>
                  </p:cNvPr>
                  <p:cNvGrpSpPr>
                    <a:grpSpLocks/>
                  </p:cNvGrpSpPr>
                  <p:nvPr/>
                </p:nvGrpSpPr>
                <p:grpSpPr bwMode="auto">
                  <a:xfrm>
                    <a:off x="672" y="1920"/>
                    <a:ext cx="145" cy="144"/>
                    <a:chOff x="672" y="1920"/>
                    <a:chExt cx="145" cy="144"/>
                  </a:xfrm>
                </p:grpSpPr>
                <p:sp>
                  <p:nvSpPr>
                    <p:cNvPr id="345209" name="Line 121">
                      <a:extLst>
                        <a:ext uri="{FF2B5EF4-FFF2-40B4-BE49-F238E27FC236}">
                          <a16:creationId xmlns:a16="http://schemas.microsoft.com/office/drawing/2014/main" id="{36B805E6-01F3-CDAF-F7FC-A191784AE624}"/>
                        </a:ext>
                      </a:extLst>
                    </p:cNvPr>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5210" name="Line 122">
                      <a:extLst>
                        <a:ext uri="{FF2B5EF4-FFF2-40B4-BE49-F238E27FC236}">
                          <a16:creationId xmlns:a16="http://schemas.microsoft.com/office/drawing/2014/main" id="{44FC2ADB-A376-9C25-3450-9346A5FE5D05}"/>
                        </a:ext>
                      </a:extLst>
                    </p:cNvPr>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5211" name="Group 123">
                    <a:extLst>
                      <a:ext uri="{FF2B5EF4-FFF2-40B4-BE49-F238E27FC236}">
                        <a16:creationId xmlns:a16="http://schemas.microsoft.com/office/drawing/2014/main" id="{CB1D5C34-903C-4821-CC55-B01502D41719}"/>
                      </a:ext>
                    </a:extLst>
                  </p:cNvPr>
                  <p:cNvGrpSpPr>
                    <a:grpSpLocks/>
                  </p:cNvGrpSpPr>
                  <p:nvPr/>
                </p:nvGrpSpPr>
                <p:grpSpPr bwMode="auto">
                  <a:xfrm>
                    <a:off x="818" y="1776"/>
                    <a:ext cx="145" cy="144"/>
                    <a:chOff x="672" y="1920"/>
                    <a:chExt cx="145" cy="144"/>
                  </a:xfrm>
                </p:grpSpPr>
                <p:sp>
                  <p:nvSpPr>
                    <p:cNvPr id="345212" name="Line 124">
                      <a:extLst>
                        <a:ext uri="{FF2B5EF4-FFF2-40B4-BE49-F238E27FC236}">
                          <a16:creationId xmlns:a16="http://schemas.microsoft.com/office/drawing/2014/main" id="{E9D29822-25E1-BEB1-06C2-6F2F2C7C959A}"/>
                        </a:ext>
                      </a:extLst>
                    </p:cNvPr>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5213" name="Line 125">
                      <a:extLst>
                        <a:ext uri="{FF2B5EF4-FFF2-40B4-BE49-F238E27FC236}">
                          <a16:creationId xmlns:a16="http://schemas.microsoft.com/office/drawing/2014/main" id="{E0A9EC8C-84E8-1CF4-531D-49342766F83B}"/>
                        </a:ext>
                      </a:extLst>
                    </p:cNvPr>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45214" name="Group 126">
                  <a:extLst>
                    <a:ext uri="{FF2B5EF4-FFF2-40B4-BE49-F238E27FC236}">
                      <a16:creationId xmlns:a16="http://schemas.microsoft.com/office/drawing/2014/main" id="{9A3DAE7A-F3C6-AE64-952A-51A1AD6DF9CE}"/>
                    </a:ext>
                  </a:extLst>
                </p:cNvPr>
                <p:cNvGrpSpPr>
                  <a:grpSpLocks/>
                </p:cNvGrpSpPr>
                <p:nvPr/>
              </p:nvGrpSpPr>
              <p:grpSpPr bwMode="auto">
                <a:xfrm>
                  <a:off x="964" y="1486"/>
                  <a:ext cx="291" cy="288"/>
                  <a:chOff x="672" y="1776"/>
                  <a:chExt cx="291" cy="288"/>
                </a:xfrm>
              </p:grpSpPr>
              <p:grpSp>
                <p:nvGrpSpPr>
                  <p:cNvPr id="345215" name="Group 127">
                    <a:extLst>
                      <a:ext uri="{FF2B5EF4-FFF2-40B4-BE49-F238E27FC236}">
                        <a16:creationId xmlns:a16="http://schemas.microsoft.com/office/drawing/2014/main" id="{C0E47796-5A0F-BDB3-6CAE-057DE1BFDEDF}"/>
                      </a:ext>
                    </a:extLst>
                  </p:cNvPr>
                  <p:cNvGrpSpPr>
                    <a:grpSpLocks/>
                  </p:cNvGrpSpPr>
                  <p:nvPr/>
                </p:nvGrpSpPr>
                <p:grpSpPr bwMode="auto">
                  <a:xfrm>
                    <a:off x="672" y="1920"/>
                    <a:ext cx="145" cy="144"/>
                    <a:chOff x="672" y="1920"/>
                    <a:chExt cx="145" cy="144"/>
                  </a:xfrm>
                </p:grpSpPr>
                <p:sp>
                  <p:nvSpPr>
                    <p:cNvPr id="345216" name="Line 128">
                      <a:extLst>
                        <a:ext uri="{FF2B5EF4-FFF2-40B4-BE49-F238E27FC236}">
                          <a16:creationId xmlns:a16="http://schemas.microsoft.com/office/drawing/2014/main" id="{452B294E-C2A6-858D-D554-93881FE83163}"/>
                        </a:ext>
                      </a:extLst>
                    </p:cNvPr>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5217" name="Line 129">
                      <a:extLst>
                        <a:ext uri="{FF2B5EF4-FFF2-40B4-BE49-F238E27FC236}">
                          <a16:creationId xmlns:a16="http://schemas.microsoft.com/office/drawing/2014/main" id="{045991E2-F672-CA3C-E281-D24D66E10E31}"/>
                        </a:ext>
                      </a:extLst>
                    </p:cNvPr>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5218" name="Group 130">
                    <a:extLst>
                      <a:ext uri="{FF2B5EF4-FFF2-40B4-BE49-F238E27FC236}">
                        <a16:creationId xmlns:a16="http://schemas.microsoft.com/office/drawing/2014/main" id="{E51DF5D0-219B-147E-5CAB-1E1AC6C5B48A}"/>
                      </a:ext>
                    </a:extLst>
                  </p:cNvPr>
                  <p:cNvGrpSpPr>
                    <a:grpSpLocks/>
                  </p:cNvGrpSpPr>
                  <p:nvPr/>
                </p:nvGrpSpPr>
                <p:grpSpPr bwMode="auto">
                  <a:xfrm>
                    <a:off x="818" y="1776"/>
                    <a:ext cx="145" cy="144"/>
                    <a:chOff x="672" y="1920"/>
                    <a:chExt cx="145" cy="144"/>
                  </a:xfrm>
                </p:grpSpPr>
                <p:sp>
                  <p:nvSpPr>
                    <p:cNvPr id="345219" name="Line 131">
                      <a:extLst>
                        <a:ext uri="{FF2B5EF4-FFF2-40B4-BE49-F238E27FC236}">
                          <a16:creationId xmlns:a16="http://schemas.microsoft.com/office/drawing/2014/main" id="{7826E5AC-5728-037B-5315-A4D4519238F1}"/>
                        </a:ext>
                      </a:extLst>
                    </p:cNvPr>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5220" name="Line 132">
                      <a:extLst>
                        <a:ext uri="{FF2B5EF4-FFF2-40B4-BE49-F238E27FC236}">
                          <a16:creationId xmlns:a16="http://schemas.microsoft.com/office/drawing/2014/main" id="{B9FB10EC-5FB9-4591-6C19-01324964911D}"/>
                        </a:ext>
                      </a:extLst>
                    </p:cNvPr>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grpSp>
        <p:sp>
          <p:nvSpPr>
            <p:cNvPr id="345221" name="Text Box 133">
              <a:extLst>
                <a:ext uri="{FF2B5EF4-FFF2-40B4-BE49-F238E27FC236}">
                  <a16:creationId xmlns:a16="http://schemas.microsoft.com/office/drawing/2014/main" id="{BD0B1DED-0340-F21F-F92E-510DF4A03F4A}"/>
                </a:ext>
              </a:extLst>
            </p:cNvPr>
            <p:cNvSpPr txBox="1">
              <a:spLocks noChangeArrowheads="1"/>
            </p:cNvSpPr>
            <p:nvPr/>
          </p:nvSpPr>
          <p:spPr bwMode="auto">
            <a:xfrm>
              <a:off x="3788" y="1250"/>
              <a:ext cx="1276" cy="5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FF0000"/>
                  </a:solidFill>
                </a:rPr>
                <a:t>       </a:t>
              </a:r>
              <a:r>
                <a:rPr lang="en-US" altLang="en-US">
                  <a:solidFill>
                    <a:schemeClr val="accent2"/>
                  </a:solidFill>
                </a:rPr>
                <a:t>constant bit </a:t>
              </a:r>
            </a:p>
            <a:p>
              <a:r>
                <a:rPr lang="en-US" altLang="en-US">
                  <a:solidFill>
                    <a:schemeClr val="accent2"/>
                  </a:solidFill>
                </a:rPr>
                <a:t>     rate playout</a:t>
              </a:r>
            </a:p>
            <a:p>
              <a:r>
                <a:rPr lang="en-US" altLang="en-US">
                  <a:solidFill>
                    <a:schemeClr val="accent2"/>
                  </a:solidFill>
                </a:rPr>
                <a:t> at client</a:t>
              </a:r>
            </a:p>
          </p:txBody>
        </p:sp>
        <p:grpSp>
          <p:nvGrpSpPr>
            <p:cNvPr id="345222" name="Group 134">
              <a:extLst>
                <a:ext uri="{FF2B5EF4-FFF2-40B4-BE49-F238E27FC236}">
                  <a16:creationId xmlns:a16="http://schemas.microsoft.com/office/drawing/2014/main" id="{7EA58085-39B0-1DF8-563A-8E07AC3FA2E2}"/>
                </a:ext>
              </a:extLst>
            </p:cNvPr>
            <p:cNvGrpSpPr>
              <a:grpSpLocks/>
            </p:cNvGrpSpPr>
            <p:nvPr/>
          </p:nvGrpSpPr>
          <p:grpSpPr bwMode="auto">
            <a:xfrm>
              <a:off x="1874" y="2756"/>
              <a:ext cx="1059" cy="404"/>
              <a:chOff x="1874" y="2756"/>
              <a:chExt cx="1059" cy="404"/>
            </a:xfrm>
          </p:grpSpPr>
          <p:sp>
            <p:nvSpPr>
              <p:cNvPr id="345223" name="Text Box 135">
                <a:extLst>
                  <a:ext uri="{FF2B5EF4-FFF2-40B4-BE49-F238E27FC236}">
                    <a16:creationId xmlns:a16="http://schemas.microsoft.com/office/drawing/2014/main" id="{E48A4E76-744B-8B32-6EC2-24271699A04B}"/>
                  </a:ext>
                </a:extLst>
              </p:cNvPr>
              <p:cNvSpPr txBox="1">
                <a:spLocks noChangeArrowheads="1"/>
              </p:cNvSpPr>
              <p:nvPr/>
            </p:nvSpPr>
            <p:spPr bwMode="auto">
              <a:xfrm>
                <a:off x="1874" y="2756"/>
                <a:ext cx="1059" cy="40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solidFill>
                      <a:schemeClr val="accent2"/>
                    </a:solidFill>
                  </a:rPr>
                  <a:t>client playout</a:t>
                </a:r>
              </a:p>
              <a:p>
                <a:pPr algn="ctr"/>
                <a:r>
                  <a:rPr lang="en-US" altLang="en-US">
                    <a:solidFill>
                      <a:schemeClr val="accent2"/>
                    </a:solidFill>
                  </a:rPr>
                  <a:t>delay</a:t>
                </a:r>
                <a:endParaRPr lang="en-US" altLang="en-US"/>
              </a:p>
            </p:txBody>
          </p:sp>
          <p:sp>
            <p:nvSpPr>
              <p:cNvPr id="345224" name="Line 136">
                <a:extLst>
                  <a:ext uri="{FF2B5EF4-FFF2-40B4-BE49-F238E27FC236}">
                    <a16:creationId xmlns:a16="http://schemas.microsoft.com/office/drawing/2014/main" id="{3748353F-DEAA-61EB-2CBF-8F1010675B60}"/>
                  </a:ext>
                </a:extLst>
              </p:cNvPr>
              <p:cNvSpPr>
                <a:spLocks noChangeShapeType="1"/>
              </p:cNvSpPr>
              <p:nvPr/>
            </p:nvSpPr>
            <p:spPr bwMode="auto">
              <a:xfrm flipV="1">
                <a:off x="1962" y="2988"/>
                <a:ext cx="816" cy="6"/>
              </a:xfrm>
              <a:prstGeom prst="line">
                <a:avLst/>
              </a:prstGeom>
              <a:noFill/>
              <a:ln w="19050">
                <a:solidFill>
                  <a:schemeClr val="accent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45225" name="Group 137">
            <a:extLst>
              <a:ext uri="{FF2B5EF4-FFF2-40B4-BE49-F238E27FC236}">
                <a16:creationId xmlns:a16="http://schemas.microsoft.com/office/drawing/2014/main" id="{6AE0F07D-C904-EE6E-EAC4-D033EF32B8D2}"/>
              </a:ext>
            </a:extLst>
          </p:cNvPr>
          <p:cNvGrpSpPr>
            <a:grpSpLocks/>
          </p:cNvGrpSpPr>
          <p:nvPr/>
        </p:nvGrpSpPr>
        <p:grpSpPr bwMode="auto">
          <a:xfrm>
            <a:off x="4460875" y="2971800"/>
            <a:ext cx="517525" cy="957263"/>
            <a:chOff x="2810" y="1872"/>
            <a:chExt cx="326" cy="603"/>
          </a:xfrm>
        </p:grpSpPr>
        <p:sp>
          <p:nvSpPr>
            <p:cNvPr id="345226" name="Line 138">
              <a:extLst>
                <a:ext uri="{FF2B5EF4-FFF2-40B4-BE49-F238E27FC236}">
                  <a16:creationId xmlns:a16="http://schemas.microsoft.com/office/drawing/2014/main" id="{7EB8B510-276D-45CB-2404-D5996E1B2C81}"/>
                </a:ext>
              </a:extLst>
            </p:cNvPr>
            <p:cNvSpPr>
              <a:spLocks noChangeShapeType="1"/>
            </p:cNvSpPr>
            <p:nvPr/>
          </p:nvSpPr>
          <p:spPr bwMode="auto">
            <a:xfrm flipV="1">
              <a:off x="2988" y="1872"/>
              <a:ext cx="0" cy="564"/>
            </a:xfrm>
            <a:prstGeom prst="line">
              <a:avLst/>
            </a:prstGeom>
            <a:noFill/>
            <a:ln w="19050">
              <a:solidFill>
                <a:srgbClr val="0099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5227" name="Text Box 139">
              <a:extLst>
                <a:ext uri="{FF2B5EF4-FFF2-40B4-BE49-F238E27FC236}">
                  <a16:creationId xmlns:a16="http://schemas.microsoft.com/office/drawing/2014/main" id="{12002405-A45E-8666-B63C-A543037AA473}"/>
                </a:ext>
              </a:extLst>
            </p:cNvPr>
            <p:cNvSpPr txBox="1">
              <a:spLocks noChangeArrowheads="1"/>
            </p:cNvSpPr>
            <p:nvPr/>
          </p:nvSpPr>
          <p:spPr bwMode="auto">
            <a:xfrm rot="-5400000">
              <a:off x="2675" y="2014"/>
              <a:ext cx="596" cy="3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400">
                  <a:solidFill>
                    <a:srgbClr val="009900"/>
                  </a:solidFill>
                </a:rPr>
                <a:t>buffered</a:t>
              </a:r>
            </a:p>
            <a:p>
              <a:pPr algn="ctr"/>
              <a:r>
                <a:rPr lang="en-US" altLang="en-US" sz="1400">
                  <a:solidFill>
                    <a:srgbClr val="009900"/>
                  </a:solidFill>
                </a:rPr>
                <a:t>data</a:t>
              </a:r>
              <a:endParaRPr lang="en-US" altLang="en-US"/>
            </a:p>
          </p:txBody>
        </p:sp>
      </p:grpSp>
      <p:sp>
        <p:nvSpPr>
          <p:cNvPr id="345228" name="Rectangle 140">
            <a:extLst>
              <a:ext uri="{FF2B5EF4-FFF2-40B4-BE49-F238E27FC236}">
                <a16:creationId xmlns:a16="http://schemas.microsoft.com/office/drawing/2014/main" id="{573853D1-69CB-9088-AB30-766E91175EDB}"/>
              </a:ext>
            </a:extLst>
          </p:cNvPr>
          <p:cNvSpPr>
            <a:spLocks noGrp="1" noChangeArrowheads="1"/>
          </p:cNvSpPr>
          <p:nvPr>
            <p:ph type="title"/>
          </p:nvPr>
        </p:nvSpPr>
        <p:spPr>
          <a:xfrm>
            <a:off x="533400" y="228600"/>
            <a:ext cx="8162925" cy="871538"/>
          </a:xfrm>
        </p:spPr>
        <p:txBody>
          <a:bodyPr/>
          <a:lstStyle/>
          <a:p>
            <a:pPr algn="l"/>
            <a:r>
              <a:rPr lang="en-US" altLang="en-US"/>
              <a:t>Delay Jitter</a:t>
            </a:r>
          </a:p>
        </p:txBody>
      </p:sp>
      <p:sp>
        <p:nvSpPr>
          <p:cNvPr id="345229" name="Rectangle 141">
            <a:extLst>
              <a:ext uri="{FF2B5EF4-FFF2-40B4-BE49-F238E27FC236}">
                <a16:creationId xmlns:a16="http://schemas.microsoft.com/office/drawing/2014/main" id="{EECC30D0-8E3A-9FC0-5258-AA1482C966C0}"/>
              </a:ext>
            </a:extLst>
          </p:cNvPr>
          <p:cNvSpPr>
            <a:spLocks noGrp="1" noChangeArrowheads="1"/>
          </p:cNvSpPr>
          <p:nvPr>
            <p:ph type="body" idx="1"/>
          </p:nvPr>
        </p:nvSpPr>
        <p:spPr>
          <a:xfrm>
            <a:off x="733425" y="5207000"/>
            <a:ext cx="7772400" cy="889000"/>
          </a:xfrm>
        </p:spPr>
        <p:txBody>
          <a:bodyPr/>
          <a:lstStyle/>
          <a:p>
            <a:r>
              <a:rPr lang="en-US" altLang="en-US"/>
              <a:t>consider end-to-end delays of two consecutive packets: difference can be more or less than 20 msec (transmission time difference)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45137"/>
                                        </p:tgtEl>
                                        <p:attrNameLst>
                                          <p:attrName>style.visibility</p:attrName>
                                        </p:attrNameLst>
                                      </p:cBhvr>
                                      <p:to>
                                        <p:strVal val="visible"/>
                                      </p:to>
                                    </p:set>
                                    <p:animEffect transition="in" filter="dissolve">
                                      <p:cBhvr>
                                        <p:cTn id="7" dur="500"/>
                                        <p:tgtEl>
                                          <p:spTgt spid="3451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45178"/>
                                        </p:tgtEl>
                                        <p:attrNameLst>
                                          <p:attrName>style.visibility</p:attrName>
                                        </p:attrNameLst>
                                      </p:cBhvr>
                                      <p:to>
                                        <p:strVal val="visible"/>
                                      </p:to>
                                    </p:set>
                                    <p:animEffect transition="in" filter="dissolve">
                                      <p:cBhvr>
                                        <p:cTn id="12" dur="500"/>
                                        <p:tgtEl>
                                          <p:spTgt spid="34517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45225"/>
                                        </p:tgtEl>
                                        <p:attrNameLst>
                                          <p:attrName>style.visibility</p:attrName>
                                        </p:attrNameLst>
                                      </p:cBhvr>
                                      <p:to>
                                        <p:strVal val="visible"/>
                                      </p:to>
                                    </p:set>
                                    <p:animEffect transition="in" filter="dissolve">
                                      <p:cBhvr>
                                        <p:cTn id="17" dur="500"/>
                                        <p:tgtEl>
                                          <p:spTgt spid="345225"/>
                                        </p:tgtEl>
                                      </p:cBhvr>
                                    </p:animEffect>
                                  </p:childTnLst>
                                </p:cTn>
                              </p:par>
                            </p:childTnLst>
                          </p:cTn>
                        </p:par>
                        <p:par>
                          <p:cTn id="18" fill="hold" nodeType="afterGroup">
                            <p:stCondLst>
                              <p:cond delay="500"/>
                            </p:stCondLst>
                            <p:childTnLst>
                              <p:par>
                                <p:cTn id="19" presetID="9" presetClass="entr" presetSubtype="0" fill="hold" grpId="0" nodeType="afterEffect">
                                  <p:stCondLst>
                                    <p:cond delay="0"/>
                                  </p:stCondLst>
                                  <p:childTnLst>
                                    <p:set>
                                      <p:cBhvr>
                                        <p:cTn id="20" dur="1" fill="hold">
                                          <p:stCondLst>
                                            <p:cond delay="0"/>
                                          </p:stCondLst>
                                        </p:cTn>
                                        <p:tgtEl>
                                          <p:spTgt spid="345229">
                                            <p:txEl>
                                              <p:pRg st="0" end="0"/>
                                            </p:txEl>
                                          </p:spTgt>
                                        </p:tgtEl>
                                        <p:attrNameLst>
                                          <p:attrName>style.visibility</p:attrName>
                                        </p:attrNameLst>
                                      </p:cBhvr>
                                      <p:to>
                                        <p:strVal val="visible"/>
                                      </p:to>
                                    </p:set>
                                    <p:animEffect transition="in" filter="dissolve">
                                      <p:cBhvr>
                                        <p:cTn id="21" dur="500"/>
                                        <p:tgtEl>
                                          <p:spTgt spid="3452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229" grpId="0" build="p" autoUpdateAnimBg="0" advAuto="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53BBA1DE-89C8-9E6D-AFFA-8013C895BD58}"/>
              </a:ext>
            </a:extLst>
          </p:cNvPr>
          <p:cNvSpPr>
            <a:spLocks noGrp="1"/>
          </p:cNvSpPr>
          <p:nvPr>
            <p:ph type="ftr" sz="quarter" idx="10"/>
          </p:nvPr>
        </p:nvSpPr>
        <p:spPr/>
        <p:txBody>
          <a:bodyPr/>
          <a:lstStyle/>
          <a:p>
            <a:r>
              <a:rPr lang="en-US" altLang="en-US"/>
              <a:t>7: Multimedia Networking</a:t>
            </a:r>
          </a:p>
        </p:txBody>
      </p:sp>
      <p:sp>
        <p:nvSpPr>
          <p:cNvPr id="3" name="Slide Number Placeholder 4">
            <a:extLst>
              <a:ext uri="{FF2B5EF4-FFF2-40B4-BE49-F238E27FC236}">
                <a16:creationId xmlns:a16="http://schemas.microsoft.com/office/drawing/2014/main" id="{D846AEF0-67E1-53A6-2FA7-4957CD639558}"/>
              </a:ext>
            </a:extLst>
          </p:cNvPr>
          <p:cNvSpPr>
            <a:spLocks noGrp="1"/>
          </p:cNvSpPr>
          <p:nvPr>
            <p:ph type="sldNum" sz="quarter" idx="11"/>
          </p:nvPr>
        </p:nvSpPr>
        <p:spPr/>
        <p:txBody>
          <a:bodyPr/>
          <a:lstStyle/>
          <a:p>
            <a:r>
              <a:rPr lang="en-US" altLang="en-US"/>
              <a:t>7-</a:t>
            </a:r>
            <a:fld id="{12BFDAE2-2E88-2E45-A7B4-2E497DE3DCEE}" type="slidenum">
              <a:rPr lang="en-US" altLang="en-US"/>
              <a:pPr/>
              <a:t>35</a:t>
            </a:fld>
            <a:endParaRPr lang="en-US" altLang="en-US"/>
          </a:p>
        </p:txBody>
      </p:sp>
      <p:sp>
        <p:nvSpPr>
          <p:cNvPr id="346114" name="Rectangle 2">
            <a:extLst>
              <a:ext uri="{FF2B5EF4-FFF2-40B4-BE49-F238E27FC236}">
                <a16:creationId xmlns:a16="http://schemas.microsoft.com/office/drawing/2014/main" id="{AB4C08ED-B0C8-DBF1-242D-A42600C060A4}"/>
              </a:ext>
            </a:extLst>
          </p:cNvPr>
          <p:cNvSpPr>
            <a:spLocks noGrp="1" noChangeArrowheads="1"/>
          </p:cNvSpPr>
          <p:nvPr>
            <p:ph type="title"/>
          </p:nvPr>
        </p:nvSpPr>
        <p:spPr>
          <a:xfrm>
            <a:off x="685800" y="0"/>
            <a:ext cx="7772400" cy="1143000"/>
          </a:xfrm>
        </p:spPr>
        <p:txBody>
          <a:bodyPr/>
          <a:lstStyle/>
          <a:p>
            <a:pPr algn="l"/>
            <a:r>
              <a:rPr lang="en-US" altLang="en-US"/>
              <a:t>Internet Phone: Fixed Playout Delay</a:t>
            </a:r>
          </a:p>
        </p:txBody>
      </p:sp>
      <p:sp>
        <p:nvSpPr>
          <p:cNvPr id="346115" name="Rectangle 3">
            <a:extLst>
              <a:ext uri="{FF2B5EF4-FFF2-40B4-BE49-F238E27FC236}">
                <a16:creationId xmlns:a16="http://schemas.microsoft.com/office/drawing/2014/main" id="{BE5CEA51-A8A3-7726-C7CA-B303422EEDDF}"/>
              </a:ext>
            </a:extLst>
          </p:cNvPr>
          <p:cNvSpPr>
            <a:spLocks noGrp="1" noChangeArrowheads="1"/>
          </p:cNvSpPr>
          <p:nvPr>
            <p:ph type="body" idx="1"/>
          </p:nvPr>
        </p:nvSpPr>
        <p:spPr>
          <a:xfrm>
            <a:off x="762000" y="1219200"/>
            <a:ext cx="7772400" cy="4724400"/>
          </a:xfrm>
        </p:spPr>
        <p:txBody>
          <a:bodyPr/>
          <a:lstStyle/>
          <a:p>
            <a:r>
              <a:rPr lang="en-US" altLang="en-US"/>
              <a:t>receiver attempts to playout each chunk exactly q msecs after chunk was generated.</a:t>
            </a:r>
          </a:p>
          <a:p>
            <a:pPr lvl="1"/>
            <a:r>
              <a:rPr lang="en-US" altLang="en-US" sz="2400"/>
              <a:t>chunk has time stamp t: play out chunk at t+q .</a:t>
            </a:r>
          </a:p>
          <a:p>
            <a:pPr lvl="1"/>
            <a:r>
              <a:rPr lang="en-US" altLang="en-US" sz="2400"/>
              <a:t>chunk arrives after t+q: data arrives too late for playout, data “lost”</a:t>
            </a:r>
          </a:p>
          <a:p>
            <a:r>
              <a:rPr lang="en-US" altLang="en-US"/>
              <a:t>tradeoff in choosing q:</a:t>
            </a:r>
          </a:p>
          <a:p>
            <a:pPr lvl="1"/>
            <a:r>
              <a:rPr lang="en-US" altLang="en-US" sz="2400" i="1">
                <a:solidFill>
                  <a:schemeClr val="accent2"/>
                </a:solidFill>
              </a:rPr>
              <a:t>large q:</a:t>
            </a:r>
            <a:r>
              <a:rPr lang="en-US" altLang="en-US" sz="2400"/>
              <a:t> less packet loss</a:t>
            </a:r>
          </a:p>
          <a:p>
            <a:pPr lvl="1"/>
            <a:r>
              <a:rPr lang="en-US" altLang="en-US" sz="2400" i="1">
                <a:solidFill>
                  <a:schemeClr val="accent2"/>
                </a:solidFill>
              </a:rPr>
              <a:t>small q:</a:t>
            </a:r>
            <a:r>
              <a:rPr lang="en-US" altLang="en-US" sz="2400"/>
              <a:t> better interactive experience</a:t>
            </a:r>
            <a:endParaRPr lang="en-US"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40B80D82-C184-C442-ACFB-840561A291E0}"/>
              </a:ext>
            </a:extLst>
          </p:cNvPr>
          <p:cNvSpPr>
            <a:spLocks noGrp="1"/>
          </p:cNvSpPr>
          <p:nvPr>
            <p:ph type="ftr" sz="quarter" idx="10"/>
          </p:nvPr>
        </p:nvSpPr>
        <p:spPr/>
        <p:txBody>
          <a:bodyPr/>
          <a:lstStyle/>
          <a:p>
            <a:r>
              <a:rPr lang="en-US" altLang="en-US"/>
              <a:t>7: Multimedia Networking</a:t>
            </a:r>
          </a:p>
        </p:txBody>
      </p:sp>
      <p:sp>
        <p:nvSpPr>
          <p:cNvPr id="3" name="Slide Number Placeholder 3">
            <a:extLst>
              <a:ext uri="{FF2B5EF4-FFF2-40B4-BE49-F238E27FC236}">
                <a16:creationId xmlns:a16="http://schemas.microsoft.com/office/drawing/2014/main" id="{D6D91798-5B7F-5B7E-BBDA-F508932C1C86}"/>
              </a:ext>
            </a:extLst>
          </p:cNvPr>
          <p:cNvSpPr>
            <a:spLocks noGrp="1"/>
          </p:cNvSpPr>
          <p:nvPr>
            <p:ph type="sldNum" sz="quarter" idx="11"/>
          </p:nvPr>
        </p:nvSpPr>
        <p:spPr/>
        <p:txBody>
          <a:bodyPr/>
          <a:lstStyle/>
          <a:p>
            <a:r>
              <a:rPr lang="en-US" altLang="en-US"/>
              <a:t>7-</a:t>
            </a:r>
            <a:fld id="{8BF0720B-D688-2747-8F3B-E44AF141625B}" type="slidenum">
              <a:rPr lang="en-US" altLang="en-US"/>
              <a:pPr/>
              <a:t>36</a:t>
            </a:fld>
            <a:endParaRPr lang="en-US" altLang="en-US"/>
          </a:p>
        </p:txBody>
      </p:sp>
      <p:sp>
        <p:nvSpPr>
          <p:cNvPr id="347138" name="Rectangle 2">
            <a:extLst>
              <a:ext uri="{FF2B5EF4-FFF2-40B4-BE49-F238E27FC236}">
                <a16:creationId xmlns:a16="http://schemas.microsoft.com/office/drawing/2014/main" id="{4AEDBD5D-17AE-FDD1-7DA9-25AEDD49003C}"/>
              </a:ext>
            </a:extLst>
          </p:cNvPr>
          <p:cNvSpPr>
            <a:spLocks noGrp="1" noChangeArrowheads="1"/>
          </p:cNvSpPr>
          <p:nvPr>
            <p:ph type="title"/>
          </p:nvPr>
        </p:nvSpPr>
        <p:spPr>
          <a:xfrm>
            <a:off x="685800" y="0"/>
            <a:ext cx="7772400" cy="1143000"/>
          </a:xfrm>
        </p:spPr>
        <p:txBody>
          <a:bodyPr/>
          <a:lstStyle/>
          <a:p>
            <a:pPr algn="l"/>
            <a:r>
              <a:rPr lang="en-US" altLang="en-US"/>
              <a:t>Fixed Playout Delay</a:t>
            </a:r>
            <a:endParaRPr lang="en-US" altLang="en-US" sz="2000"/>
          </a:p>
        </p:txBody>
      </p:sp>
      <p:graphicFrame>
        <p:nvGraphicFramePr>
          <p:cNvPr id="347139" name="Object 3">
            <a:extLst>
              <a:ext uri="{FF2B5EF4-FFF2-40B4-BE49-F238E27FC236}">
                <a16:creationId xmlns:a16="http://schemas.microsoft.com/office/drawing/2014/main" id="{7BBE1CB0-04D7-8D0A-5DD5-5AD962EAF9A0}"/>
              </a:ext>
            </a:extLst>
          </p:cNvPr>
          <p:cNvGraphicFramePr>
            <a:graphicFrameLocks noChangeAspect="1"/>
          </p:cNvGraphicFramePr>
          <p:nvPr/>
        </p:nvGraphicFramePr>
        <p:xfrm>
          <a:off x="563563" y="2292350"/>
          <a:ext cx="7056437" cy="4473575"/>
        </p:xfrm>
        <a:graphic>
          <a:graphicData uri="http://schemas.openxmlformats.org/presentationml/2006/ole">
            <mc:AlternateContent xmlns:mc="http://schemas.openxmlformats.org/markup-compatibility/2006">
              <mc:Choice xmlns:v="urn:schemas-microsoft-com:vml" Requires="v">
                <p:oleObj name="VISIO" r:id="rId3" imgW="7670800" imgH="4864100" progId="Visio.Drawing.5">
                  <p:embed/>
                </p:oleObj>
              </mc:Choice>
              <mc:Fallback>
                <p:oleObj name="VISIO" r:id="rId3" imgW="7670800" imgH="4864100" progId="Visio.Drawing.5">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563" y="2292350"/>
                        <a:ext cx="7056437"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7140" name="Text Box 4">
            <a:extLst>
              <a:ext uri="{FF2B5EF4-FFF2-40B4-BE49-F238E27FC236}">
                <a16:creationId xmlns:a16="http://schemas.microsoft.com/office/drawing/2014/main" id="{05FE74FF-C0B5-0E1C-E87E-0C5DAE2938AC}"/>
              </a:ext>
            </a:extLst>
          </p:cNvPr>
          <p:cNvSpPr txBox="1">
            <a:spLocks noChangeArrowheads="1"/>
          </p:cNvSpPr>
          <p:nvPr/>
        </p:nvSpPr>
        <p:spPr bwMode="auto">
          <a:xfrm>
            <a:off x="879475" y="973138"/>
            <a:ext cx="7291388"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en-US" altLang="en-US">
                <a:latin typeface="Times New Roman" panose="02020603050405020304" pitchFamily="18" charset="0"/>
              </a:rPr>
              <a:t> </a:t>
            </a:r>
            <a:r>
              <a:rPr lang="en-US" altLang="en-US" sz="2000"/>
              <a:t>sender generates packets every 20 msec during talk spurt.</a:t>
            </a:r>
          </a:p>
          <a:p>
            <a:pPr>
              <a:buFontTx/>
              <a:buChar char="•"/>
            </a:pPr>
            <a:r>
              <a:rPr lang="en-US" altLang="en-US" sz="2000"/>
              <a:t> first packet received at time r</a:t>
            </a:r>
          </a:p>
          <a:p>
            <a:pPr>
              <a:buFontTx/>
              <a:buChar char="•"/>
            </a:pPr>
            <a:r>
              <a:rPr lang="en-US" altLang="en-US" sz="2000"/>
              <a:t> first playout schedule: begins at p</a:t>
            </a:r>
          </a:p>
          <a:p>
            <a:pPr>
              <a:buFontTx/>
              <a:buChar char="•"/>
            </a:pPr>
            <a:r>
              <a:rPr lang="en-US" altLang="en-US" sz="2000"/>
              <a:t> second playout schedule: begins at p’</a:t>
            </a:r>
            <a:endParaRPr lang="en-US" altLang="en-US">
              <a:latin typeface="Times New Roman" panose="02020603050405020304"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93221EAC-8C52-8462-B0A7-2EB307245101}"/>
              </a:ext>
            </a:extLst>
          </p:cNvPr>
          <p:cNvSpPr>
            <a:spLocks noGrp="1"/>
          </p:cNvSpPr>
          <p:nvPr>
            <p:ph type="ftr" sz="quarter" idx="10"/>
          </p:nvPr>
        </p:nvSpPr>
        <p:spPr/>
        <p:txBody>
          <a:bodyPr/>
          <a:lstStyle/>
          <a:p>
            <a:r>
              <a:rPr lang="en-US" altLang="en-US"/>
              <a:t>7: Multimedia Networking</a:t>
            </a:r>
          </a:p>
        </p:txBody>
      </p:sp>
      <p:sp>
        <p:nvSpPr>
          <p:cNvPr id="3" name="Slide Number Placeholder 4">
            <a:extLst>
              <a:ext uri="{FF2B5EF4-FFF2-40B4-BE49-F238E27FC236}">
                <a16:creationId xmlns:a16="http://schemas.microsoft.com/office/drawing/2014/main" id="{21C84E01-5D30-1B5D-8296-D82773832DDF}"/>
              </a:ext>
            </a:extLst>
          </p:cNvPr>
          <p:cNvSpPr>
            <a:spLocks noGrp="1"/>
          </p:cNvSpPr>
          <p:nvPr>
            <p:ph type="sldNum" sz="quarter" idx="11"/>
          </p:nvPr>
        </p:nvSpPr>
        <p:spPr/>
        <p:txBody>
          <a:bodyPr/>
          <a:lstStyle/>
          <a:p>
            <a:r>
              <a:rPr lang="en-US" altLang="en-US"/>
              <a:t>7-</a:t>
            </a:r>
            <a:fld id="{F98C557A-F2AE-E241-B4EF-67B327C36C0B}" type="slidenum">
              <a:rPr lang="en-US" altLang="en-US"/>
              <a:pPr/>
              <a:t>37</a:t>
            </a:fld>
            <a:endParaRPr lang="en-US" altLang="en-US"/>
          </a:p>
        </p:txBody>
      </p:sp>
      <p:sp>
        <p:nvSpPr>
          <p:cNvPr id="348162" name="Rectangle 2">
            <a:extLst>
              <a:ext uri="{FF2B5EF4-FFF2-40B4-BE49-F238E27FC236}">
                <a16:creationId xmlns:a16="http://schemas.microsoft.com/office/drawing/2014/main" id="{426E8EDB-56D8-7DFF-1FAB-8DEB3A78534B}"/>
              </a:ext>
            </a:extLst>
          </p:cNvPr>
          <p:cNvSpPr>
            <a:spLocks noGrp="1" noChangeArrowheads="1"/>
          </p:cNvSpPr>
          <p:nvPr>
            <p:ph type="title"/>
          </p:nvPr>
        </p:nvSpPr>
        <p:spPr/>
        <p:txBody>
          <a:bodyPr/>
          <a:lstStyle/>
          <a:p>
            <a:pPr algn="l"/>
            <a:r>
              <a:rPr lang="en-US" altLang="en-US"/>
              <a:t>Adaptive Playout Delay (1)</a:t>
            </a:r>
          </a:p>
        </p:txBody>
      </p:sp>
      <p:graphicFrame>
        <p:nvGraphicFramePr>
          <p:cNvPr id="348163" name="Object 3">
            <a:extLst>
              <a:ext uri="{FF2B5EF4-FFF2-40B4-BE49-F238E27FC236}">
                <a16:creationId xmlns:a16="http://schemas.microsoft.com/office/drawing/2014/main" id="{7DB3CC55-6AA2-FDAE-A144-626C3CB01D6D}"/>
              </a:ext>
            </a:extLst>
          </p:cNvPr>
          <p:cNvGraphicFramePr>
            <a:graphicFrameLocks noChangeAspect="1"/>
          </p:cNvGraphicFramePr>
          <p:nvPr/>
        </p:nvGraphicFramePr>
        <p:xfrm>
          <a:off x="1316038" y="3282950"/>
          <a:ext cx="6153150" cy="1790700"/>
        </p:xfrm>
        <a:graphic>
          <a:graphicData uri="http://schemas.openxmlformats.org/presentationml/2006/ole">
            <mc:AlternateContent xmlns:mc="http://schemas.openxmlformats.org/markup-compatibility/2006">
              <mc:Choice xmlns:v="urn:schemas-microsoft-com:vml" Requires="v">
                <p:oleObj name="Equation" r:id="rId3" imgW="90398600" imgH="26327100" progId="Equation.3">
                  <p:embed/>
                </p:oleObj>
              </mc:Choice>
              <mc:Fallback>
                <p:oleObj name="Equation" r:id="rId3" imgW="90398600" imgH="263271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6038" y="3282950"/>
                        <a:ext cx="6153150" cy="179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8164" name="Object 4">
            <a:extLst>
              <a:ext uri="{FF2B5EF4-FFF2-40B4-BE49-F238E27FC236}">
                <a16:creationId xmlns:a16="http://schemas.microsoft.com/office/drawing/2014/main" id="{F94ED4B1-B943-9A06-D01C-D9887DAE9424}"/>
              </a:ext>
            </a:extLst>
          </p:cNvPr>
          <p:cNvGraphicFramePr>
            <a:graphicFrameLocks noChangeAspect="1"/>
          </p:cNvGraphicFramePr>
          <p:nvPr/>
        </p:nvGraphicFramePr>
        <p:xfrm>
          <a:off x="4514850" y="3321050"/>
          <a:ext cx="112713" cy="214313"/>
        </p:xfrm>
        <a:graphic>
          <a:graphicData uri="http://schemas.openxmlformats.org/presentationml/2006/ole">
            <mc:AlternateContent xmlns:mc="http://schemas.openxmlformats.org/markup-compatibility/2006">
              <mc:Choice xmlns:v="urn:schemas-microsoft-com:vml" Requires="v">
                <p:oleObj name="Equation" r:id="rId5" imgW="2628900" imgH="4978400" progId="Equation.3">
                  <p:embed/>
                </p:oleObj>
              </mc:Choice>
              <mc:Fallback>
                <p:oleObj name="Equation" r:id="rId5" imgW="2628900" imgH="497840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2713" cy="214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48165" name="Text Box 5">
            <a:extLst>
              <a:ext uri="{FF2B5EF4-FFF2-40B4-BE49-F238E27FC236}">
                <a16:creationId xmlns:a16="http://schemas.microsoft.com/office/drawing/2014/main" id="{76B4A8ED-BC24-7B4B-3157-48F4B819303C}"/>
              </a:ext>
            </a:extLst>
          </p:cNvPr>
          <p:cNvSpPr txBox="1">
            <a:spLocks noChangeArrowheads="1"/>
          </p:cNvSpPr>
          <p:nvPr/>
        </p:nvSpPr>
        <p:spPr bwMode="auto">
          <a:xfrm>
            <a:off x="304800" y="5184775"/>
            <a:ext cx="57419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dynamic estimate of average delay at receiver:</a:t>
            </a:r>
            <a:endParaRPr lang="en-US" altLang="en-US" sz="2000">
              <a:latin typeface="Times New Roman" panose="02020603050405020304" pitchFamily="18" charset="0"/>
            </a:endParaRPr>
          </a:p>
        </p:txBody>
      </p:sp>
      <p:graphicFrame>
        <p:nvGraphicFramePr>
          <p:cNvPr id="348166" name="Object 6">
            <a:extLst>
              <a:ext uri="{FF2B5EF4-FFF2-40B4-BE49-F238E27FC236}">
                <a16:creationId xmlns:a16="http://schemas.microsoft.com/office/drawing/2014/main" id="{E717B098-0E0B-0BC1-D055-405B9B474728}"/>
              </a:ext>
            </a:extLst>
          </p:cNvPr>
          <p:cNvGraphicFramePr>
            <a:graphicFrameLocks noChangeAspect="1"/>
          </p:cNvGraphicFramePr>
          <p:nvPr/>
        </p:nvGraphicFramePr>
        <p:xfrm>
          <a:off x="2590800" y="5638800"/>
          <a:ext cx="2868613" cy="423863"/>
        </p:xfrm>
        <a:graphic>
          <a:graphicData uri="http://schemas.openxmlformats.org/presentationml/2006/ole">
            <mc:AlternateContent xmlns:mc="http://schemas.openxmlformats.org/markup-compatibility/2006">
              <mc:Choice xmlns:v="urn:schemas-microsoft-com:vml" Requires="v">
                <p:oleObj name="Equation" r:id="rId7" imgW="35699700" imgH="5270500" progId="Equation.3">
                  <p:embed/>
                </p:oleObj>
              </mc:Choice>
              <mc:Fallback>
                <p:oleObj name="Equation" r:id="rId7" imgW="35699700" imgH="527050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0800" y="5638800"/>
                        <a:ext cx="2868613" cy="423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48167" name="Text Box 7">
            <a:extLst>
              <a:ext uri="{FF2B5EF4-FFF2-40B4-BE49-F238E27FC236}">
                <a16:creationId xmlns:a16="http://schemas.microsoft.com/office/drawing/2014/main" id="{DBCDAF18-27F9-DDC1-A86E-D21FBFF8BB0A}"/>
              </a:ext>
            </a:extLst>
          </p:cNvPr>
          <p:cNvSpPr txBox="1">
            <a:spLocks noChangeArrowheads="1"/>
          </p:cNvSpPr>
          <p:nvPr/>
        </p:nvSpPr>
        <p:spPr bwMode="auto">
          <a:xfrm>
            <a:off x="304800" y="6099175"/>
            <a:ext cx="5026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where </a:t>
            </a:r>
            <a:r>
              <a:rPr lang="en-US" altLang="en-US" sz="2000" i="1"/>
              <a:t>u</a:t>
            </a:r>
            <a:r>
              <a:rPr lang="en-US" altLang="en-US" sz="2000"/>
              <a:t> is a fixed constant (e.g., </a:t>
            </a:r>
            <a:r>
              <a:rPr lang="en-US" altLang="en-US" sz="2000" i="1"/>
              <a:t>u</a:t>
            </a:r>
            <a:r>
              <a:rPr lang="en-US" altLang="en-US" sz="2000"/>
              <a:t> = .01).</a:t>
            </a:r>
            <a:endParaRPr lang="en-US" altLang="en-US" sz="2400">
              <a:latin typeface="Times New Roman" panose="02020603050405020304" pitchFamily="18" charset="0"/>
            </a:endParaRPr>
          </a:p>
        </p:txBody>
      </p:sp>
      <p:sp>
        <p:nvSpPr>
          <p:cNvPr id="348168" name="Rectangle 8">
            <a:extLst>
              <a:ext uri="{FF2B5EF4-FFF2-40B4-BE49-F238E27FC236}">
                <a16:creationId xmlns:a16="http://schemas.microsoft.com/office/drawing/2014/main" id="{429380EC-9659-F9D6-9FAE-3D0CA74013FA}"/>
              </a:ext>
            </a:extLst>
          </p:cNvPr>
          <p:cNvSpPr>
            <a:spLocks noGrp="1" noChangeArrowheads="1"/>
          </p:cNvSpPr>
          <p:nvPr>
            <p:ph type="body" idx="1"/>
          </p:nvPr>
        </p:nvSpPr>
        <p:spPr>
          <a:xfrm>
            <a:off x="533400" y="1093788"/>
            <a:ext cx="7772400" cy="2009775"/>
          </a:xfrm>
        </p:spPr>
        <p:txBody>
          <a:bodyPr/>
          <a:lstStyle/>
          <a:p>
            <a:r>
              <a:rPr lang="en-US" altLang="en-US" sz="2000" u="sng">
                <a:solidFill>
                  <a:srgbClr val="FF0000"/>
                </a:solidFill>
              </a:rPr>
              <a:t>Goal:</a:t>
            </a:r>
            <a:r>
              <a:rPr lang="en-US" altLang="en-US" sz="2000">
                <a:solidFill>
                  <a:schemeClr val="accent2"/>
                </a:solidFill>
              </a:rPr>
              <a:t> </a:t>
            </a:r>
            <a:r>
              <a:rPr lang="en-US" altLang="en-US" sz="2000"/>
              <a:t>minimize playout delay, keeping late loss rate low</a:t>
            </a:r>
            <a:endParaRPr lang="en-US" altLang="en-US" sz="2000">
              <a:solidFill>
                <a:schemeClr val="accent2"/>
              </a:solidFill>
            </a:endParaRPr>
          </a:p>
          <a:p>
            <a:r>
              <a:rPr lang="en-US" altLang="en-US" sz="2000" u="sng">
                <a:solidFill>
                  <a:srgbClr val="FF0000"/>
                </a:solidFill>
              </a:rPr>
              <a:t>Approach:</a:t>
            </a:r>
            <a:r>
              <a:rPr lang="en-US" altLang="en-US" sz="2000">
                <a:solidFill>
                  <a:schemeClr val="accent2"/>
                </a:solidFill>
              </a:rPr>
              <a:t> </a:t>
            </a:r>
            <a:r>
              <a:rPr lang="en-US" altLang="en-US" sz="2000"/>
              <a:t>adaptive playout delay adjustment:</a:t>
            </a:r>
          </a:p>
          <a:p>
            <a:pPr lvl="1"/>
            <a:r>
              <a:rPr lang="en-US" altLang="en-US" sz="1800"/>
              <a:t>estimate network delay, adjust playout delay at beginning of each talk spurt. </a:t>
            </a:r>
          </a:p>
          <a:p>
            <a:pPr lvl="1"/>
            <a:r>
              <a:rPr lang="en-US" altLang="en-US" sz="1800"/>
              <a:t>silent periods compressed and elongated.</a:t>
            </a:r>
          </a:p>
          <a:p>
            <a:pPr lvl="1"/>
            <a:r>
              <a:rPr lang="en-US" altLang="en-US" sz="1800"/>
              <a:t>chunks still played out every 20 msec during talk spurt.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46D05DF6-7305-F749-D07B-EBE41CD5FA50}"/>
              </a:ext>
            </a:extLst>
          </p:cNvPr>
          <p:cNvSpPr>
            <a:spLocks noGrp="1"/>
          </p:cNvSpPr>
          <p:nvPr>
            <p:ph type="ftr" sz="quarter" idx="10"/>
          </p:nvPr>
        </p:nvSpPr>
        <p:spPr/>
        <p:txBody>
          <a:bodyPr/>
          <a:lstStyle/>
          <a:p>
            <a:r>
              <a:rPr lang="en-US" altLang="en-US"/>
              <a:t>7: Multimedia Networking</a:t>
            </a:r>
          </a:p>
        </p:txBody>
      </p:sp>
      <p:sp>
        <p:nvSpPr>
          <p:cNvPr id="3" name="Slide Number Placeholder 3">
            <a:extLst>
              <a:ext uri="{FF2B5EF4-FFF2-40B4-BE49-F238E27FC236}">
                <a16:creationId xmlns:a16="http://schemas.microsoft.com/office/drawing/2014/main" id="{E297AA8F-C6FA-6E25-1BF4-1C9E2F319DAE}"/>
              </a:ext>
            </a:extLst>
          </p:cNvPr>
          <p:cNvSpPr>
            <a:spLocks noGrp="1"/>
          </p:cNvSpPr>
          <p:nvPr>
            <p:ph type="sldNum" sz="quarter" idx="11"/>
          </p:nvPr>
        </p:nvSpPr>
        <p:spPr/>
        <p:txBody>
          <a:bodyPr/>
          <a:lstStyle/>
          <a:p>
            <a:r>
              <a:rPr lang="en-US" altLang="en-US"/>
              <a:t>7-</a:t>
            </a:r>
            <a:fld id="{050DF773-1826-7946-874B-F0DB78BB5F6B}" type="slidenum">
              <a:rPr lang="en-US" altLang="en-US"/>
              <a:pPr/>
              <a:t>38</a:t>
            </a:fld>
            <a:endParaRPr lang="en-US" altLang="en-US"/>
          </a:p>
        </p:txBody>
      </p:sp>
      <p:sp>
        <p:nvSpPr>
          <p:cNvPr id="336898" name="Rectangle 2">
            <a:extLst>
              <a:ext uri="{FF2B5EF4-FFF2-40B4-BE49-F238E27FC236}">
                <a16:creationId xmlns:a16="http://schemas.microsoft.com/office/drawing/2014/main" id="{85C630E8-8C57-F3F0-D475-5E164FDADC8A}"/>
              </a:ext>
            </a:extLst>
          </p:cNvPr>
          <p:cNvSpPr>
            <a:spLocks noGrp="1" noChangeArrowheads="1"/>
          </p:cNvSpPr>
          <p:nvPr>
            <p:ph type="title"/>
          </p:nvPr>
        </p:nvSpPr>
        <p:spPr>
          <a:xfrm>
            <a:off x="685800" y="0"/>
            <a:ext cx="7772400" cy="1143000"/>
          </a:xfrm>
        </p:spPr>
        <p:txBody>
          <a:bodyPr/>
          <a:lstStyle/>
          <a:p>
            <a:pPr algn="l"/>
            <a:r>
              <a:rPr lang="en-US" altLang="en-US"/>
              <a:t>Adaptive playout delay (2)</a:t>
            </a:r>
          </a:p>
        </p:txBody>
      </p:sp>
      <p:sp>
        <p:nvSpPr>
          <p:cNvPr id="336899" name="Text Box 3">
            <a:extLst>
              <a:ext uri="{FF2B5EF4-FFF2-40B4-BE49-F238E27FC236}">
                <a16:creationId xmlns:a16="http://schemas.microsoft.com/office/drawing/2014/main" id="{C773CED1-6F93-4585-6E2A-FABAF446ECBF}"/>
              </a:ext>
            </a:extLst>
          </p:cNvPr>
          <p:cNvSpPr txBox="1">
            <a:spLocks noChangeArrowheads="1"/>
          </p:cNvSpPr>
          <p:nvPr/>
        </p:nvSpPr>
        <p:spPr bwMode="auto">
          <a:xfrm>
            <a:off x="571500" y="1271588"/>
            <a:ext cx="67659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chemeClr val="accent2"/>
              </a:buClr>
              <a:buSzPct val="80000"/>
              <a:buFont typeface="Wingdings" pitchFamily="2" charset="2"/>
              <a:buChar char="q"/>
            </a:pPr>
            <a:r>
              <a:rPr lang="en-US" altLang="en-US" sz="2000"/>
              <a:t> also useful to estimate average deviation of delay, </a:t>
            </a:r>
            <a:r>
              <a:rPr lang="en-US" altLang="en-US" sz="2000" i="1"/>
              <a:t>v</a:t>
            </a:r>
            <a:r>
              <a:rPr lang="en-US" altLang="en-US" sz="2000" i="1" baseline="-25000"/>
              <a:t>i </a:t>
            </a:r>
            <a:r>
              <a:rPr lang="en-US" altLang="en-US" sz="2000"/>
              <a:t>:</a:t>
            </a:r>
          </a:p>
        </p:txBody>
      </p:sp>
      <p:graphicFrame>
        <p:nvGraphicFramePr>
          <p:cNvPr id="336900" name="Object 4">
            <a:extLst>
              <a:ext uri="{FF2B5EF4-FFF2-40B4-BE49-F238E27FC236}">
                <a16:creationId xmlns:a16="http://schemas.microsoft.com/office/drawing/2014/main" id="{32B2DAD5-D54E-10B6-1E57-5BD977FF5838}"/>
              </a:ext>
            </a:extLst>
          </p:cNvPr>
          <p:cNvGraphicFramePr>
            <a:graphicFrameLocks noChangeAspect="1"/>
          </p:cNvGraphicFramePr>
          <p:nvPr/>
        </p:nvGraphicFramePr>
        <p:xfrm>
          <a:off x="4803775" y="3454400"/>
          <a:ext cx="112713" cy="214313"/>
        </p:xfrm>
        <a:graphic>
          <a:graphicData uri="http://schemas.openxmlformats.org/presentationml/2006/ole">
            <mc:AlternateContent xmlns:mc="http://schemas.openxmlformats.org/markup-compatibility/2006">
              <mc:Choice xmlns:v="urn:schemas-microsoft-com:vml" Requires="v">
                <p:oleObj name="Equation" r:id="rId3" imgW="2628900" imgH="4978400" progId="Equation.3">
                  <p:embed/>
                </p:oleObj>
              </mc:Choice>
              <mc:Fallback>
                <p:oleObj name="Equation" r:id="rId3" imgW="2628900" imgH="49784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3775" y="3454400"/>
                        <a:ext cx="112713" cy="214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6901" name="Object 5">
            <a:extLst>
              <a:ext uri="{FF2B5EF4-FFF2-40B4-BE49-F238E27FC236}">
                <a16:creationId xmlns:a16="http://schemas.microsoft.com/office/drawing/2014/main" id="{E4A9B17F-9375-09DC-EE76-A3426CF43A36}"/>
              </a:ext>
            </a:extLst>
          </p:cNvPr>
          <p:cNvGraphicFramePr>
            <a:graphicFrameLocks noChangeAspect="1"/>
          </p:cNvGraphicFramePr>
          <p:nvPr/>
        </p:nvGraphicFramePr>
        <p:xfrm>
          <a:off x="1169988" y="1668463"/>
          <a:ext cx="3516312" cy="446087"/>
        </p:xfrm>
        <a:graphic>
          <a:graphicData uri="http://schemas.openxmlformats.org/presentationml/2006/ole">
            <mc:AlternateContent xmlns:mc="http://schemas.openxmlformats.org/markup-compatibility/2006">
              <mc:Choice xmlns:v="urn:schemas-microsoft-com:vml" Requires="v">
                <p:oleObj name="Equation" r:id="rId5" imgW="41541700" imgH="5270500" progId="Equation.3">
                  <p:embed/>
                </p:oleObj>
              </mc:Choice>
              <mc:Fallback>
                <p:oleObj name="Equation" r:id="rId5" imgW="41541700" imgH="52705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69988" y="1668463"/>
                        <a:ext cx="3516312" cy="446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36902" name="Text Box 6">
            <a:extLst>
              <a:ext uri="{FF2B5EF4-FFF2-40B4-BE49-F238E27FC236}">
                <a16:creationId xmlns:a16="http://schemas.microsoft.com/office/drawing/2014/main" id="{CFB3C259-D834-3D8F-3683-22C2D820FADE}"/>
              </a:ext>
            </a:extLst>
          </p:cNvPr>
          <p:cNvSpPr txBox="1">
            <a:spLocks noChangeArrowheads="1"/>
          </p:cNvSpPr>
          <p:nvPr/>
        </p:nvSpPr>
        <p:spPr bwMode="auto">
          <a:xfrm>
            <a:off x="539750" y="2343150"/>
            <a:ext cx="7473950" cy="1281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chemeClr val="accent2"/>
              </a:buClr>
              <a:buSzPct val="80000"/>
              <a:buFont typeface="Wingdings" pitchFamily="2" charset="2"/>
              <a:buChar char="q"/>
            </a:pPr>
            <a:r>
              <a:rPr lang="en-US" altLang="en-US" sz="2000"/>
              <a:t> estimates </a:t>
            </a:r>
            <a:r>
              <a:rPr lang="en-US" altLang="en-US" sz="2000" i="1"/>
              <a:t>d</a:t>
            </a:r>
            <a:r>
              <a:rPr lang="en-US" altLang="en-US" sz="2000" i="1" baseline="-25000"/>
              <a:t>i</a:t>
            </a:r>
            <a:r>
              <a:rPr lang="en-US" altLang="en-US" sz="2000"/>
              <a:t> , </a:t>
            </a:r>
            <a:r>
              <a:rPr lang="en-US" altLang="en-US" sz="2000" i="1"/>
              <a:t>v</a:t>
            </a:r>
            <a:r>
              <a:rPr lang="en-US" altLang="en-US" sz="2000" i="1" baseline="-25000"/>
              <a:t>i</a:t>
            </a:r>
            <a:r>
              <a:rPr lang="en-US" altLang="en-US" sz="2000"/>
              <a:t> calculated for every received packet </a:t>
            </a:r>
          </a:p>
          <a:p>
            <a:pPr>
              <a:buClr>
                <a:schemeClr val="accent2"/>
              </a:buClr>
              <a:buSzPct val="80000"/>
              <a:buFont typeface="Wingdings" pitchFamily="2" charset="2"/>
              <a:buNone/>
            </a:pPr>
            <a:r>
              <a:rPr lang="en-US" altLang="en-US" sz="2000"/>
              <a:t>   (but used only at start of talk spurt</a:t>
            </a:r>
            <a:endParaRPr lang="en-US" altLang="en-US" sz="2000">
              <a:solidFill>
                <a:schemeClr val="accent2"/>
              </a:solidFill>
            </a:endParaRPr>
          </a:p>
          <a:p>
            <a:pPr>
              <a:buClr>
                <a:schemeClr val="accent2"/>
              </a:buClr>
              <a:buSzPct val="80000"/>
              <a:buFont typeface="Wingdings" pitchFamily="2" charset="2"/>
              <a:buChar char="q"/>
            </a:pPr>
            <a:endParaRPr lang="en-US" altLang="en-US">
              <a:solidFill>
                <a:schemeClr val="accent2"/>
              </a:solidFill>
            </a:endParaRPr>
          </a:p>
          <a:p>
            <a:pPr>
              <a:buClr>
                <a:schemeClr val="accent2"/>
              </a:buClr>
              <a:buSzPct val="80000"/>
              <a:buFont typeface="Wingdings" pitchFamily="2" charset="2"/>
              <a:buChar char="q"/>
            </a:pPr>
            <a:r>
              <a:rPr lang="en-US" altLang="en-US" sz="2000"/>
              <a:t> for first packet in talk spurt, playout time is:</a:t>
            </a:r>
            <a:endParaRPr lang="en-US" altLang="en-US">
              <a:latin typeface="Times New Roman" panose="02020603050405020304" pitchFamily="18" charset="0"/>
            </a:endParaRPr>
          </a:p>
        </p:txBody>
      </p:sp>
      <p:graphicFrame>
        <p:nvGraphicFramePr>
          <p:cNvPr id="336903" name="Object 7">
            <a:extLst>
              <a:ext uri="{FF2B5EF4-FFF2-40B4-BE49-F238E27FC236}">
                <a16:creationId xmlns:a16="http://schemas.microsoft.com/office/drawing/2014/main" id="{D82AD7C9-55BC-FEB1-5FC6-D11128E7B70F}"/>
              </a:ext>
            </a:extLst>
          </p:cNvPr>
          <p:cNvGraphicFramePr>
            <a:graphicFrameLocks noChangeAspect="1"/>
          </p:cNvGraphicFramePr>
          <p:nvPr/>
        </p:nvGraphicFramePr>
        <p:xfrm>
          <a:off x="1152525" y="3667125"/>
          <a:ext cx="1981200" cy="441325"/>
        </p:xfrm>
        <a:graphic>
          <a:graphicData uri="http://schemas.openxmlformats.org/presentationml/2006/ole">
            <mc:AlternateContent xmlns:mc="http://schemas.openxmlformats.org/markup-compatibility/2006">
              <mc:Choice xmlns:v="urn:schemas-microsoft-com:vml" Requires="v">
                <p:oleObj name="Equation" r:id="rId7" imgW="23698200" imgH="5270500" progId="Equation.3">
                  <p:embed/>
                </p:oleObj>
              </mc:Choice>
              <mc:Fallback>
                <p:oleObj name="Equation" r:id="rId7" imgW="23698200" imgH="5270500"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52525" y="3667125"/>
                        <a:ext cx="1981200"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36904" name="Text Box 8">
            <a:extLst>
              <a:ext uri="{FF2B5EF4-FFF2-40B4-BE49-F238E27FC236}">
                <a16:creationId xmlns:a16="http://schemas.microsoft.com/office/drawing/2014/main" id="{C45E2E37-5279-1FA6-DEE9-B8BE657F016F}"/>
              </a:ext>
            </a:extLst>
          </p:cNvPr>
          <p:cNvSpPr txBox="1">
            <a:spLocks noChangeArrowheads="1"/>
          </p:cNvSpPr>
          <p:nvPr/>
        </p:nvSpPr>
        <p:spPr bwMode="auto">
          <a:xfrm>
            <a:off x="573088" y="4106863"/>
            <a:ext cx="7207250" cy="976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       where K is positive constant</a:t>
            </a:r>
            <a:endParaRPr lang="en-US" altLang="en-US"/>
          </a:p>
          <a:p>
            <a:endParaRPr lang="en-US" altLang="en-US"/>
          </a:p>
          <a:p>
            <a:pPr>
              <a:buClr>
                <a:schemeClr val="accent2"/>
              </a:buClr>
              <a:buSzPct val="80000"/>
              <a:buFont typeface="Wingdings" pitchFamily="2" charset="2"/>
              <a:buChar char="q"/>
            </a:pPr>
            <a:r>
              <a:rPr lang="en-US" altLang="en-US" sz="2000"/>
              <a:t> remaining packets in talkspurt are played out periodically</a:t>
            </a:r>
            <a:endParaRPr lang="en-US"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B2EBB36D-F260-669D-6E28-D93BB2047705}"/>
              </a:ext>
            </a:extLst>
          </p:cNvPr>
          <p:cNvSpPr>
            <a:spLocks noGrp="1"/>
          </p:cNvSpPr>
          <p:nvPr>
            <p:ph type="ftr" sz="quarter" idx="10"/>
          </p:nvPr>
        </p:nvSpPr>
        <p:spPr/>
        <p:txBody>
          <a:bodyPr/>
          <a:lstStyle/>
          <a:p>
            <a:r>
              <a:rPr lang="en-US" altLang="en-US"/>
              <a:t>7: Multimedia Networking</a:t>
            </a:r>
          </a:p>
        </p:txBody>
      </p:sp>
      <p:sp>
        <p:nvSpPr>
          <p:cNvPr id="3" name="Slide Number Placeholder 4">
            <a:extLst>
              <a:ext uri="{FF2B5EF4-FFF2-40B4-BE49-F238E27FC236}">
                <a16:creationId xmlns:a16="http://schemas.microsoft.com/office/drawing/2014/main" id="{225B25F1-ABA2-794D-E5DF-99C4664B89AF}"/>
              </a:ext>
            </a:extLst>
          </p:cNvPr>
          <p:cNvSpPr>
            <a:spLocks noGrp="1"/>
          </p:cNvSpPr>
          <p:nvPr>
            <p:ph type="sldNum" sz="quarter" idx="11"/>
          </p:nvPr>
        </p:nvSpPr>
        <p:spPr/>
        <p:txBody>
          <a:bodyPr/>
          <a:lstStyle/>
          <a:p>
            <a:r>
              <a:rPr lang="en-US" altLang="en-US"/>
              <a:t>7-</a:t>
            </a:r>
            <a:fld id="{4C5AE5E7-1407-1E49-9DE4-1DE8913C8D4A}" type="slidenum">
              <a:rPr lang="en-US" altLang="en-US"/>
              <a:pPr/>
              <a:t>39</a:t>
            </a:fld>
            <a:endParaRPr lang="en-US" altLang="en-US"/>
          </a:p>
        </p:txBody>
      </p:sp>
      <p:sp>
        <p:nvSpPr>
          <p:cNvPr id="350210" name="Rectangle 2">
            <a:extLst>
              <a:ext uri="{FF2B5EF4-FFF2-40B4-BE49-F238E27FC236}">
                <a16:creationId xmlns:a16="http://schemas.microsoft.com/office/drawing/2014/main" id="{FF0A9E89-F5F9-9E21-DB3E-023A4844E2E0}"/>
              </a:ext>
            </a:extLst>
          </p:cNvPr>
          <p:cNvSpPr>
            <a:spLocks noGrp="1" noChangeArrowheads="1"/>
          </p:cNvSpPr>
          <p:nvPr>
            <p:ph type="title"/>
          </p:nvPr>
        </p:nvSpPr>
        <p:spPr>
          <a:xfrm>
            <a:off x="762000" y="0"/>
            <a:ext cx="7772400" cy="1143000"/>
          </a:xfrm>
        </p:spPr>
        <p:txBody>
          <a:bodyPr/>
          <a:lstStyle/>
          <a:p>
            <a:pPr algn="l"/>
            <a:r>
              <a:rPr lang="en-US" altLang="en-US"/>
              <a:t>Adaptive Playout (3)</a:t>
            </a:r>
          </a:p>
        </p:txBody>
      </p:sp>
      <p:sp>
        <p:nvSpPr>
          <p:cNvPr id="350211" name="Rectangle 3">
            <a:extLst>
              <a:ext uri="{FF2B5EF4-FFF2-40B4-BE49-F238E27FC236}">
                <a16:creationId xmlns:a16="http://schemas.microsoft.com/office/drawing/2014/main" id="{B29F8FC1-70B2-4F2B-E722-013FC740149F}"/>
              </a:ext>
            </a:extLst>
          </p:cNvPr>
          <p:cNvSpPr>
            <a:spLocks noGrp="1" noChangeArrowheads="1"/>
          </p:cNvSpPr>
          <p:nvPr>
            <p:ph type="body" idx="1"/>
          </p:nvPr>
        </p:nvSpPr>
        <p:spPr>
          <a:xfrm>
            <a:off x="606425" y="1219200"/>
            <a:ext cx="8004175" cy="4114800"/>
          </a:xfrm>
        </p:spPr>
        <p:txBody>
          <a:bodyPr/>
          <a:lstStyle/>
          <a:p>
            <a:pPr>
              <a:buFont typeface="ZapfDingbats" pitchFamily="82" charset="2"/>
              <a:buNone/>
            </a:pPr>
            <a:r>
              <a:rPr lang="en-US" altLang="en-US" u="sng">
                <a:solidFill>
                  <a:srgbClr val="FF0000"/>
                </a:solidFill>
              </a:rPr>
              <a:t>Q:</a:t>
            </a:r>
            <a:r>
              <a:rPr lang="en-US" altLang="en-US"/>
              <a:t> How does receiver determine whether packet is first in a talkspurt?</a:t>
            </a:r>
          </a:p>
          <a:p>
            <a:r>
              <a:rPr lang="en-US" altLang="en-US"/>
              <a:t>if no loss, receiver looks at successive timestamps.</a:t>
            </a:r>
          </a:p>
          <a:p>
            <a:pPr lvl="1"/>
            <a:r>
              <a:rPr lang="en-US" altLang="en-US"/>
              <a:t>difference of successive stamps &gt; 20 msec --&gt;talk spurt begins</a:t>
            </a:r>
            <a:r>
              <a:rPr lang="en-US" altLang="en-US" sz="2400"/>
              <a:t>.</a:t>
            </a:r>
          </a:p>
          <a:p>
            <a:r>
              <a:rPr lang="en-US" altLang="en-US"/>
              <a:t>with loss possible, receiver must look at both time stamps and sequence numbers.</a:t>
            </a:r>
          </a:p>
          <a:p>
            <a:pPr lvl="1"/>
            <a:r>
              <a:rPr lang="en-US" altLang="en-US"/>
              <a:t>difference of successive stamps &gt; 20 msec </a:t>
            </a:r>
            <a:r>
              <a:rPr lang="en-US" altLang="en-US">
                <a:solidFill>
                  <a:srgbClr val="FF0000"/>
                </a:solidFill>
              </a:rPr>
              <a:t>and</a:t>
            </a:r>
            <a:r>
              <a:rPr lang="en-US" altLang="en-US"/>
              <a:t> sequence numbers without gaps --&gt; talk spurt begins.</a:t>
            </a:r>
            <a:endParaRPr lang="en-US" altLang="en-US" sz="2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BF013823-F593-8C19-10C3-440080409033}"/>
              </a:ext>
            </a:extLst>
          </p:cNvPr>
          <p:cNvSpPr>
            <a:spLocks noGrp="1"/>
          </p:cNvSpPr>
          <p:nvPr>
            <p:ph type="ftr" sz="quarter" idx="10"/>
          </p:nvPr>
        </p:nvSpPr>
        <p:spPr/>
        <p:txBody>
          <a:bodyPr/>
          <a:lstStyle/>
          <a:p>
            <a:r>
              <a:rPr lang="en-US" altLang="en-US"/>
              <a:t>7: Multimedia Networking</a:t>
            </a:r>
          </a:p>
        </p:txBody>
      </p:sp>
      <p:sp>
        <p:nvSpPr>
          <p:cNvPr id="3" name="Slide Number Placeholder 5">
            <a:extLst>
              <a:ext uri="{FF2B5EF4-FFF2-40B4-BE49-F238E27FC236}">
                <a16:creationId xmlns:a16="http://schemas.microsoft.com/office/drawing/2014/main" id="{E0C6F97D-C63D-5099-3875-B323404A2052}"/>
              </a:ext>
            </a:extLst>
          </p:cNvPr>
          <p:cNvSpPr>
            <a:spLocks noGrp="1"/>
          </p:cNvSpPr>
          <p:nvPr>
            <p:ph type="sldNum" sz="quarter" idx="11"/>
          </p:nvPr>
        </p:nvSpPr>
        <p:spPr/>
        <p:txBody>
          <a:bodyPr/>
          <a:lstStyle/>
          <a:p>
            <a:r>
              <a:rPr lang="en-US" altLang="en-US"/>
              <a:t>7-</a:t>
            </a:r>
            <a:fld id="{E6229372-A38D-A64F-8871-03DAE2906E9C}" type="slidenum">
              <a:rPr lang="en-US" altLang="en-US"/>
              <a:pPr/>
              <a:t>4</a:t>
            </a:fld>
            <a:endParaRPr lang="en-US" altLang="en-US"/>
          </a:p>
        </p:txBody>
      </p:sp>
      <p:sp>
        <p:nvSpPr>
          <p:cNvPr id="259074" name="Rectangle 2">
            <a:extLst>
              <a:ext uri="{FF2B5EF4-FFF2-40B4-BE49-F238E27FC236}">
                <a16:creationId xmlns:a16="http://schemas.microsoft.com/office/drawing/2014/main" id="{7F84E395-1B65-09E4-EAC9-F3EBB273047B}"/>
              </a:ext>
            </a:extLst>
          </p:cNvPr>
          <p:cNvSpPr>
            <a:spLocks noGrp="1" noChangeArrowheads="1"/>
          </p:cNvSpPr>
          <p:nvPr>
            <p:ph type="title"/>
          </p:nvPr>
        </p:nvSpPr>
        <p:spPr/>
        <p:txBody>
          <a:bodyPr/>
          <a:lstStyle/>
          <a:p>
            <a:pPr algn="l"/>
            <a:r>
              <a:rPr lang="en-US" altLang="en-US"/>
              <a:t>Chapter 7 outline</a:t>
            </a:r>
          </a:p>
        </p:txBody>
      </p:sp>
      <p:sp>
        <p:nvSpPr>
          <p:cNvPr id="259075" name="Rectangle 3">
            <a:extLst>
              <a:ext uri="{FF2B5EF4-FFF2-40B4-BE49-F238E27FC236}">
                <a16:creationId xmlns:a16="http://schemas.microsoft.com/office/drawing/2014/main" id="{618661F7-1044-F101-7816-26B04FD4F82B}"/>
              </a:ext>
            </a:extLst>
          </p:cNvPr>
          <p:cNvSpPr>
            <a:spLocks noGrp="1" noChangeArrowheads="1"/>
          </p:cNvSpPr>
          <p:nvPr>
            <p:ph type="body" sz="half" idx="1"/>
          </p:nvPr>
        </p:nvSpPr>
        <p:spPr>
          <a:xfrm>
            <a:off x="434975" y="1228725"/>
            <a:ext cx="4262438" cy="4908550"/>
          </a:xfrm>
        </p:spPr>
        <p:txBody>
          <a:bodyPr/>
          <a:lstStyle/>
          <a:p>
            <a:pPr>
              <a:buFont typeface="ZapfDingbats" pitchFamily="82" charset="2"/>
              <a:buNone/>
            </a:pPr>
            <a:r>
              <a:rPr lang="en-US" altLang="en-US">
                <a:solidFill>
                  <a:srgbClr val="FF0000"/>
                </a:solidFill>
              </a:rPr>
              <a:t>7.1 multimedia networking applications</a:t>
            </a:r>
            <a:endParaRPr lang="en-US" altLang="en-US"/>
          </a:p>
          <a:p>
            <a:pPr>
              <a:buFont typeface="ZapfDingbats" pitchFamily="82" charset="2"/>
              <a:buNone/>
            </a:pPr>
            <a:r>
              <a:rPr lang="en-US" altLang="en-US">
                <a:solidFill>
                  <a:schemeClr val="accent2"/>
                </a:solidFill>
              </a:rPr>
              <a:t>7.2</a:t>
            </a:r>
            <a:r>
              <a:rPr lang="en-US" altLang="en-US"/>
              <a:t> streaming stored audio and video</a:t>
            </a:r>
          </a:p>
          <a:p>
            <a:pPr>
              <a:buFont typeface="ZapfDingbats" pitchFamily="82" charset="2"/>
              <a:buNone/>
            </a:pPr>
            <a:r>
              <a:rPr lang="en-US" altLang="en-US">
                <a:solidFill>
                  <a:schemeClr val="accent2"/>
                </a:solidFill>
              </a:rPr>
              <a:t>7.3</a:t>
            </a:r>
            <a:r>
              <a:rPr lang="en-US" altLang="en-US"/>
              <a:t> making the best out of best effort service</a:t>
            </a:r>
          </a:p>
          <a:p>
            <a:pPr>
              <a:buFont typeface="ZapfDingbats" pitchFamily="82" charset="2"/>
              <a:buNone/>
            </a:pPr>
            <a:r>
              <a:rPr lang="en-US" altLang="en-US">
                <a:solidFill>
                  <a:schemeClr val="accent2"/>
                </a:solidFill>
              </a:rPr>
              <a:t>7.4</a:t>
            </a:r>
            <a:r>
              <a:rPr lang="en-US" altLang="en-US"/>
              <a:t> protocols for real-time interactive applications</a:t>
            </a:r>
            <a:r>
              <a:rPr lang="en-US" altLang="en-US" sz="2000"/>
              <a:t> </a:t>
            </a:r>
          </a:p>
          <a:p>
            <a:pPr lvl="1">
              <a:buFont typeface="ZapfDingbats" pitchFamily="82" charset="2"/>
              <a:buNone/>
            </a:pPr>
            <a:r>
              <a:rPr lang="en-US" altLang="en-US"/>
              <a:t>RTP,RTCP,SIP</a:t>
            </a:r>
          </a:p>
        </p:txBody>
      </p:sp>
      <p:sp>
        <p:nvSpPr>
          <p:cNvPr id="259076" name="Rectangle 4">
            <a:extLst>
              <a:ext uri="{FF2B5EF4-FFF2-40B4-BE49-F238E27FC236}">
                <a16:creationId xmlns:a16="http://schemas.microsoft.com/office/drawing/2014/main" id="{E7164FB3-EA74-AB5C-D6DF-5A7700CE60B4}"/>
              </a:ext>
            </a:extLst>
          </p:cNvPr>
          <p:cNvSpPr>
            <a:spLocks noGrp="1" noChangeArrowheads="1"/>
          </p:cNvSpPr>
          <p:nvPr>
            <p:ph type="body" sz="half" idx="2"/>
          </p:nvPr>
        </p:nvSpPr>
        <p:spPr>
          <a:xfrm>
            <a:off x="5084763" y="1247775"/>
            <a:ext cx="3632200" cy="4648200"/>
          </a:xfrm>
        </p:spPr>
        <p:txBody>
          <a:bodyPr/>
          <a:lstStyle/>
          <a:p>
            <a:pPr>
              <a:buFont typeface="ZapfDingbats" pitchFamily="82" charset="2"/>
              <a:buNone/>
            </a:pPr>
            <a:r>
              <a:rPr lang="en-US" altLang="en-US">
                <a:solidFill>
                  <a:schemeClr val="accent2"/>
                </a:solidFill>
              </a:rPr>
              <a:t>7.5 </a:t>
            </a:r>
            <a:r>
              <a:rPr lang="en-US" altLang="en-US"/>
              <a:t>providing multiple classes of service</a:t>
            </a:r>
          </a:p>
          <a:p>
            <a:pPr>
              <a:buFont typeface="ZapfDingbats" pitchFamily="82" charset="2"/>
              <a:buNone/>
            </a:pPr>
            <a:r>
              <a:rPr lang="en-US" altLang="en-US">
                <a:solidFill>
                  <a:schemeClr val="accent2"/>
                </a:solidFill>
              </a:rPr>
              <a:t>7.6</a:t>
            </a:r>
            <a:r>
              <a:rPr lang="en-US" altLang="en-US"/>
              <a:t> providing QoS guarantees </a:t>
            </a:r>
          </a:p>
          <a:p>
            <a:endParaRPr lang="en-US" altLang="en-US"/>
          </a:p>
          <a:p>
            <a:pPr>
              <a:buFont typeface="ZapfDingbats" pitchFamily="82" charset="2"/>
              <a:buNone/>
            </a:pPr>
            <a:endParaRPr lang="en-US" altLang="en-US" sz="2000"/>
          </a:p>
          <a:p>
            <a:endParaRPr lang="en-US" altLang="en-US" sz="20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69F7C9E2-B6F2-78DC-AA79-DFCE1DB6C240}"/>
              </a:ext>
            </a:extLst>
          </p:cNvPr>
          <p:cNvSpPr>
            <a:spLocks noGrp="1"/>
          </p:cNvSpPr>
          <p:nvPr>
            <p:ph type="ftr" sz="quarter" idx="10"/>
          </p:nvPr>
        </p:nvSpPr>
        <p:spPr/>
        <p:txBody>
          <a:bodyPr/>
          <a:lstStyle/>
          <a:p>
            <a:r>
              <a:rPr lang="en-US" altLang="en-US"/>
              <a:t>7: Multimedia Networking</a:t>
            </a:r>
          </a:p>
        </p:txBody>
      </p:sp>
      <p:sp>
        <p:nvSpPr>
          <p:cNvPr id="3" name="Slide Number Placeholder 5">
            <a:extLst>
              <a:ext uri="{FF2B5EF4-FFF2-40B4-BE49-F238E27FC236}">
                <a16:creationId xmlns:a16="http://schemas.microsoft.com/office/drawing/2014/main" id="{ED1799EB-4E2B-748B-9194-D8793114DF85}"/>
              </a:ext>
            </a:extLst>
          </p:cNvPr>
          <p:cNvSpPr>
            <a:spLocks noGrp="1"/>
          </p:cNvSpPr>
          <p:nvPr>
            <p:ph type="sldNum" sz="quarter" idx="11"/>
          </p:nvPr>
        </p:nvSpPr>
        <p:spPr/>
        <p:txBody>
          <a:bodyPr/>
          <a:lstStyle/>
          <a:p>
            <a:r>
              <a:rPr lang="en-US" altLang="en-US"/>
              <a:t>7-</a:t>
            </a:r>
            <a:fld id="{BF40A4CF-7393-D146-9A32-B6207F9D3DF5}" type="slidenum">
              <a:rPr lang="en-US" altLang="en-US"/>
              <a:pPr/>
              <a:t>40</a:t>
            </a:fld>
            <a:endParaRPr lang="en-US" altLang="en-US"/>
          </a:p>
        </p:txBody>
      </p:sp>
      <p:sp>
        <p:nvSpPr>
          <p:cNvPr id="338946" name="Rectangle 2">
            <a:extLst>
              <a:ext uri="{FF2B5EF4-FFF2-40B4-BE49-F238E27FC236}">
                <a16:creationId xmlns:a16="http://schemas.microsoft.com/office/drawing/2014/main" id="{D9AAC5AC-32B7-C35B-6F73-EC50FE3561EA}"/>
              </a:ext>
            </a:extLst>
          </p:cNvPr>
          <p:cNvSpPr>
            <a:spLocks noGrp="1" noChangeArrowheads="1"/>
          </p:cNvSpPr>
          <p:nvPr>
            <p:ph type="title"/>
          </p:nvPr>
        </p:nvSpPr>
        <p:spPr>
          <a:xfrm>
            <a:off x="522288" y="0"/>
            <a:ext cx="7772400" cy="871538"/>
          </a:xfrm>
        </p:spPr>
        <p:txBody>
          <a:bodyPr/>
          <a:lstStyle/>
          <a:p>
            <a:pPr algn="l"/>
            <a:r>
              <a:rPr lang="en-US" altLang="en-US"/>
              <a:t>Recovery from packet loss (1)</a:t>
            </a:r>
          </a:p>
        </p:txBody>
      </p:sp>
      <p:sp>
        <p:nvSpPr>
          <p:cNvPr id="338947" name="Rectangle 3">
            <a:extLst>
              <a:ext uri="{FF2B5EF4-FFF2-40B4-BE49-F238E27FC236}">
                <a16:creationId xmlns:a16="http://schemas.microsoft.com/office/drawing/2014/main" id="{2CED392E-D546-0A52-1F4E-04E6D1DE61F3}"/>
              </a:ext>
            </a:extLst>
          </p:cNvPr>
          <p:cNvSpPr>
            <a:spLocks noGrp="1" noChangeArrowheads="1"/>
          </p:cNvSpPr>
          <p:nvPr>
            <p:ph type="body" sz="half" idx="1"/>
          </p:nvPr>
        </p:nvSpPr>
        <p:spPr>
          <a:xfrm>
            <a:off x="327025" y="1020763"/>
            <a:ext cx="4230688" cy="4481512"/>
          </a:xfrm>
        </p:spPr>
        <p:txBody>
          <a:bodyPr/>
          <a:lstStyle/>
          <a:p>
            <a:pPr>
              <a:buFont typeface="ZapfDingbats" pitchFamily="82" charset="2"/>
              <a:buNone/>
            </a:pPr>
            <a:r>
              <a:rPr lang="en-US" altLang="en-US" u="sng">
                <a:solidFill>
                  <a:srgbClr val="FF0000"/>
                </a:solidFill>
              </a:rPr>
              <a:t>Forward Error Correction (FEC): simple scheme</a:t>
            </a:r>
            <a:endParaRPr lang="en-US" altLang="en-US"/>
          </a:p>
          <a:p>
            <a:r>
              <a:rPr lang="en-US" altLang="en-US"/>
              <a:t>for every group of </a:t>
            </a:r>
            <a:r>
              <a:rPr lang="en-US" altLang="en-US" i="1"/>
              <a:t>n </a:t>
            </a:r>
            <a:r>
              <a:rPr lang="en-US" altLang="en-US"/>
              <a:t>chunks create redundant chunk by exclusive OR-ing </a:t>
            </a:r>
            <a:r>
              <a:rPr lang="en-US" altLang="en-US" i="1"/>
              <a:t>n </a:t>
            </a:r>
            <a:r>
              <a:rPr lang="en-US" altLang="en-US"/>
              <a:t>original chunks</a:t>
            </a:r>
          </a:p>
          <a:p>
            <a:r>
              <a:rPr lang="en-US" altLang="en-US"/>
              <a:t>send out </a:t>
            </a:r>
            <a:r>
              <a:rPr lang="en-US" altLang="en-US" i="1"/>
              <a:t>n+1</a:t>
            </a:r>
            <a:r>
              <a:rPr lang="en-US" altLang="en-US"/>
              <a:t> chunks, increasing bandwidth by factor </a:t>
            </a:r>
            <a:r>
              <a:rPr lang="en-US" altLang="en-US" i="1"/>
              <a:t>1/n</a:t>
            </a:r>
            <a:r>
              <a:rPr lang="en-US" altLang="en-US"/>
              <a:t>.</a:t>
            </a:r>
          </a:p>
          <a:p>
            <a:r>
              <a:rPr lang="en-US" altLang="en-US"/>
              <a:t>can reconstruct original </a:t>
            </a:r>
            <a:r>
              <a:rPr lang="en-US" altLang="en-US" i="1"/>
              <a:t>n </a:t>
            </a:r>
            <a:r>
              <a:rPr lang="en-US" altLang="en-US"/>
              <a:t>chunks if at most one lost chunk from </a:t>
            </a:r>
            <a:r>
              <a:rPr lang="en-US" altLang="en-US" i="1"/>
              <a:t>n+1 </a:t>
            </a:r>
            <a:r>
              <a:rPr lang="en-US" altLang="en-US"/>
              <a:t>chunks</a:t>
            </a:r>
          </a:p>
        </p:txBody>
      </p:sp>
      <p:sp>
        <p:nvSpPr>
          <p:cNvPr id="338948" name="Rectangle 4">
            <a:extLst>
              <a:ext uri="{FF2B5EF4-FFF2-40B4-BE49-F238E27FC236}">
                <a16:creationId xmlns:a16="http://schemas.microsoft.com/office/drawing/2014/main" id="{542A43B3-6F8D-3BCD-1FB2-D9895A99ACD3}"/>
              </a:ext>
            </a:extLst>
          </p:cNvPr>
          <p:cNvSpPr>
            <a:spLocks noGrp="1" noChangeArrowheads="1"/>
          </p:cNvSpPr>
          <p:nvPr>
            <p:ph type="body" sz="half" idx="2"/>
          </p:nvPr>
        </p:nvSpPr>
        <p:spPr>
          <a:xfrm>
            <a:off x="4557713" y="1119188"/>
            <a:ext cx="3981450" cy="4908550"/>
          </a:xfrm>
        </p:spPr>
        <p:txBody>
          <a:bodyPr/>
          <a:lstStyle/>
          <a:p>
            <a:r>
              <a:rPr lang="en-US" altLang="en-US"/>
              <a:t>playout delay: enough time to receive all n+1 packets</a:t>
            </a:r>
          </a:p>
          <a:p>
            <a:r>
              <a:rPr lang="en-US" altLang="en-US"/>
              <a:t>tradeoff: </a:t>
            </a:r>
          </a:p>
          <a:p>
            <a:pPr lvl="1"/>
            <a:r>
              <a:rPr lang="en-US" altLang="en-US" sz="2400"/>
              <a:t>increase n, less bandwidth waste</a:t>
            </a:r>
          </a:p>
          <a:p>
            <a:pPr lvl="1"/>
            <a:r>
              <a:rPr lang="en-US" altLang="en-US" sz="2400"/>
              <a:t>increase  n, longer playout delay</a:t>
            </a:r>
          </a:p>
          <a:p>
            <a:pPr lvl="1"/>
            <a:r>
              <a:rPr lang="en-US" altLang="en-US" sz="2400"/>
              <a:t>increase n, higher probability that 2 or more chunks will be lost</a:t>
            </a:r>
            <a:endParaRPr lang="en-US" altLang="en-US" sz="18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E39F6829-0A5B-D058-5CDB-636C8B51A6DC}"/>
              </a:ext>
            </a:extLst>
          </p:cNvPr>
          <p:cNvSpPr>
            <a:spLocks noGrp="1"/>
          </p:cNvSpPr>
          <p:nvPr>
            <p:ph type="ftr" sz="quarter" idx="10"/>
          </p:nvPr>
        </p:nvSpPr>
        <p:spPr/>
        <p:txBody>
          <a:bodyPr/>
          <a:lstStyle/>
          <a:p>
            <a:r>
              <a:rPr lang="en-US" altLang="en-US"/>
              <a:t>7: Multimedia Networking</a:t>
            </a:r>
          </a:p>
        </p:txBody>
      </p:sp>
      <p:sp>
        <p:nvSpPr>
          <p:cNvPr id="3" name="Slide Number Placeholder 4">
            <a:extLst>
              <a:ext uri="{FF2B5EF4-FFF2-40B4-BE49-F238E27FC236}">
                <a16:creationId xmlns:a16="http://schemas.microsoft.com/office/drawing/2014/main" id="{6E3E6F15-23B8-56F5-4E81-67F856F38958}"/>
              </a:ext>
            </a:extLst>
          </p:cNvPr>
          <p:cNvSpPr>
            <a:spLocks noGrp="1"/>
          </p:cNvSpPr>
          <p:nvPr>
            <p:ph type="sldNum" sz="quarter" idx="11"/>
          </p:nvPr>
        </p:nvSpPr>
        <p:spPr/>
        <p:txBody>
          <a:bodyPr/>
          <a:lstStyle/>
          <a:p>
            <a:r>
              <a:rPr lang="en-US" altLang="en-US"/>
              <a:t>7-</a:t>
            </a:r>
            <a:fld id="{E0C25BF6-06C2-1640-8A60-827CFBC58BF7}" type="slidenum">
              <a:rPr lang="en-US" altLang="en-US"/>
              <a:pPr/>
              <a:t>41</a:t>
            </a:fld>
            <a:endParaRPr lang="en-US" altLang="en-US"/>
          </a:p>
        </p:txBody>
      </p:sp>
      <p:sp>
        <p:nvSpPr>
          <p:cNvPr id="339970" name="Rectangle 2">
            <a:extLst>
              <a:ext uri="{FF2B5EF4-FFF2-40B4-BE49-F238E27FC236}">
                <a16:creationId xmlns:a16="http://schemas.microsoft.com/office/drawing/2014/main" id="{6A6A1F3E-F7BD-0C1D-73C7-8D78E2370CF9}"/>
              </a:ext>
            </a:extLst>
          </p:cNvPr>
          <p:cNvSpPr>
            <a:spLocks noGrp="1" noChangeArrowheads="1"/>
          </p:cNvSpPr>
          <p:nvPr>
            <p:ph type="title"/>
          </p:nvPr>
        </p:nvSpPr>
        <p:spPr/>
        <p:txBody>
          <a:bodyPr/>
          <a:lstStyle/>
          <a:p>
            <a:pPr algn="l"/>
            <a:r>
              <a:rPr lang="en-US" altLang="en-US"/>
              <a:t>Recovery from packet loss (2)</a:t>
            </a:r>
          </a:p>
        </p:txBody>
      </p:sp>
      <p:pic>
        <p:nvPicPr>
          <p:cNvPr id="339971" name="Picture 3">
            <a:extLst>
              <a:ext uri="{FF2B5EF4-FFF2-40B4-BE49-F238E27FC236}">
                <a16:creationId xmlns:a16="http://schemas.microsoft.com/office/drawing/2014/main" id="{A52F321D-B5EB-8944-3240-B2865998A4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9500" y="1398588"/>
            <a:ext cx="5372100" cy="2790825"/>
          </a:xfrm>
          <a:prstGeom prst="rect">
            <a:avLst/>
          </a:prstGeom>
          <a:noFill/>
          <a:extLst>
            <a:ext uri="{909E8E84-426E-40DD-AFC4-6F175D3DCCD1}">
              <a14:hiddenFill xmlns:a14="http://schemas.microsoft.com/office/drawing/2010/main">
                <a:solidFill>
                  <a:srgbClr val="FFFFFF"/>
                </a:solidFill>
              </a14:hiddenFill>
            </a:ext>
          </a:extLst>
        </p:spPr>
      </p:pic>
      <p:sp>
        <p:nvSpPr>
          <p:cNvPr id="339972" name="Text Box 4">
            <a:extLst>
              <a:ext uri="{FF2B5EF4-FFF2-40B4-BE49-F238E27FC236}">
                <a16:creationId xmlns:a16="http://schemas.microsoft.com/office/drawing/2014/main" id="{CB8722B9-3396-AF0D-4385-77C360D83FEA}"/>
              </a:ext>
            </a:extLst>
          </p:cNvPr>
          <p:cNvSpPr txBox="1">
            <a:spLocks noChangeArrowheads="1"/>
          </p:cNvSpPr>
          <p:nvPr/>
        </p:nvSpPr>
        <p:spPr bwMode="auto">
          <a:xfrm>
            <a:off x="500063" y="1270000"/>
            <a:ext cx="2955925" cy="3414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u="sng">
                <a:solidFill>
                  <a:srgbClr val="FF0000"/>
                </a:solidFill>
              </a:rPr>
              <a:t>2nd FEC scheme</a:t>
            </a:r>
          </a:p>
          <a:p>
            <a:pPr>
              <a:buClr>
                <a:schemeClr val="accent2"/>
              </a:buClr>
              <a:buSzPct val="80000"/>
              <a:buFont typeface="Wingdings" pitchFamily="2" charset="2"/>
              <a:buChar char="q"/>
            </a:pPr>
            <a:r>
              <a:rPr lang="en-US" altLang="en-US" sz="2000"/>
              <a:t> “piggyback lower </a:t>
            </a:r>
            <a:br>
              <a:rPr lang="en-US" altLang="en-US" sz="2000"/>
            </a:br>
            <a:r>
              <a:rPr lang="en-US" altLang="en-US" sz="2000"/>
              <a:t>quality stream” </a:t>
            </a:r>
          </a:p>
          <a:p>
            <a:pPr>
              <a:buClr>
                <a:schemeClr val="accent2"/>
              </a:buClr>
              <a:buSzPct val="80000"/>
              <a:buFont typeface="Wingdings" pitchFamily="2" charset="2"/>
              <a:buChar char="q"/>
            </a:pPr>
            <a:r>
              <a:rPr lang="en-US" altLang="en-US" sz="2000"/>
              <a:t> send lower resolution</a:t>
            </a:r>
            <a:br>
              <a:rPr lang="en-US" altLang="en-US" sz="2000"/>
            </a:br>
            <a:r>
              <a:rPr lang="en-US" altLang="en-US" sz="2000"/>
              <a:t>audio stream as </a:t>
            </a:r>
            <a:br>
              <a:rPr lang="en-US" altLang="en-US" sz="2000"/>
            </a:br>
            <a:r>
              <a:rPr lang="en-US" altLang="en-US" sz="2000"/>
              <a:t>redundant information</a:t>
            </a:r>
          </a:p>
          <a:p>
            <a:pPr>
              <a:buClr>
                <a:schemeClr val="accent2"/>
              </a:buClr>
              <a:buSzPct val="80000"/>
              <a:buFont typeface="Wingdings" pitchFamily="2" charset="2"/>
              <a:buChar char="q"/>
            </a:pPr>
            <a:r>
              <a:rPr lang="en-US" altLang="en-US" sz="2000"/>
              <a:t> e.g., nominal </a:t>
            </a:r>
            <a:br>
              <a:rPr lang="en-US" altLang="en-US" sz="2000"/>
            </a:br>
            <a:r>
              <a:rPr lang="en-US" altLang="en-US" sz="2000"/>
              <a:t>stream PCM at 64 kbps</a:t>
            </a:r>
            <a:br>
              <a:rPr lang="en-US" altLang="en-US" sz="2000"/>
            </a:br>
            <a:r>
              <a:rPr lang="en-US" altLang="en-US" sz="2000"/>
              <a:t>and redundant stream</a:t>
            </a:r>
            <a:br>
              <a:rPr lang="en-US" altLang="en-US" sz="2000"/>
            </a:br>
            <a:r>
              <a:rPr lang="en-US" altLang="en-US" sz="2000"/>
              <a:t>GSM at 13 kbps.</a:t>
            </a:r>
          </a:p>
          <a:p>
            <a:endParaRPr lang="en-US" altLang="en-US"/>
          </a:p>
        </p:txBody>
      </p:sp>
      <p:sp>
        <p:nvSpPr>
          <p:cNvPr id="339973" name="Text Box 5">
            <a:extLst>
              <a:ext uri="{FF2B5EF4-FFF2-40B4-BE49-F238E27FC236}">
                <a16:creationId xmlns:a16="http://schemas.microsoft.com/office/drawing/2014/main" id="{34801D6F-A4EF-0F12-7E6F-3472C933222B}"/>
              </a:ext>
            </a:extLst>
          </p:cNvPr>
          <p:cNvSpPr txBox="1">
            <a:spLocks noChangeArrowheads="1"/>
          </p:cNvSpPr>
          <p:nvPr/>
        </p:nvSpPr>
        <p:spPr bwMode="auto">
          <a:xfrm>
            <a:off x="1892300" y="4859338"/>
            <a:ext cx="6048375"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chemeClr val="accent2"/>
              </a:buClr>
              <a:buSzPct val="80000"/>
              <a:buFont typeface="Wingdings" pitchFamily="2" charset="2"/>
              <a:buChar char="q"/>
            </a:pPr>
            <a:r>
              <a:rPr lang="en-US" altLang="en-US"/>
              <a:t> </a:t>
            </a:r>
            <a:r>
              <a:rPr lang="en-US" altLang="en-US" sz="2000"/>
              <a:t>whenever there is non-consecutive loss, </a:t>
            </a:r>
            <a:br>
              <a:rPr lang="en-US" altLang="en-US" sz="2000"/>
            </a:br>
            <a:r>
              <a:rPr lang="en-US" altLang="en-US" sz="2000"/>
              <a:t>receiver can conceal the loss. </a:t>
            </a:r>
          </a:p>
          <a:p>
            <a:pPr>
              <a:buClr>
                <a:schemeClr val="accent2"/>
              </a:buClr>
              <a:buSzPct val="80000"/>
              <a:buFont typeface="Wingdings" pitchFamily="2" charset="2"/>
              <a:buChar char="q"/>
            </a:pPr>
            <a:r>
              <a:rPr lang="en-US" altLang="en-US" sz="2000"/>
              <a:t> can also append (n-1)st and (n-2)nd low-bit rate</a:t>
            </a:r>
            <a:br>
              <a:rPr lang="en-US" altLang="en-US" sz="2000"/>
            </a:br>
            <a:r>
              <a:rPr lang="en-US" altLang="en-US" sz="2000"/>
              <a:t>chunk</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EA2A44EE-6A4C-38BA-23DD-CDB6391281A8}"/>
              </a:ext>
            </a:extLst>
          </p:cNvPr>
          <p:cNvSpPr>
            <a:spLocks noGrp="1"/>
          </p:cNvSpPr>
          <p:nvPr>
            <p:ph type="ftr" sz="quarter" idx="10"/>
          </p:nvPr>
        </p:nvSpPr>
        <p:spPr/>
        <p:txBody>
          <a:bodyPr/>
          <a:lstStyle/>
          <a:p>
            <a:r>
              <a:rPr lang="en-US" altLang="en-US"/>
              <a:t>7: Multimedia Networking</a:t>
            </a:r>
          </a:p>
        </p:txBody>
      </p:sp>
      <p:sp>
        <p:nvSpPr>
          <p:cNvPr id="3" name="Slide Number Placeholder 5">
            <a:extLst>
              <a:ext uri="{FF2B5EF4-FFF2-40B4-BE49-F238E27FC236}">
                <a16:creationId xmlns:a16="http://schemas.microsoft.com/office/drawing/2014/main" id="{D348801B-FA85-F617-E08A-FD8B93C317BB}"/>
              </a:ext>
            </a:extLst>
          </p:cNvPr>
          <p:cNvSpPr>
            <a:spLocks noGrp="1"/>
          </p:cNvSpPr>
          <p:nvPr>
            <p:ph type="sldNum" sz="quarter" idx="11"/>
          </p:nvPr>
        </p:nvSpPr>
        <p:spPr/>
        <p:txBody>
          <a:bodyPr/>
          <a:lstStyle/>
          <a:p>
            <a:r>
              <a:rPr lang="en-US" altLang="en-US"/>
              <a:t>7-</a:t>
            </a:r>
            <a:fld id="{53C46A74-ACB3-F74A-95DC-873C49F512C1}" type="slidenum">
              <a:rPr lang="en-US" altLang="en-US"/>
              <a:pPr/>
              <a:t>42</a:t>
            </a:fld>
            <a:endParaRPr lang="en-US" altLang="en-US"/>
          </a:p>
        </p:txBody>
      </p:sp>
      <p:sp>
        <p:nvSpPr>
          <p:cNvPr id="340994" name="Rectangle 2">
            <a:extLst>
              <a:ext uri="{FF2B5EF4-FFF2-40B4-BE49-F238E27FC236}">
                <a16:creationId xmlns:a16="http://schemas.microsoft.com/office/drawing/2014/main" id="{F90DAD01-85EE-D9D5-C14E-5F52B8FBEB99}"/>
              </a:ext>
            </a:extLst>
          </p:cNvPr>
          <p:cNvSpPr>
            <a:spLocks noGrp="1" noChangeArrowheads="1"/>
          </p:cNvSpPr>
          <p:nvPr>
            <p:ph type="title"/>
          </p:nvPr>
        </p:nvSpPr>
        <p:spPr/>
        <p:txBody>
          <a:bodyPr/>
          <a:lstStyle/>
          <a:p>
            <a:pPr algn="l"/>
            <a:r>
              <a:rPr lang="en-US" altLang="en-US"/>
              <a:t>Recovery from packet loss (3)</a:t>
            </a:r>
          </a:p>
        </p:txBody>
      </p:sp>
      <p:sp>
        <p:nvSpPr>
          <p:cNvPr id="340995" name="Rectangle 3">
            <a:extLst>
              <a:ext uri="{FF2B5EF4-FFF2-40B4-BE49-F238E27FC236}">
                <a16:creationId xmlns:a16="http://schemas.microsoft.com/office/drawing/2014/main" id="{6570D331-CEDC-9AA3-2C3B-2063314C3C4A}"/>
              </a:ext>
            </a:extLst>
          </p:cNvPr>
          <p:cNvSpPr>
            <a:spLocks noGrp="1" noChangeArrowheads="1"/>
          </p:cNvSpPr>
          <p:nvPr>
            <p:ph type="body" sz="half" idx="1"/>
          </p:nvPr>
        </p:nvSpPr>
        <p:spPr>
          <a:xfrm>
            <a:off x="309563" y="4151313"/>
            <a:ext cx="4127500" cy="1978025"/>
          </a:xfrm>
        </p:spPr>
        <p:txBody>
          <a:bodyPr/>
          <a:lstStyle/>
          <a:p>
            <a:pPr>
              <a:buFont typeface="ZapfDingbats" pitchFamily="82" charset="2"/>
              <a:buNone/>
            </a:pPr>
            <a:r>
              <a:rPr lang="en-US" altLang="en-US" sz="2000" u="sng">
                <a:solidFill>
                  <a:srgbClr val="FF0000"/>
                </a:solidFill>
              </a:rPr>
              <a:t>Interleaving</a:t>
            </a:r>
            <a:endParaRPr lang="en-US" altLang="en-US" sz="2000"/>
          </a:p>
          <a:p>
            <a:r>
              <a:rPr lang="en-US" altLang="en-US" sz="2000"/>
              <a:t>chunks divided into smaller units</a:t>
            </a:r>
          </a:p>
          <a:p>
            <a:r>
              <a:rPr lang="en-US" altLang="en-US" sz="2000"/>
              <a:t>for example, four 5 msec units per chunk</a:t>
            </a:r>
          </a:p>
          <a:p>
            <a:r>
              <a:rPr lang="en-US" altLang="en-US" sz="2000"/>
              <a:t>packet contains small units from different chunks</a:t>
            </a:r>
          </a:p>
        </p:txBody>
      </p:sp>
      <p:pic>
        <p:nvPicPr>
          <p:cNvPr id="340996" name="Picture 4">
            <a:extLst>
              <a:ext uri="{FF2B5EF4-FFF2-40B4-BE49-F238E27FC236}">
                <a16:creationId xmlns:a16="http://schemas.microsoft.com/office/drawing/2014/main" id="{A7DEC2B6-1973-4449-0E9C-5BE81399A0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0575" y="992188"/>
            <a:ext cx="6300788" cy="3067050"/>
          </a:xfrm>
          <a:prstGeom prst="rect">
            <a:avLst/>
          </a:prstGeom>
          <a:noFill/>
          <a:extLst>
            <a:ext uri="{909E8E84-426E-40DD-AFC4-6F175D3DCCD1}">
              <a14:hiddenFill xmlns:a14="http://schemas.microsoft.com/office/drawing/2010/main">
                <a:solidFill>
                  <a:srgbClr val="FFFFFF"/>
                </a:solidFill>
              </a14:hiddenFill>
            </a:ext>
          </a:extLst>
        </p:spPr>
      </p:pic>
      <p:sp>
        <p:nvSpPr>
          <p:cNvPr id="340997" name="Rectangle 5">
            <a:extLst>
              <a:ext uri="{FF2B5EF4-FFF2-40B4-BE49-F238E27FC236}">
                <a16:creationId xmlns:a16="http://schemas.microsoft.com/office/drawing/2014/main" id="{87FC1AD3-BA16-644F-26E8-480016DD9AFC}"/>
              </a:ext>
            </a:extLst>
          </p:cNvPr>
          <p:cNvSpPr>
            <a:spLocks noGrp="1" noChangeArrowheads="1"/>
          </p:cNvSpPr>
          <p:nvPr>
            <p:ph type="body" sz="half" idx="2"/>
          </p:nvPr>
        </p:nvSpPr>
        <p:spPr>
          <a:xfrm>
            <a:off x="4595813" y="4435475"/>
            <a:ext cx="4017962" cy="1631950"/>
          </a:xfrm>
        </p:spPr>
        <p:txBody>
          <a:bodyPr/>
          <a:lstStyle/>
          <a:p>
            <a:r>
              <a:rPr lang="en-US" altLang="en-US" sz="2000"/>
              <a:t>if packet lost, still have most of every chunk</a:t>
            </a:r>
          </a:p>
          <a:p>
            <a:r>
              <a:rPr lang="en-US" altLang="en-US" sz="2000"/>
              <a:t>no redundancy overhead, but increases playout delay</a:t>
            </a:r>
          </a:p>
          <a:p>
            <a:endParaRPr lang="en-US" altLang="en-US" sz="20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971425EB-CAF8-E584-3BE8-09936249A4D7}"/>
              </a:ext>
            </a:extLst>
          </p:cNvPr>
          <p:cNvSpPr>
            <a:spLocks noGrp="1"/>
          </p:cNvSpPr>
          <p:nvPr>
            <p:ph type="ftr" sz="quarter" idx="10"/>
          </p:nvPr>
        </p:nvSpPr>
        <p:spPr/>
        <p:txBody>
          <a:bodyPr/>
          <a:lstStyle/>
          <a:p>
            <a:r>
              <a:rPr lang="en-US" altLang="en-US"/>
              <a:t>7: Multimedia Networking</a:t>
            </a:r>
          </a:p>
        </p:txBody>
      </p:sp>
      <p:sp>
        <p:nvSpPr>
          <p:cNvPr id="3" name="Slide Number Placeholder 5">
            <a:extLst>
              <a:ext uri="{FF2B5EF4-FFF2-40B4-BE49-F238E27FC236}">
                <a16:creationId xmlns:a16="http://schemas.microsoft.com/office/drawing/2014/main" id="{6783D65B-8BD3-177D-425E-B75D69457C42}"/>
              </a:ext>
            </a:extLst>
          </p:cNvPr>
          <p:cNvSpPr>
            <a:spLocks noGrp="1"/>
          </p:cNvSpPr>
          <p:nvPr>
            <p:ph type="sldNum" sz="quarter" idx="11"/>
          </p:nvPr>
        </p:nvSpPr>
        <p:spPr/>
        <p:txBody>
          <a:bodyPr/>
          <a:lstStyle/>
          <a:p>
            <a:r>
              <a:rPr lang="en-US" altLang="en-US"/>
              <a:t>7-</a:t>
            </a:r>
            <a:fld id="{692474F9-3E96-B047-AE9F-C11724415482}" type="slidenum">
              <a:rPr lang="en-US" altLang="en-US"/>
              <a:pPr/>
              <a:t>43</a:t>
            </a:fld>
            <a:endParaRPr lang="en-US" altLang="en-US"/>
          </a:p>
        </p:txBody>
      </p:sp>
      <p:sp>
        <p:nvSpPr>
          <p:cNvPr id="594946" name="Rectangle 2">
            <a:extLst>
              <a:ext uri="{FF2B5EF4-FFF2-40B4-BE49-F238E27FC236}">
                <a16:creationId xmlns:a16="http://schemas.microsoft.com/office/drawing/2014/main" id="{AAFE825D-0D80-166A-C870-29302EAE8ADE}"/>
              </a:ext>
            </a:extLst>
          </p:cNvPr>
          <p:cNvSpPr>
            <a:spLocks noGrp="1" noChangeArrowheads="1"/>
          </p:cNvSpPr>
          <p:nvPr>
            <p:ph type="title"/>
          </p:nvPr>
        </p:nvSpPr>
        <p:spPr>
          <a:xfrm>
            <a:off x="533400" y="228600"/>
            <a:ext cx="8029575" cy="1143000"/>
          </a:xfrm>
        </p:spPr>
        <p:txBody>
          <a:bodyPr/>
          <a:lstStyle/>
          <a:p>
            <a:pPr algn="l"/>
            <a:r>
              <a:rPr lang="en-US" altLang="en-US"/>
              <a:t>Content distribution networks (CDNs)</a:t>
            </a:r>
          </a:p>
        </p:txBody>
      </p:sp>
      <p:sp>
        <p:nvSpPr>
          <p:cNvPr id="594947" name="Rectangle 3">
            <a:extLst>
              <a:ext uri="{FF2B5EF4-FFF2-40B4-BE49-F238E27FC236}">
                <a16:creationId xmlns:a16="http://schemas.microsoft.com/office/drawing/2014/main" id="{EC4C55CE-410E-0E2E-6840-E6D4E3B04144}"/>
              </a:ext>
            </a:extLst>
          </p:cNvPr>
          <p:cNvSpPr>
            <a:spLocks noGrp="1" noChangeArrowheads="1"/>
          </p:cNvSpPr>
          <p:nvPr>
            <p:ph type="body" sz="half" idx="1"/>
          </p:nvPr>
        </p:nvSpPr>
        <p:spPr>
          <a:xfrm>
            <a:off x="533400" y="1339850"/>
            <a:ext cx="4284663" cy="4908550"/>
          </a:xfrm>
        </p:spPr>
        <p:txBody>
          <a:bodyPr/>
          <a:lstStyle/>
          <a:p>
            <a:pPr>
              <a:buFont typeface="ZapfDingbats" pitchFamily="82" charset="2"/>
              <a:buNone/>
            </a:pPr>
            <a:r>
              <a:rPr lang="en-US" altLang="en-US" u="sng">
                <a:solidFill>
                  <a:srgbClr val="FF0000"/>
                </a:solidFill>
              </a:rPr>
              <a:t>Content replication</a:t>
            </a:r>
            <a:endParaRPr lang="en-US" altLang="en-US"/>
          </a:p>
          <a:p>
            <a:r>
              <a:rPr lang="en-US" altLang="en-US" sz="2000"/>
              <a:t>challenging to stream large files (e.g., video) from single origin server in real time</a:t>
            </a:r>
          </a:p>
          <a:p>
            <a:r>
              <a:rPr lang="en-US" altLang="en-US" sz="2000" i="1"/>
              <a:t>solution:</a:t>
            </a:r>
            <a:r>
              <a:rPr lang="en-US" altLang="en-US" sz="2000"/>
              <a:t> replicate content at hundreds of servers throughout Internet</a:t>
            </a:r>
          </a:p>
          <a:p>
            <a:pPr lvl="1"/>
            <a:r>
              <a:rPr lang="en-US" altLang="en-US"/>
              <a:t>content downloaded to CDN servers ahead of time</a:t>
            </a:r>
          </a:p>
          <a:p>
            <a:pPr lvl="1"/>
            <a:r>
              <a:rPr lang="en-US" altLang="en-US" i="1">
                <a:solidFill>
                  <a:srgbClr val="FF0000"/>
                </a:solidFill>
              </a:rPr>
              <a:t>placing content “close” to user avoids impairments (loss, delay) of sending content over long paths</a:t>
            </a:r>
          </a:p>
          <a:p>
            <a:pPr lvl="1"/>
            <a:r>
              <a:rPr lang="en-US" altLang="en-US"/>
              <a:t>CDN server typically in edge/access network</a:t>
            </a:r>
          </a:p>
          <a:p>
            <a:pPr>
              <a:buFont typeface="ZapfDingbats" pitchFamily="82" charset="2"/>
              <a:buNone/>
            </a:pPr>
            <a:endParaRPr lang="en-US" altLang="en-US" sz="2000"/>
          </a:p>
        </p:txBody>
      </p:sp>
      <p:grpSp>
        <p:nvGrpSpPr>
          <p:cNvPr id="594948" name="Group 4">
            <a:extLst>
              <a:ext uri="{FF2B5EF4-FFF2-40B4-BE49-F238E27FC236}">
                <a16:creationId xmlns:a16="http://schemas.microsoft.com/office/drawing/2014/main" id="{E36DF77A-9557-FE04-2F47-433E84F4C69B}"/>
              </a:ext>
            </a:extLst>
          </p:cNvPr>
          <p:cNvGrpSpPr>
            <a:grpSpLocks/>
          </p:cNvGrpSpPr>
          <p:nvPr/>
        </p:nvGrpSpPr>
        <p:grpSpPr bwMode="auto">
          <a:xfrm>
            <a:off x="6786563" y="1968500"/>
            <a:ext cx="184150" cy="542925"/>
            <a:chOff x="4180" y="783"/>
            <a:chExt cx="150" cy="307"/>
          </a:xfrm>
        </p:grpSpPr>
        <p:sp>
          <p:nvSpPr>
            <p:cNvPr id="594949" name="AutoShape 5">
              <a:extLst>
                <a:ext uri="{FF2B5EF4-FFF2-40B4-BE49-F238E27FC236}">
                  <a16:creationId xmlns:a16="http://schemas.microsoft.com/office/drawing/2014/main" id="{C7584617-87AB-37F2-10D1-B6F7909CAFB1}"/>
                </a:ext>
              </a:extLst>
            </p:cNvPr>
            <p:cNvSpPr>
              <a:spLocks noChangeArrowheads="1"/>
            </p:cNvSpPr>
            <p:nvPr/>
          </p:nvSpPr>
          <p:spPr bwMode="auto">
            <a:xfrm>
              <a:off x="4180" y="1019"/>
              <a:ext cx="150" cy="71"/>
            </a:xfrm>
            <a:prstGeom prst="parallelogram">
              <a:avLst>
                <a:gd name="adj" fmla="val 81387"/>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950" name="Rectangle 6">
              <a:extLst>
                <a:ext uri="{FF2B5EF4-FFF2-40B4-BE49-F238E27FC236}">
                  <a16:creationId xmlns:a16="http://schemas.microsoft.com/office/drawing/2014/main" id="{68636D25-1726-523E-528E-0180649AD774}"/>
                </a:ext>
              </a:extLst>
            </p:cNvPr>
            <p:cNvSpPr>
              <a:spLocks noChangeArrowheads="1"/>
            </p:cNvSpPr>
            <p:nvPr/>
          </p:nvSpPr>
          <p:spPr bwMode="auto">
            <a:xfrm>
              <a:off x="4256" y="785"/>
              <a:ext cx="69" cy="236"/>
            </a:xfrm>
            <a:prstGeom prst="rect">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951" name="Rectangle 7">
              <a:extLst>
                <a:ext uri="{FF2B5EF4-FFF2-40B4-BE49-F238E27FC236}">
                  <a16:creationId xmlns:a16="http://schemas.microsoft.com/office/drawing/2014/main" id="{FFE8B90A-B7F0-F458-AAEF-D3A309569F19}"/>
                </a:ext>
              </a:extLst>
            </p:cNvPr>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952" name="AutoShape 8">
              <a:extLst>
                <a:ext uri="{FF2B5EF4-FFF2-40B4-BE49-F238E27FC236}">
                  <a16:creationId xmlns:a16="http://schemas.microsoft.com/office/drawing/2014/main" id="{FB185ED3-3730-F381-A383-2ECF5FF01D6B}"/>
                </a:ext>
              </a:extLst>
            </p:cNvPr>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953" name="Line 9">
              <a:extLst>
                <a:ext uri="{FF2B5EF4-FFF2-40B4-BE49-F238E27FC236}">
                  <a16:creationId xmlns:a16="http://schemas.microsoft.com/office/drawing/2014/main" id="{D6319BAF-DBAB-58BA-1052-1E2288EE3318}"/>
                </a:ext>
              </a:extLst>
            </p:cNvPr>
            <p:cNvSpPr>
              <a:spLocks noChangeShapeType="1"/>
            </p:cNvSpPr>
            <p:nvPr/>
          </p:nvSpPr>
          <p:spPr bwMode="auto">
            <a:xfrm>
              <a:off x="4330" y="788"/>
              <a:ext cx="0" cy="23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954" name="Line 10">
              <a:extLst>
                <a:ext uri="{FF2B5EF4-FFF2-40B4-BE49-F238E27FC236}">
                  <a16:creationId xmlns:a16="http://schemas.microsoft.com/office/drawing/2014/main" id="{1663AA52-83B1-6FBB-A401-428CAEED8338}"/>
                </a:ext>
              </a:extLst>
            </p:cNvPr>
            <p:cNvSpPr>
              <a:spLocks noChangeShapeType="1"/>
            </p:cNvSpPr>
            <p:nvPr/>
          </p:nvSpPr>
          <p:spPr bwMode="auto">
            <a:xfrm flipH="1">
              <a:off x="4276" y="1019"/>
              <a:ext cx="54" cy="6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955" name="Rectangle 11">
              <a:extLst>
                <a:ext uri="{FF2B5EF4-FFF2-40B4-BE49-F238E27FC236}">
                  <a16:creationId xmlns:a16="http://schemas.microsoft.com/office/drawing/2014/main" id="{C7ECB73E-4765-1446-C04F-B60C414135C2}"/>
                </a:ext>
              </a:extLst>
            </p:cNvPr>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956" name="Rectangle 12">
              <a:extLst>
                <a:ext uri="{FF2B5EF4-FFF2-40B4-BE49-F238E27FC236}">
                  <a16:creationId xmlns:a16="http://schemas.microsoft.com/office/drawing/2014/main" id="{4CD7A75E-AD5A-8182-2F38-AA4189137E77}"/>
                </a:ext>
              </a:extLst>
            </p:cNvPr>
            <p:cNvSpPr>
              <a:spLocks noChangeArrowheads="1"/>
            </p:cNvSpPr>
            <p:nvPr/>
          </p:nvSpPr>
          <p:spPr bwMode="auto">
            <a:xfrm>
              <a:off x="4202" y="924"/>
              <a:ext cx="48" cy="4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94957" name="Group 13">
            <a:extLst>
              <a:ext uri="{FF2B5EF4-FFF2-40B4-BE49-F238E27FC236}">
                <a16:creationId xmlns:a16="http://schemas.microsoft.com/office/drawing/2014/main" id="{629D467A-5669-EA87-C1A8-F0F776A7FAEF}"/>
              </a:ext>
            </a:extLst>
          </p:cNvPr>
          <p:cNvGrpSpPr>
            <a:grpSpLocks/>
          </p:cNvGrpSpPr>
          <p:nvPr/>
        </p:nvGrpSpPr>
        <p:grpSpPr bwMode="auto">
          <a:xfrm>
            <a:off x="5635625" y="4340225"/>
            <a:ext cx="347663" cy="695325"/>
            <a:chOff x="4730" y="2897"/>
            <a:chExt cx="219" cy="438"/>
          </a:xfrm>
        </p:grpSpPr>
        <p:sp>
          <p:nvSpPr>
            <p:cNvPr id="594958" name="Freeform 14">
              <a:extLst>
                <a:ext uri="{FF2B5EF4-FFF2-40B4-BE49-F238E27FC236}">
                  <a16:creationId xmlns:a16="http://schemas.microsoft.com/office/drawing/2014/main" id="{9AC496D7-CD93-5981-79DF-169CD0961A39}"/>
                </a:ext>
              </a:extLst>
            </p:cNvPr>
            <p:cNvSpPr>
              <a:spLocks/>
            </p:cNvSpPr>
            <p:nvPr/>
          </p:nvSpPr>
          <p:spPr bwMode="auto">
            <a:xfrm>
              <a:off x="4730" y="2897"/>
              <a:ext cx="219" cy="438"/>
            </a:xfrm>
            <a:custGeom>
              <a:avLst/>
              <a:gdLst>
                <a:gd name="T0" fmla="*/ 16 w 219"/>
                <a:gd name="T1" fmla="*/ 109 h 438"/>
                <a:gd name="T2" fmla="*/ 94 w 219"/>
                <a:gd name="T3" fmla="*/ 7 h 438"/>
                <a:gd name="T4" fmla="*/ 178 w 219"/>
                <a:gd name="T5" fmla="*/ 67 h 438"/>
                <a:gd name="T6" fmla="*/ 196 w 219"/>
                <a:gd name="T7" fmla="*/ 379 h 438"/>
                <a:gd name="T8" fmla="*/ 40 w 219"/>
                <a:gd name="T9" fmla="*/ 421 h 438"/>
                <a:gd name="T10" fmla="*/ 4 w 219"/>
                <a:gd name="T11" fmla="*/ 313 h 438"/>
                <a:gd name="T12" fmla="*/ 16 w 219"/>
                <a:gd name="T13" fmla="*/ 109 h 438"/>
              </a:gdLst>
              <a:ahLst/>
              <a:cxnLst>
                <a:cxn ang="0">
                  <a:pos x="T0" y="T1"/>
                </a:cxn>
                <a:cxn ang="0">
                  <a:pos x="T2" y="T3"/>
                </a:cxn>
                <a:cxn ang="0">
                  <a:pos x="T4" y="T5"/>
                </a:cxn>
                <a:cxn ang="0">
                  <a:pos x="T6" y="T7"/>
                </a:cxn>
                <a:cxn ang="0">
                  <a:pos x="T8" y="T9"/>
                </a:cxn>
                <a:cxn ang="0">
                  <a:pos x="T10" y="T11"/>
                </a:cxn>
                <a:cxn ang="0">
                  <a:pos x="T12" y="T13"/>
                </a:cxn>
              </a:cxnLst>
              <a:rect l="0" t="0" r="r" b="b"/>
              <a:pathLst>
                <a:path w="219" h="438">
                  <a:moveTo>
                    <a:pt x="16" y="109"/>
                  </a:moveTo>
                  <a:cubicBezTo>
                    <a:pt x="31" y="58"/>
                    <a:pt x="67" y="14"/>
                    <a:pt x="94" y="7"/>
                  </a:cubicBezTo>
                  <a:cubicBezTo>
                    <a:pt x="121" y="0"/>
                    <a:pt x="161" y="5"/>
                    <a:pt x="178" y="67"/>
                  </a:cubicBezTo>
                  <a:cubicBezTo>
                    <a:pt x="195" y="129"/>
                    <a:pt x="219" y="320"/>
                    <a:pt x="196" y="379"/>
                  </a:cubicBezTo>
                  <a:cubicBezTo>
                    <a:pt x="173" y="438"/>
                    <a:pt x="72" y="432"/>
                    <a:pt x="40" y="421"/>
                  </a:cubicBezTo>
                  <a:cubicBezTo>
                    <a:pt x="8" y="410"/>
                    <a:pt x="8" y="365"/>
                    <a:pt x="4" y="313"/>
                  </a:cubicBezTo>
                  <a:cubicBezTo>
                    <a:pt x="0" y="261"/>
                    <a:pt x="1" y="160"/>
                    <a:pt x="16" y="109"/>
                  </a:cubicBezTo>
                  <a:close/>
                </a:path>
              </a:pathLst>
            </a:cu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94959" name="Group 15">
              <a:extLst>
                <a:ext uri="{FF2B5EF4-FFF2-40B4-BE49-F238E27FC236}">
                  <a16:creationId xmlns:a16="http://schemas.microsoft.com/office/drawing/2014/main" id="{CCFB56C2-792C-2D02-6BF2-4DD07561850F}"/>
                </a:ext>
              </a:extLst>
            </p:cNvPr>
            <p:cNvGrpSpPr>
              <a:grpSpLocks/>
            </p:cNvGrpSpPr>
            <p:nvPr/>
          </p:nvGrpSpPr>
          <p:grpSpPr bwMode="auto">
            <a:xfrm>
              <a:off x="4771" y="2948"/>
              <a:ext cx="116" cy="342"/>
              <a:chOff x="4180" y="783"/>
              <a:chExt cx="150" cy="307"/>
            </a:xfrm>
          </p:grpSpPr>
          <p:sp>
            <p:nvSpPr>
              <p:cNvPr id="594960" name="AutoShape 16">
                <a:extLst>
                  <a:ext uri="{FF2B5EF4-FFF2-40B4-BE49-F238E27FC236}">
                    <a16:creationId xmlns:a16="http://schemas.microsoft.com/office/drawing/2014/main" id="{7B161497-5F14-942B-0BB1-23A63DF849D6}"/>
                  </a:ext>
                </a:extLst>
              </p:cNvPr>
              <p:cNvSpPr>
                <a:spLocks noChangeArrowheads="1"/>
              </p:cNvSpPr>
              <p:nvPr/>
            </p:nvSpPr>
            <p:spPr bwMode="auto">
              <a:xfrm>
                <a:off x="4180" y="1019"/>
                <a:ext cx="150" cy="71"/>
              </a:xfrm>
              <a:prstGeom prst="parallelogram">
                <a:avLst>
                  <a:gd name="adj" fmla="val 81387"/>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961" name="Rectangle 17">
                <a:extLst>
                  <a:ext uri="{FF2B5EF4-FFF2-40B4-BE49-F238E27FC236}">
                    <a16:creationId xmlns:a16="http://schemas.microsoft.com/office/drawing/2014/main" id="{935AFA07-722A-1E99-9FF6-B53847280C8C}"/>
                  </a:ext>
                </a:extLst>
              </p:cNvPr>
              <p:cNvSpPr>
                <a:spLocks noChangeArrowheads="1"/>
              </p:cNvSpPr>
              <p:nvPr/>
            </p:nvSpPr>
            <p:spPr bwMode="auto">
              <a:xfrm>
                <a:off x="4256" y="785"/>
                <a:ext cx="69" cy="236"/>
              </a:xfrm>
              <a:prstGeom prst="rect">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962" name="Rectangle 18">
                <a:extLst>
                  <a:ext uri="{FF2B5EF4-FFF2-40B4-BE49-F238E27FC236}">
                    <a16:creationId xmlns:a16="http://schemas.microsoft.com/office/drawing/2014/main" id="{44F3D60F-3CB4-43D9-D96A-103967344877}"/>
                  </a:ext>
                </a:extLst>
              </p:cNvPr>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963" name="AutoShape 19">
                <a:extLst>
                  <a:ext uri="{FF2B5EF4-FFF2-40B4-BE49-F238E27FC236}">
                    <a16:creationId xmlns:a16="http://schemas.microsoft.com/office/drawing/2014/main" id="{6BF2AF08-9ECB-EEE2-C932-BC5313C6540D}"/>
                  </a:ext>
                </a:extLst>
              </p:cNvPr>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964" name="Line 20">
                <a:extLst>
                  <a:ext uri="{FF2B5EF4-FFF2-40B4-BE49-F238E27FC236}">
                    <a16:creationId xmlns:a16="http://schemas.microsoft.com/office/drawing/2014/main" id="{13690787-3402-A896-783C-E037AB7D4252}"/>
                  </a:ext>
                </a:extLst>
              </p:cNvPr>
              <p:cNvSpPr>
                <a:spLocks noChangeShapeType="1"/>
              </p:cNvSpPr>
              <p:nvPr/>
            </p:nvSpPr>
            <p:spPr bwMode="auto">
              <a:xfrm>
                <a:off x="4330" y="788"/>
                <a:ext cx="0" cy="23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965" name="Line 21">
                <a:extLst>
                  <a:ext uri="{FF2B5EF4-FFF2-40B4-BE49-F238E27FC236}">
                    <a16:creationId xmlns:a16="http://schemas.microsoft.com/office/drawing/2014/main" id="{55C85458-C05C-B8DD-3B72-980D719DB960}"/>
                  </a:ext>
                </a:extLst>
              </p:cNvPr>
              <p:cNvSpPr>
                <a:spLocks noChangeShapeType="1"/>
              </p:cNvSpPr>
              <p:nvPr/>
            </p:nvSpPr>
            <p:spPr bwMode="auto">
              <a:xfrm flipH="1">
                <a:off x="4276" y="1019"/>
                <a:ext cx="54" cy="6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966" name="Rectangle 22">
                <a:extLst>
                  <a:ext uri="{FF2B5EF4-FFF2-40B4-BE49-F238E27FC236}">
                    <a16:creationId xmlns:a16="http://schemas.microsoft.com/office/drawing/2014/main" id="{86BAD301-AEF7-AA35-82CF-4703D8E6F222}"/>
                  </a:ext>
                </a:extLst>
              </p:cNvPr>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967" name="Rectangle 23">
                <a:extLst>
                  <a:ext uri="{FF2B5EF4-FFF2-40B4-BE49-F238E27FC236}">
                    <a16:creationId xmlns:a16="http://schemas.microsoft.com/office/drawing/2014/main" id="{A55F0A30-8FFC-6F4A-B55F-AD1A37F25C5C}"/>
                  </a:ext>
                </a:extLst>
              </p:cNvPr>
              <p:cNvSpPr>
                <a:spLocks noChangeArrowheads="1"/>
              </p:cNvSpPr>
              <p:nvPr/>
            </p:nvSpPr>
            <p:spPr bwMode="auto">
              <a:xfrm>
                <a:off x="4202" y="924"/>
                <a:ext cx="48" cy="4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594968" name="Group 24">
            <a:extLst>
              <a:ext uri="{FF2B5EF4-FFF2-40B4-BE49-F238E27FC236}">
                <a16:creationId xmlns:a16="http://schemas.microsoft.com/office/drawing/2014/main" id="{D98DDB4A-A25B-03F7-B576-6E205BA65AB5}"/>
              </a:ext>
            </a:extLst>
          </p:cNvPr>
          <p:cNvGrpSpPr>
            <a:grpSpLocks/>
          </p:cNvGrpSpPr>
          <p:nvPr/>
        </p:nvGrpSpPr>
        <p:grpSpPr bwMode="auto">
          <a:xfrm>
            <a:off x="6777038" y="4651375"/>
            <a:ext cx="347662" cy="695325"/>
            <a:chOff x="4730" y="2897"/>
            <a:chExt cx="219" cy="438"/>
          </a:xfrm>
        </p:grpSpPr>
        <p:sp>
          <p:nvSpPr>
            <p:cNvPr id="594969" name="Freeform 25">
              <a:extLst>
                <a:ext uri="{FF2B5EF4-FFF2-40B4-BE49-F238E27FC236}">
                  <a16:creationId xmlns:a16="http://schemas.microsoft.com/office/drawing/2014/main" id="{45565450-43DD-B666-BC5E-7558C33C59EA}"/>
                </a:ext>
              </a:extLst>
            </p:cNvPr>
            <p:cNvSpPr>
              <a:spLocks/>
            </p:cNvSpPr>
            <p:nvPr/>
          </p:nvSpPr>
          <p:spPr bwMode="auto">
            <a:xfrm>
              <a:off x="4730" y="2897"/>
              <a:ext cx="219" cy="438"/>
            </a:xfrm>
            <a:custGeom>
              <a:avLst/>
              <a:gdLst>
                <a:gd name="T0" fmla="*/ 16 w 219"/>
                <a:gd name="T1" fmla="*/ 109 h 438"/>
                <a:gd name="T2" fmla="*/ 94 w 219"/>
                <a:gd name="T3" fmla="*/ 7 h 438"/>
                <a:gd name="T4" fmla="*/ 178 w 219"/>
                <a:gd name="T5" fmla="*/ 67 h 438"/>
                <a:gd name="T6" fmla="*/ 196 w 219"/>
                <a:gd name="T7" fmla="*/ 379 h 438"/>
                <a:gd name="T8" fmla="*/ 40 w 219"/>
                <a:gd name="T9" fmla="*/ 421 h 438"/>
                <a:gd name="T10" fmla="*/ 4 w 219"/>
                <a:gd name="T11" fmla="*/ 313 h 438"/>
                <a:gd name="T12" fmla="*/ 16 w 219"/>
                <a:gd name="T13" fmla="*/ 109 h 438"/>
              </a:gdLst>
              <a:ahLst/>
              <a:cxnLst>
                <a:cxn ang="0">
                  <a:pos x="T0" y="T1"/>
                </a:cxn>
                <a:cxn ang="0">
                  <a:pos x="T2" y="T3"/>
                </a:cxn>
                <a:cxn ang="0">
                  <a:pos x="T4" y="T5"/>
                </a:cxn>
                <a:cxn ang="0">
                  <a:pos x="T6" y="T7"/>
                </a:cxn>
                <a:cxn ang="0">
                  <a:pos x="T8" y="T9"/>
                </a:cxn>
                <a:cxn ang="0">
                  <a:pos x="T10" y="T11"/>
                </a:cxn>
                <a:cxn ang="0">
                  <a:pos x="T12" y="T13"/>
                </a:cxn>
              </a:cxnLst>
              <a:rect l="0" t="0" r="r" b="b"/>
              <a:pathLst>
                <a:path w="219" h="438">
                  <a:moveTo>
                    <a:pt x="16" y="109"/>
                  </a:moveTo>
                  <a:cubicBezTo>
                    <a:pt x="31" y="58"/>
                    <a:pt x="67" y="14"/>
                    <a:pt x="94" y="7"/>
                  </a:cubicBezTo>
                  <a:cubicBezTo>
                    <a:pt x="121" y="0"/>
                    <a:pt x="161" y="5"/>
                    <a:pt x="178" y="67"/>
                  </a:cubicBezTo>
                  <a:cubicBezTo>
                    <a:pt x="195" y="129"/>
                    <a:pt x="219" y="320"/>
                    <a:pt x="196" y="379"/>
                  </a:cubicBezTo>
                  <a:cubicBezTo>
                    <a:pt x="173" y="438"/>
                    <a:pt x="72" y="432"/>
                    <a:pt x="40" y="421"/>
                  </a:cubicBezTo>
                  <a:cubicBezTo>
                    <a:pt x="8" y="410"/>
                    <a:pt x="8" y="365"/>
                    <a:pt x="4" y="313"/>
                  </a:cubicBezTo>
                  <a:cubicBezTo>
                    <a:pt x="0" y="261"/>
                    <a:pt x="1" y="160"/>
                    <a:pt x="16" y="109"/>
                  </a:cubicBezTo>
                  <a:close/>
                </a:path>
              </a:pathLst>
            </a:cu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94970" name="Group 26">
              <a:extLst>
                <a:ext uri="{FF2B5EF4-FFF2-40B4-BE49-F238E27FC236}">
                  <a16:creationId xmlns:a16="http://schemas.microsoft.com/office/drawing/2014/main" id="{3459A99E-3D13-63A3-B558-7DFDF07D4EE4}"/>
                </a:ext>
              </a:extLst>
            </p:cNvPr>
            <p:cNvGrpSpPr>
              <a:grpSpLocks/>
            </p:cNvGrpSpPr>
            <p:nvPr/>
          </p:nvGrpSpPr>
          <p:grpSpPr bwMode="auto">
            <a:xfrm>
              <a:off x="4771" y="2948"/>
              <a:ext cx="116" cy="342"/>
              <a:chOff x="4180" y="783"/>
              <a:chExt cx="150" cy="307"/>
            </a:xfrm>
          </p:grpSpPr>
          <p:sp>
            <p:nvSpPr>
              <p:cNvPr id="594971" name="AutoShape 27">
                <a:extLst>
                  <a:ext uri="{FF2B5EF4-FFF2-40B4-BE49-F238E27FC236}">
                    <a16:creationId xmlns:a16="http://schemas.microsoft.com/office/drawing/2014/main" id="{B7600F3D-A657-7916-1CA8-7F75F04FE04C}"/>
                  </a:ext>
                </a:extLst>
              </p:cNvPr>
              <p:cNvSpPr>
                <a:spLocks noChangeArrowheads="1"/>
              </p:cNvSpPr>
              <p:nvPr/>
            </p:nvSpPr>
            <p:spPr bwMode="auto">
              <a:xfrm>
                <a:off x="4180" y="1019"/>
                <a:ext cx="150" cy="71"/>
              </a:xfrm>
              <a:prstGeom prst="parallelogram">
                <a:avLst>
                  <a:gd name="adj" fmla="val 81387"/>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972" name="Rectangle 28">
                <a:extLst>
                  <a:ext uri="{FF2B5EF4-FFF2-40B4-BE49-F238E27FC236}">
                    <a16:creationId xmlns:a16="http://schemas.microsoft.com/office/drawing/2014/main" id="{9EFFD943-EB31-0DAC-F5DE-508DA7C380E1}"/>
                  </a:ext>
                </a:extLst>
              </p:cNvPr>
              <p:cNvSpPr>
                <a:spLocks noChangeArrowheads="1"/>
              </p:cNvSpPr>
              <p:nvPr/>
            </p:nvSpPr>
            <p:spPr bwMode="auto">
              <a:xfrm>
                <a:off x="4256" y="785"/>
                <a:ext cx="69" cy="236"/>
              </a:xfrm>
              <a:prstGeom prst="rect">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973" name="Rectangle 29">
                <a:extLst>
                  <a:ext uri="{FF2B5EF4-FFF2-40B4-BE49-F238E27FC236}">
                    <a16:creationId xmlns:a16="http://schemas.microsoft.com/office/drawing/2014/main" id="{939AA3CF-01F1-624D-B6F4-2AE16906DCA6}"/>
                  </a:ext>
                </a:extLst>
              </p:cNvPr>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974" name="AutoShape 30">
                <a:extLst>
                  <a:ext uri="{FF2B5EF4-FFF2-40B4-BE49-F238E27FC236}">
                    <a16:creationId xmlns:a16="http://schemas.microsoft.com/office/drawing/2014/main" id="{7C9CE040-A99A-F64C-9F6F-339C55789578}"/>
                  </a:ext>
                </a:extLst>
              </p:cNvPr>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975" name="Line 31">
                <a:extLst>
                  <a:ext uri="{FF2B5EF4-FFF2-40B4-BE49-F238E27FC236}">
                    <a16:creationId xmlns:a16="http://schemas.microsoft.com/office/drawing/2014/main" id="{208F7BB9-D268-D733-722C-FD44EF1250CC}"/>
                  </a:ext>
                </a:extLst>
              </p:cNvPr>
              <p:cNvSpPr>
                <a:spLocks noChangeShapeType="1"/>
              </p:cNvSpPr>
              <p:nvPr/>
            </p:nvSpPr>
            <p:spPr bwMode="auto">
              <a:xfrm>
                <a:off x="4330" y="788"/>
                <a:ext cx="0" cy="23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976" name="Line 32">
                <a:extLst>
                  <a:ext uri="{FF2B5EF4-FFF2-40B4-BE49-F238E27FC236}">
                    <a16:creationId xmlns:a16="http://schemas.microsoft.com/office/drawing/2014/main" id="{523F03C9-90D3-20D9-2D66-AFBF3A499B2D}"/>
                  </a:ext>
                </a:extLst>
              </p:cNvPr>
              <p:cNvSpPr>
                <a:spLocks noChangeShapeType="1"/>
              </p:cNvSpPr>
              <p:nvPr/>
            </p:nvSpPr>
            <p:spPr bwMode="auto">
              <a:xfrm flipH="1">
                <a:off x="4276" y="1019"/>
                <a:ext cx="54" cy="6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977" name="Rectangle 33">
                <a:extLst>
                  <a:ext uri="{FF2B5EF4-FFF2-40B4-BE49-F238E27FC236}">
                    <a16:creationId xmlns:a16="http://schemas.microsoft.com/office/drawing/2014/main" id="{90245F4B-49BB-D4F0-737C-FBCD31FA9A8A}"/>
                  </a:ext>
                </a:extLst>
              </p:cNvPr>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978" name="Rectangle 34">
                <a:extLst>
                  <a:ext uri="{FF2B5EF4-FFF2-40B4-BE49-F238E27FC236}">
                    <a16:creationId xmlns:a16="http://schemas.microsoft.com/office/drawing/2014/main" id="{B9FB9100-DC69-C166-9171-5541FBB278B5}"/>
                  </a:ext>
                </a:extLst>
              </p:cNvPr>
              <p:cNvSpPr>
                <a:spLocks noChangeArrowheads="1"/>
              </p:cNvSpPr>
              <p:nvPr/>
            </p:nvSpPr>
            <p:spPr bwMode="auto">
              <a:xfrm>
                <a:off x="4202" y="924"/>
                <a:ext cx="48" cy="4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594979" name="Group 35">
            <a:extLst>
              <a:ext uri="{FF2B5EF4-FFF2-40B4-BE49-F238E27FC236}">
                <a16:creationId xmlns:a16="http://schemas.microsoft.com/office/drawing/2014/main" id="{67DE7A01-D1B7-0B56-7DDF-D0F27D4DABCC}"/>
              </a:ext>
            </a:extLst>
          </p:cNvPr>
          <p:cNvGrpSpPr>
            <a:grpSpLocks/>
          </p:cNvGrpSpPr>
          <p:nvPr/>
        </p:nvGrpSpPr>
        <p:grpSpPr bwMode="auto">
          <a:xfrm>
            <a:off x="7772400" y="4462463"/>
            <a:ext cx="347663" cy="695325"/>
            <a:chOff x="4730" y="2897"/>
            <a:chExt cx="219" cy="438"/>
          </a:xfrm>
        </p:grpSpPr>
        <p:sp>
          <p:nvSpPr>
            <p:cNvPr id="594980" name="Freeform 36">
              <a:extLst>
                <a:ext uri="{FF2B5EF4-FFF2-40B4-BE49-F238E27FC236}">
                  <a16:creationId xmlns:a16="http://schemas.microsoft.com/office/drawing/2014/main" id="{080BB2D0-FCF3-4E93-8A15-017F664F83D6}"/>
                </a:ext>
              </a:extLst>
            </p:cNvPr>
            <p:cNvSpPr>
              <a:spLocks/>
            </p:cNvSpPr>
            <p:nvPr/>
          </p:nvSpPr>
          <p:spPr bwMode="auto">
            <a:xfrm>
              <a:off x="4730" y="2897"/>
              <a:ext cx="219" cy="438"/>
            </a:xfrm>
            <a:custGeom>
              <a:avLst/>
              <a:gdLst>
                <a:gd name="T0" fmla="*/ 16 w 219"/>
                <a:gd name="T1" fmla="*/ 109 h 438"/>
                <a:gd name="T2" fmla="*/ 94 w 219"/>
                <a:gd name="T3" fmla="*/ 7 h 438"/>
                <a:gd name="T4" fmla="*/ 178 w 219"/>
                <a:gd name="T5" fmla="*/ 67 h 438"/>
                <a:gd name="T6" fmla="*/ 196 w 219"/>
                <a:gd name="T7" fmla="*/ 379 h 438"/>
                <a:gd name="T8" fmla="*/ 40 w 219"/>
                <a:gd name="T9" fmla="*/ 421 h 438"/>
                <a:gd name="T10" fmla="*/ 4 w 219"/>
                <a:gd name="T11" fmla="*/ 313 h 438"/>
                <a:gd name="T12" fmla="*/ 16 w 219"/>
                <a:gd name="T13" fmla="*/ 109 h 438"/>
              </a:gdLst>
              <a:ahLst/>
              <a:cxnLst>
                <a:cxn ang="0">
                  <a:pos x="T0" y="T1"/>
                </a:cxn>
                <a:cxn ang="0">
                  <a:pos x="T2" y="T3"/>
                </a:cxn>
                <a:cxn ang="0">
                  <a:pos x="T4" y="T5"/>
                </a:cxn>
                <a:cxn ang="0">
                  <a:pos x="T6" y="T7"/>
                </a:cxn>
                <a:cxn ang="0">
                  <a:pos x="T8" y="T9"/>
                </a:cxn>
                <a:cxn ang="0">
                  <a:pos x="T10" y="T11"/>
                </a:cxn>
                <a:cxn ang="0">
                  <a:pos x="T12" y="T13"/>
                </a:cxn>
              </a:cxnLst>
              <a:rect l="0" t="0" r="r" b="b"/>
              <a:pathLst>
                <a:path w="219" h="438">
                  <a:moveTo>
                    <a:pt x="16" y="109"/>
                  </a:moveTo>
                  <a:cubicBezTo>
                    <a:pt x="31" y="58"/>
                    <a:pt x="67" y="14"/>
                    <a:pt x="94" y="7"/>
                  </a:cubicBezTo>
                  <a:cubicBezTo>
                    <a:pt x="121" y="0"/>
                    <a:pt x="161" y="5"/>
                    <a:pt x="178" y="67"/>
                  </a:cubicBezTo>
                  <a:cubicBezTo>
                    <a:pt x="195" y="129"/>
                    <a:pt x="219" y="320"/>
                    <a:pt x="196" y="379"/>
                  </a:cubicBezTo>
                  <a:cubicBezTo>
                    <a:pt x="173" y="438"/>
                    <a:pt x="72" y="432"/>
                    <a:pt x="40" y="421"/>
                  </a:cubicBezTo>
                  <a:cubicBezTo>
                    <a:pt x="8" y="410"/>
                    <a:pt x="8" y="365"/>
                    <a:pt x="4" y="313"/>
                  </a:cubicBezTo>
                  <a:cubicBezTo>
                    <a:pt x="0" y="261"/>
                    <a:pt x="1" y="160"/>
                    <a:pt x="16" y="109"/>
                  </a:cubicBezTo>
                  <a:close/>
                </a:path>
              </a:pathLst>
            </a:cu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94981" name="Group 37">
              <a:extLst>
                <a:ext uri="{FF2B5EF4-FFF2-40B4-BE49-F238E27FC236}">
                  <a16:creationId xmlns:a16="http://schemas.microsoft.com/office/drawing/2014/main" id="{EEAE205C-75CC-894F-739C-2CC38D2509F0}"/>
                </a:ext>
              </a:extLst>
            </p:cNvPr>
            <p:cNvGrpSpPr>
              <a:grpSpLocks/>
            </p:cNvGrpSpPr>
            <p:nvPr/>
          </p:nvGrpSpPr>
          <p:grpSpPr bwMode="auto">
            <a:xfrm>
              <a:off x="4771" y="2948"/>
              <a:ext cx="116" cy="342"/>
              <a:chOff x="4180" y="783"/>
              <a:chExt cx="150" cy="307"/>
            </a:xfrm>
          </p:grpSpPr>
          <p:sp>
            <p:nvSpPr>
              <p:cNvPr id="594982" name="AutoShape 38">
                <a:extLst>
                  <a:ext uri="{FF2B5EF4-FFF2-40B4-BE49-F238E27FC236}">
                    <a16:creationId xmlns:a16="http://schemas.microsoft.com/office/drawing/2014/main" id="{AAC76FFC-037E-4E1B-98FF-7A52668E5DAE}"/>
                  </a:ext>
                </a:extLst>
              </p:cNvPr>
              <p:cNvSpPr>
                <a:spLocks noChangeArrowheads="1"/>
              </p:cNvSpPr>
              <p:nvPr/>
            </p:nvSpPr>
            <p:spPr bwMode="auto">
              <a:xfrm>
                <a:off x="4180" y="1019"/>
                <a:ext cx="150" cy="71"/>
              </a:xfrm>
              <a:prstGeom prst="parallelogram">
                <a:avLst>
                  <a:gd name="adj" fmla="val 81387"/>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983" name="Rectangle 39">
                <a:extLst>
                  <a:ext uri="{FF2B5EF4-FFF2-40B4-BE49-F238E27FC236}">
                    <a16:creationId xmlns:a16="http://schemas.microsoft.com/office/drawing/2014/main" id="{BF72B51E-B09F-699E-1340-7B547D064C52}"/>
                  </a:ext>
                </a:extLst>
              </p:cNvPr>
              <p:cNvSpPr>
                <a:spLocks noChangeArrowheads="1"/>
              </p:cNvSpPr>
              <p:nvPr/>
            </p:nvSpPr>
            <p:spPr bwMode="auto">
              <a:xfrm>
                <a:off x="4256" y="785"/>
                <a:ext cx="69" cy="236"/>
              </a:xfrm>
              <a:prstGeom prst="rect">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984" name="Rectangle 40">
                <a:extLst>
                  <a:ext uri="{FF2B5EF4-FFF2-40B4-BE49-F238E27FC236}">
                    <a16:creationId xmlns:a16="http://schemas.microsoft.com/office/drawing/2014/main" id="{60A1CC4C-2266-2540-8889-821ED6BD8957}"/>
                  </a:ext>
                </a:extLst>
              </p:cNvPr>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985" name="AutoShape 41">
                <a:extLst>
                  <a:ext uri="{FF2B5EF4-FFF2-40B4-BE49-F238E27FC236}">
                    <a16:creationId xmlns:a16="http://schemas.microsoft.com/office/drawing/2014/main" id="{22386A8D-23E5-58E3-5EC3-35A1DCB55C24}"/>
                  </a:ext>
                </a:extLst>
              </p:cNvPr>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986" name="Line 42">
                <a:extLst>
                  <a:ext uri="{FF2B5EF4-FFF2-40B4-BE49-F238E27FC236}">
                    <a16:creationId xmlns:a16="http://schemas.microsoft.com/office/drawing/2014/main" id="{5B9B85F1-A5F3-DC95-F938-9CB1D5D945D4}"/>
                  </a:ext>
                </a:extLst>
              </p:cNvPr>
              <p:cNvSpPr>
                <a:spLocks noChangeShapeType="1"/>
              </p:cNvSpPr>
              <p:nvPr/>
            </p:nvSpPr>
            <p:spPr bwMode="auto">
              <a:xfrm>
                <a:off x="4330" y="788"/>
                <a:ext cx="0" cy="23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987" name="Line 43">
                <a:extLst>
                  <a:ext uri="{FF2B5EF4-FFF2-40B4-BE49-F238E27FC236}">
                    <a16:creationId xmlns:a16="http://schemas.microsoft.com/office/drawing/2014/main" id="{5D13BE66-821B-DD83-6CEF-490B12D9C905}"/>
                  </a:ext>
                </a:extLst>
              </p:cNvPr>
              <p:cNvSpPr>
                <a:spLocks noChangeShapeType="1"/>
              </p:cNvSpPr>
              <p:nvPr/>
            </p:nvSpPr>
            <p:spPr bwMode="auto">
              <a:xfrm flipH="1">
                <a:off x="4276" y="1019"/>
                <a:ext cx="54" cy="6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988" name="Rectangle 44">
                <a:extLst>
                  <a:ext uri="{FF2B5EF4-FFF2-40B4-BE49-F238E27FC236}">
                    <a16:creationId xmlns:a16="http://schemas.microsoft.com/office/drawing/2014/main" id="{492C5336-16EC-D2FE-A385-AD2ADE8EC876}"/>
                  </a:ext>
                </a:extLst>
              </p:cNvPr>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989" name="Rectangle 45">
                <a:extLst>
                  <a:ext uri="{FF2B5EF4-FFF2-40B4-BE49-F238E27FC236}">
                    <a16:creationId xmlns:a16="http://schemas.microsoft.com/office/drawing/2014/main" id="{F79E4B36-1F4A-1C07-22DF-3A252B85B489}"/>
                  </a:ext>
                </a:extLst>
              </p:cNvPr>
              <p:cNvSpPr>
                <a:spLocks noChangeArrowheads="1"/>
              </p:cNvSpPr>
              <p:nvPr/>
            </p:nvSpPr>
            <p:spPr bwMode="auto">
              <a:xfrm>
                <a:off x="4202" y="924"/>
                <a:ext cx="48" cy="4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594990" name="Group 46">
            <a:extLst>
              <a:ext uri="{FF2B5EF4-FFF2-40B4-BE49-F238E27FC236}">
                <a16:creationId xmlns:a16="http://schemas.microsoft.com/office/drawing/2014/main" id="{C9EB7AC4-4B2E-D758-EAF1-61BED9713E3D}"/>
              </a:ext>
            </a:extLst>
          </p:cNvPr>
          <p:cNvGrpSpPr>
            <a:grpSpLocks/>
          </p:cNvGrpSpPr>
          <p:nvPr/>
        </p:nvGrpSpPr>
        <p:grpSpPr bwMode="auto">
          <a:xfrm>
            <a:off x="6754813" y="3357563"/>
            <a:ext cx="347662" cy="695325"/>
            <a:chOff x="4730" y="2897"/>
            <a:chExt cx="219" cy="438"/>
          </a:xfrm>
        </p:grpSpPr>
        <p:sp>
          <p:nvSpPr>
            <p:cNvPr id="594991" name="Freeform 47">
              <a:extLst>
                <a:ext uri="{FF2B5EF4-FFF2-40B4-BE49-F238E27FC236}">
                  <a16:creationId xmlns:a16="http://schemas.microsoft.com/office/drawing/2014/main" id="{AC38E956-E0C8-2218-C994-36848176557A}"/>
                </a:ext>
              </a:extLst>
            </p:cNvPr>
            <p:cNvSpPr>
              <a:spLocks/>
            </p:cNvSpPr>
            <p:nvPr/>
          </p:nvSpPr>
          <p:spPr bwMode="auto">
            <a:xfrm>
              <a:off x="4730" y="2897"/>
              <a:ext cx="219" cy="438"/>
            </a:xfrm>
            <a:custGeom>
              <a:avLst/>
              <a:gdLst>
                <a:gd name="T0" fmla="*/ 16 w 219"/>
                <a:gd name="T1" fmla="*/ 109 h 438"/>
                <a:gd name="T2" fmla="*/ 94 w 219"/>
                <a:gd name="T3" fmla="*/ 7 h 438"/>
                <a:gd name="T4" fmla="*/ 178 w 219"/>
                <a:gd name="T5" fmla="*/ 67 h 438"/>
                <a:gd name="T6" fmla="*/ 196 w 219"/>
                <a:gd name="T7" fmla="*/ 379 h 438"/>
                <a:gd name="T8" fmla="*/ 40 w 219"/>
                <a:gd name="T9" fmla="*/ 421 h 438"/>
                <a:gd name="T10" fmla="*/ 4 w 219"/>
                <a:gd name="T11" fmla="*/ 313 h 438"/>
                <a:gd name="T12" fmla="*/ 16 w 219"/>
                <a:gd name="T13" fmla="*/ 109 h 438"/>
              </a:gdLst>
              <a:ahLst/>
              <a:cxnLst>
                <a:cxn ang="0">
                  <a:pos x="T0" y="T1"/>
                </a:cxn>
                <a:cxn ang="0">
                  <a:pos x="T2" y="T3"/>
                </a:cxn>
                <a:cxn ang="0">
                  <a:pos x="T4" y="T5"/>
                </a:cxn>
                <a:cxn ang="0">
                  <a:pos x="T6" y="T7"/>
                </a:cxn>
                <a:cxn ang="0">
                  <a:pos x="T8" y="T9"/>
                </a:cxn>
                <a:cxn ang="0">
                  <a:pos x="T10" y="T11"/>
                </a:cxn>
                <a:cxn ang="0">
                  <a:pos x="T12" y="T13"/>
                </a:cxn>
              </a:cxnLst>
              <a:rect l="0" t="0" r="r" b="b"/>
              <a:pathLst>
                <a:path w="219" h="438">
                  <a:moveTo>
                    <a:pt x="16" y="109"/>
                  </a:moveTo>
                  <a:cubicBezTo>
                    <a:pt x="31" y="58"/>
                    <a:pt x="67" y="14"/>
                    <a:pt x="94" y="7"/>
                  </a:cubicBezTo>
                  <a:cubicBezTo>
                    <a:pt x="121" y="0"/>
                    <a:pt x="161" y="5"/>
                    <a:pt x="178" y="67"/>
                  </a:cubicBezTo>
                  <a:cubicBezTo>
                    <a:pt x="195" y="129"/>
                    <a:pt x="219" y="320"/>
                    <a:pt x="196" y="379"/>
                  </a:cubicBezTo>
                  <a:cubicBezTo>
                    <a:pt x="173" y="438"/>
                    <a:pt x="72" y="432"/>
                    <a:pt x="40" y="421"/>
                  </a:cubicBezTo>
                  <a:cubicBezTo>
                    <a:pt x="8" y="410"/>
                    <a:pt x="8" y="365"/>
                    <a:pt x="4" y="313"/>
                  </a:cubicBezTo>
                  <a:cubicBezTo>
                    <a:pt x="0" y="261"/>
                    <a:pt x="1" y="160"/>
                    <a:pt x="16" y="109"/>
                  </a:cubicBezTo>
                  <a:close/>
                </a:path>
              </a:pathLst>
            </a:cu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94992" name="Group 48">
              <a:extLst>
                <a:ext uri="{FF2B5EF4-FFF2-40B4-BE49-F238E27FC236}">
                  <a16:creationId xmlns:a16="http://schemas.microsoft.com/office/drawing/2014/main" id="{04FF9C16-976A-5CA8-D19C-B1E8097D094A}"/>
                </a:ext>
              </a:extLst>
            </p:cNvPr>
            <p:cNvGrpSpPr>
              <a:grpSpLocks/>
            </p:cNvGrpSpPr>
            <p:nvPr/>
          </p:nvGrpSpPr>
          <p:grpSpPr bwMode="auto">
            <a:xfrm>
              <a:off x="4771" y="2948"/>
              <a:ext cx="116" cy="342"/>
              <a:chOff x="4180" y="783"/>
              <a:chExt cx="150" cy="307"/>
            </a:xfrm>
          </p:grpSpPr>
          <p:sp>
            <p:nvSpPr>
              <p:cNvPr id="594993" name="AutoShape 49">
                <a:extLst>
                  <a:ext uri="{FF2B5EF4-FFF2-40B4-BE49-F238E27FC236}">
                    <a16:creationId xmlns:a16="http://schemas.microsoft.com/office/drawing/2014/main" id="{7D91F739-9CCA-758A-4BE6-167278B53D41}"/>
                  </a:ext>
                </a:extLst>
              </p:cNvPr>
              <p:cNvSpPr>
                <a:spLocks noChangeArrowheads="1"/>
              </p:cNvSpPr>
              <p:nvPr/>
            </p:nvSpPr>
            <p:spPr bwMode="auto">
              <a:xfrm>
                <a:off x="4180" y="1019"/>
                <a:ext cx="150" cy="71"/>
              </a:xfrm>
              <a:prstGeom prst="parallelogram">
                <a:avLst>
                  <a:gd name="adj" fmla="val 81387"/>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994" name="Rectangle 50">
                <a:extLst>
                  <a:ext uri="{FF2B5EF4-FFF2-40B4-BE49-F238E27FC236}">
                    <a16:creationId xmlns:a16="http://schemas.microsoft.com/office/drawing/2014/main" id="{535243DF-5A3A-987B-6893-7052103CD733}"/>
                  </a:ext>
                </a:extLst>
              </p:cNvPr>
              <p:cNvSpPr>
                <a:spLocks noChangeArrowheads="1"/>
              </p:cNvSpPr>
              <p:nvPr/>
            </p:nvSpPr>
            <p:spPr bwMode="auto">
              <a:xfrm>
                <a:off x="4256" y="785"/>
                <a:ext cx="69" cy="236"/>
              </a:xfrm>
              <a:prstGeom prst="rect">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995" name="Rectangle 51">
                <a:extLst>
                  <a:ext uri="{FF2B5EF4-FFF2-40B4-BE49-F238E27FC236}">
                    <a16:creationId xmlns:a16="http://schemas.microsoft.com/office/drawing/2014/main" id="{BB6F22CC-D2A0-96A8-119A-98BF70730480}"/>
                  </a:ext>
                </a:extLst>
              </p:cNvPr>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996" name="AutoShape 52">
                <a:extLst>
                  <a:ext uri="{FF2B5EF4-FFF2-40B4-BE49-F238E27FC236}">
                    <a16:creationId xmlns:a16="http://schemas.microsoft.com/office/drawing/2014/main" id="{C1C77846-87AA-ED89-5503-D3E5BCDE5D59}"/>
                  </a:ext>
                </a:extLst>
              </p:cNvPr>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997" name="Line 53">
                <a:extLst>
                  <a:ext uri="{FF2B5EF4-FFF2-40B4-BE49-F238E27FC236}">
                    <a16:creationId xmlns:a16="http://schemas.microsoft.com/office/drawing/2014/main" id="{8C3B3E49-FAF4-0A81-7D64-EBCB5CC6EEE8}"/>
                  </a:ext>
                </a:extLst>
              </p:cNvPr>
              <p:cNvSpPr>
                <a:spLocks noChangeShapeType="1"/>
              </p:cNvSpPr>
              <p:nvPr/>
            </p:nvSpPr>
            <p:spPr bwMode="auto">
              <a:xfrm>
                <a:off x="4330" y="788"/>
                <a:ext cx="0" cy="23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998" name="Line 54">
                <a:extLst>
                  <a:ext uri="{FF2B5EF4-FFF2-40B4-BE49-F238E27FC236}">
                    <a16:creationId xmlns:a16="http://schemas.microsoft.com/office/drawing/2014/main" id="{306B700B-64C6-66E4-3136-5064D17F773A}"/>
                  </a:ext>
                </a:extLst>
              </p:cNvPr>
              <p:cNvSpPr>
                <a:spLocks noChangeShapeType="1"/>
              </p:cNvSpPr>
              <p:nvPr/>
            </p:nvSpPr>
            <p:spPr bwMode="auto">
              <a:xfrm flipH="1">
                <a:off x="4276" y="1019"/>
                <a:ext cx="54" cy="6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999" name="Rectangle 55">
                <a:extLst>
                  <a:ext uri="{FF2B5EF4-FFF2-40B4-BE49-F238E27FC236}">
                    <a16:creationId xmlns:a16="http://schemas.microsoft.com/office/drawing/2014/main" id="{C7925F2E-447A-371E-80AE-2970E30281D6}"/>
                  </a:ext>
                </a:extLst>
              </p:cNvPr>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5000" name="Rectangle 56">
                <a:extLst>
                  <a:ext uri="{FF2B5EF4-FFF2-40B4-BE49-F238E27FC236}">
                    <a16:creationId xmlns:a16="http://schemas.microsoft.com/office/drawing/2014/main" id="{8FD27FAE-1F49-43DC-29F5-2F9C2ED47689}"/>
                  </a:ext>
                </a:extLst>
              </p:cNvPr>
              <p:cNvSpPr>
                <a:spLocks noChangeArrowheads="1"/>
              </p:cNvSpPr>
              <p:nvPr/>
            </p:nvSpPr>
            <p:spPr bwMode="auto">
              <a:xfrm>
                <a:off x="4202" y="924"/>
                <a:ext cx="48" cy="4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595001" name="Text Box 57">
            <a:extLst>
              <a:ext uri="{FF2B5EF4-FFF2-40B4-BE49-F238E27FC236}">
                <a16:creationId xmlns:a16="http://schemas.microsoft.com/office/drawing/2014/main" id="{70DEC987-146D-21F7-CAEB-ECC9D3AED5F5}"/>
              </a:ext>
            </a:extLst>
          </p:cNvPr>
          <p:cNvSpPr txBox="1">
            <a:spLocks noChangeArrowheads="1"/>
          </p:cNvSpPr>
          <p:nvPr/>
        </p:nvSpPr>
        <p:spPr bwMode="auto">
          <a:xfrm>
            <a:off x="6083300" y="1376363"/>
            <a:ext cx="1830388" cy="63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accent2"/>
              </a:buClr>
              <a:buSzPct val="85000"/>
              <a:buFont typeface="ZapfDingbats" pitchFamily="82" charset="2"/>
              <a:buNone/>
            </a:pPr>
            <a:r>
              <a:rPr lang="en-US" altLang="en-US" sz="1600"/>
              <a:t>origin server </a:t>
            </a:r>
          </a:p>
          <a:p>
            <a:pPr>
              <a:spcBef>
                <a:spcPct val="20000"/>
              </a:spcBef>
              <a:buClr>
                <a:schemeClr val="accent2"/>
              </a:buClr>
              <a:buSzPct val="85000"/>
              <a:buFont typeface="ZapfDingbats" pitchFamily="82" charset="2"/>
              <a:buNone/>
            </a:pPr>
            <a:r>
              <a:rPr lang="en-US" altLang="en-US" sz="1600"/>
              <a:t>in North America</a:t>
            </a:r>
          </a:p>
        </p:txBody>
      </p:sp>
      <p:sp>
        <p:nvSpPr>
          <p:cNvPr id="595002" name="Text Box 58">
            <a:extLst>
              <a:ext uri="{FF2B5EF4-FFF2-40B4-BE49-F238E27FC236}">
                <a16:creationId xmlns:a16="http://schemas.microsoft.com/office/drawing/2014/main" id="{9967C77D-E0C7-D9C4-999E-52454C045149}"/>
              </a:ext>
            </a:extLst>
          </p:cNvPr>
          <p:cNvSpPr txBox="1">
            <a:spLocks noChangeArrowheads="1"/>
          </p:cNvSpPr>
          <p:nvPr/>
        </p:nvSpPr>
        <p:spPr bwMode="auto">
          <a:xfrm>
            <a:off x="5838825" y="2987675"/>
            <a:ext cx="22955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accent2"/>
              </a:buClr>
              <a:buSzPct val="85000"/>
              <a:buFont typeface="ZapfDingbats" pitchFamily="82" charset="2"/>
              <a:buNone/>
            </a:pPr>
            <a:r>
              <a:rPr lang="en-US" altLang="en-US" sz="1600"/>
              <a:t>CDN distribution node</a:t>
            </a:r>
          </a:p>
        </p:txBody>
      </p:sp>
      <p:sp>
        <p:nvSpPr>
          <p:cNvPr id="595003" name="Line 59">
            <a:extLst>
              <a:ext uri="{FF2B5EF4-FFF2-40B4-BE49-F238E27FC236}">
                <a16:creationId xmlns:a16="http://schemas.microsoft.com/office/drawing/2014/main" id="{2F8556A0-6501-A649-FEF8-8033EA57F0A2}"/>
              </a:ext>
            </a:extLst>
          </p:cNvPr>
          <p:cNvSpPr>
            <a:spLocks noChangeShapeType="1"/>
          </p:cNvSpPr>
          <p:nvPr/>
        </p:nvSpPr>
        <p:spPr bwMode="auto">
          <a:xfrm>
            <a:off x="6859588" y="2520950"/>
            <a:ext cx="0" cy="487363"/>
          </a:xfrm>
          <a:prstGeom prst="line">
            <a:avLst/>
          </a:prstGeom>
          <a:noFill/>
          <a:ln w="127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5004" name="Line 60">
            <a:extLst>
              <a:ext uri="{FF2B5EF4-FFF2-40B4-BE49-F238E27FC236}">
                <a16:creationId xmlns:a16="http://schemas.microsoft.com/office/drawing/2014/main" id="{4D3E9F47-E2F1-C68A-E99E-A32DB3E0F603}"/>
              </a:ext>
            </a:extLst>
          </p:cNvPr>
          <p:cNvSpPr>
            <a:spLocks noChangeShapeType="1"/>
          </p:cNvSpPr>
          <p:nvPr/>
        </p:nvSpPr>
        <p:spPr bwMode="auto">
          <a:xfrm flipH="1">
            <a:off x="5980113" y="3863975"/>
            <a:ext cx="720725" cy="695325"/>
          </a:xfrm>
          <a:prstGeom prst="line">
            <a:avLst/>
          </a:prstGeom>
          <a:noFill/>
          <a:ln w="127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5005" name="Line 61">
            <a:extLst>
              <a:ext uri="{FF2B5EF4-FFF2-40B4-BE49-F238E27FC236}">
                <a16:creationId xmlns:a16="http://schemas.microsoft.com/office/drawing/2014/main" id="{52DA2821-E94F-3049-E9B6-FEE6529CE068}"/>
              </a:ext>
            </a:extLst>
          </p:cNvPr>
          <p:cNvSpPr>
            <a:spLocks noChangeShapeType="1"/>
          </p:cNvSpPr>
          <p:nvPr/>
        </p:nvSpPr>
        <p:spPr bwMode="auto">
          <a:xfrm>
            <a:off x="6932613" y="4143375"/>
            <a:ext cx="0" cy="452438"/>
          </a:xfrm>
          <a:prstGeom prst="line">
            <a:avLst/>
          </a:prstGeom>
          <a:noFill/>
          <a:ln w="127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5006" name="Line 62">
            <a:extLst>
              <a:ext uri="{FF2B5EF4-FFF2-40B4-BE49-F238E27FC236}">
                <a16:creationId xmlns:a16="http://schemas.microsoft.com/office/drawing/2014/main" id="{D44F56C5-30C0-BF65-656E-A1253E978472}"/>
              </a:ext>
            </a:extLst>
          </p:cNvPr>
          <p:cNvSpPr>
            <a:spLocks noChangeShapeType="1"/>
          </p:cNvSpPr>
          <p:nvPr/>
        </p:nvSpPr>
        <p:spPr bwMode="auto">
          <a:xfrm>
            <a:off x="7151688" y="3838575"/>
            <a:ext cx="598487" cy="708025"/>
          </a:xfrm>
          <a:prstGeom prst="line">
            <a:avLst/>
          </a:prstGeom>
          <a:noFill/>
          <a:ln w="127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5007" name="Text Box 63">
            <a:extLst>
              <a:ext uri="{FF2B5EF4-FFF2-40B4-BE49-F238E27FC236}">
                <a16:creationId xmlns:a16="http://schemas.microsoft.com/office/drawing/2014/main" id="{DFF6C053-36D2-D171-B231-BCAC0F7929E8}"/>
              </a:ext>
            </a:extLst>
          </p:cNvPr>
          <p:cNvSpPr txBox="1">
            <a:spLocks noChangeArrowheads="1"/>
          </p:cNvSpPr>
          <p:nvPr/>
        </p:nvSpPr>
        <p:spPr bwMode="auto">
          <a:xfrm>
            <a:off x="4911725" y="5089525"/>
            <a:ext cx="1443038" cy="63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accent2"/>
              </a:buClr>
              <a:buSzPct val="85000"/>
              <a:buFont typeface="ZapfDingbats" pitchFamily="82" charset="2"/>
              <a:buNone/>
            </a:pPr>
            <a:r>
              <a:rPr lang="en-US" altLang="en-US" sz="1600"/>
              <a:t>CDN server</a:t>
            </a:r>
          </a:p>
          <a:p>
            <a:pPr>
              <a:spcBef>
                <a:spcPct val="20000"/>
              </a:spcBef>
              <a:buClr>
                <a:schemeClr val="accent2"/>
              </a:buClr>
              <a:buSzPct val="85000"/>
              <a:buFont typeface="ZapfDingbats" pitchFamily="82" charset="2"/>
              <a:buNone/>
            </a:pPr>
            <a:r>
              <a:rPr lang="en-US" altLang="en-US" sz="1600"/>
              <a:t>in S. America</a:t>
            </a:r>
          </a:p>
        </p:txBody>
      </p:sp>
      <p:sp>
        <p:nvSpPr>
          <p:cNvPr id="595008" name="Text Box 64">
            <a:extLst>
              <a:ext uri="{FF2B5EF4-FFF2-40B4-BE49-F238E27FC236}">
                <a16:creationId xmlns:a16="http://schemas.microsoft.com/office/drawing/2014/main" id="{79DA44FD-2F0A-328D-5DEE-3F0466D95857}"/>
              </a:ext>
            </a:extLst>
          </p:cNvPr>
          <p:cNvSpPr txBox="1">
            <a:spLocks noChangeArrowheads="1"/>
          </p:cNvSpPr>
          <p:nvPr/>
        </p:nvSpPr>
        <p:spPr bwMode="auto">
          <a:xfrm>
            <a:off x="6340475" y="5418138"/>
            <a:ext cx="1290638" cy="63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accent2"/>
              </a:buClr>
              <a:buSzPct val="85000"/>
              <a:buFont typeface="ZapfDingbats" pitchFamily="82" charset="2"/>
              <a:buNone/>
            </a:pPr>
            <a:r>
              <a:rPr lang="en-US" altLang="en-US" sz="1600"/>
              <a:t>CDN server</a:t>
            </a:r>
          </a:p>
          <a:p>
            <a:pPr>
              <a:spcBef>
                <a:spcPct val="20000"/>
              </a:spcBef>
              <a:buClr>
                <a:schemeClr val="accent2"/>
              </a:buClr>
              <a:buSzPct val="85000"/>
              <a:buFont typeface="ZapfDingbats" pitchFamily="82" charset="2"/>
              <a:buNone/>
            </a:pPr>
            <a:r>
              <a:rPr lang="en-US" altLang="en-US" sz="1600"/>
              <a:t>in Europe</a:t>
            </a:r>
          </a:p>
        </p:txBody>
      </p:sp>
      <p:sp>
        <p:nvSpPr>
          <p:cNvPr id="595009" name="Text Box 65">
            <a:extLst>
              <a:ext uri="{FF2B5EF4-FFF2-40B4-BE49-F238E27FC236}">
                <a16:creationId xmlns:a16="http://schemas.microsoft.com/office/drawing/2014/main" id="{D3EB360A-AB9D-3086-8FA1-FAB498B348A2}"/>
              </a:ext>
            </a:extLst>
          </p:cNvPr>
          <p:cNvSpPr txBox="1">
            <a:spLocks noChangeArrowheads="1"/>
          </p:cNvSpPr>
          <p:nvPr/>
        </p:nvSpPr>
        <p:spPr bwMode="auto">
          <a:xfrm>
            <a:off x="7651750" y="5240338"/>
            <a:ext cx="1290638" cy="63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accent2"/>
              </a:buClr>
              <a:buSzPct val="85000"/>
              <a:buFont typeface="ZapfDingbats" pitchFamily="82" charset="2"/>
              <a:buNone/>
            </a:pPr>
            <a:r>
              <a:rPr lang="en-US" altLang="en-US" sz="1600"/>
              <a:t>CDN server</a:t>
            </a:r>
          </a:p>
          <a:p>
            <a:pPr>
              <a:spcBef>
                <a:spcPct val="20000"/>
              </a:spcBef>
              <a:buClr>
                <a:schemeClr val="accent2"/>
              </a:buClr>
              <a:buSzPct val="85000"/>
              <a:buFont typeface="ZapfDingbats" pitchFamily="82" charset="2"/>
              <a:buNone/>
            </a:pPr>
            <a:r>
              <a:rPr lang="en-US" altLang="en-US" sz="1600"/>
              <a:t>in Asia</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C9DE29E7-ED38-034F-C57D-73C18BA9C8FD}"/>
              </a:ext>
            </a:extLst>
          </p:cNvPr>
          <p:cNvSpPr>
            <a:spLocks noGrp="1"/>
          </p:cNvSpPr>
          <p:nvPr>
            <p:ph type="ftr" sz="quarter" idx="10"/>
          </p:nvPr>
        </p:nvSpPr>
        <p:spPr/>
        <p:txBody>
          <a:bodyPr/>
          <a:lstStyle/>
          <a:p>
            <a:r>
              <a:rPr lang="en-US" altLang="en-US"/>
              <a:t>7: Multimedia Networking</a:t>
            </a:r>
          </a:p>
        </p:txBody>
      </p:sp>
      <p:sp>
        <p:nvSpPr>
          <p:cNvPr id="3" name="Slide Number Placeholder 5">
            <a:extLst>
              <a:ext uri="{FF2B5EF4-FFF2-40B4-BE49-F238E27FC236}">
                <a16:creationId xmlns:a16="http://schemas.microsoft.com/office/drawing/2014/main" id="{946D4721-FF90-67CE-6AC1-74C9A7C79809}"/>
              </a:ext>
            </a:extLst>
          </p:cNvPr>
          <p:cNvSpPr>
            <a:spLocks noGrp="1"/>
          </p:cNvSpPr>
          <p:nvPr>
            <p:ph type="sldNum" sz="quarter" idx="11"/>
          </p:nvPr>
        </p:nvSpPr>
        <p:spPr/>
        <p:txBody>
          <a:bodyPr/>
          <a:lstStyle/>
          <a:p>
            <a:r>
              <a:rPr lang="en-US" altLang="en-US"/>
              <a:t>7-</a:t>
            </a:r>
            <a:fld id="{2FB1961F-B42B-9242-838B-5FE1FCBBCCA4}" type="slidenum">
              <a:rPr lang="en-US" altLang="en-US"/>
              <a:pPr/>
              <a:t>44</a:t>
            </a:fld>
            <a:endParaRPr lang="en-US" altLang="en-US"/>
          </a:p>
        </p:txBody>
      </p:sp>
      <p:sp>
        <p:nvSpPr>
          <p:cNvPr id="596994" name="Rectangle 2">
            <a:extLst>
              <a:ext uri="{FF2B5EF4-FFF2-40B4-BE49-F238E27FC236}">
                <a16:creationId xmlns:a16="http://schemas.microsoft.com/office/drawing/2014/main" id="{5EC24EFC-5110-65A2-4B93-36E7A4C4058E}"/>
              </a:ext>
            </a:extLst>
          </p:cNvPr>
          <p:cNvSpPr>
            <a:spLocks noGrp="1" noChangeArrowheads="1"/>
          </p:cNvSpPr>
          <p:nvPr>
            <p:ph type="title"/>
          </p:nvPr>
        </p:nvSpPr>
        <p:spPr>
          <a:xfrm>
            <a:off x="533400" y="228600"/>
            <a:ext cx="8029575" cy="1143000"/>
          </a:xfrm>
        </p:spPr>
        <p:txBody>
          <a:bodyPr/>
          <a:lstStyle/>
          <a:p>
            <a:pPr algn="l"/>
            <a:r>
              <a:rPr lang="en-US" altLang="en-US"/>
              <a:t>Content distribution networks (CDNs)</a:t>
            </a:r>
          </a:p>
        </p:txBody>
      </p:sp>
      <p:sp>
        <p:nvSpPr>
          <p:cNvPr id="596995" name="Rectangle 3">
            <a:extLst>
              <a:ext uri="{FF2B5EF4-FFF2-40B4-BE49-F238E27FC236}">
                <a16:creationId xmlns:a16="http://schemas.microsoft.com/office/drawing/2014/main" id="{8FF9A7B1-EE51-3156-B72C-96396D73CB02}"/>
              </a:ext>
            </a:extLst>
          </p:cNvPr>
          <p:cNvSpPr>
            <a:spLocks noGrp="1" noChangeArrowheads="1"/>
          </p:cNvSpPr>
          <p:nvPr>
            <p:ph type="body" sz="half" idx="1"/>
          </p:nvPr>
        </p:nvSpPr>
        <p:spPr>
          <a:xfrm>
            <a:off x="533400" y="1339850"/>
            <a:ext cx="4065588" cy="4908550"/>
          </a:xfrm>
        </p:spPr>
        <p:txBody>
          <a:bodyPr/>
          <a:lstStyle/>
          <a:p>
            <a:pPr>
              <a:buFont typeface="ZapfDingbats" pitchFamily="82" charset="2"/>
              <a:buNone/>
            </a:pPr>
            <a:r>
              <a:rPr lang="en-US" altLang="en-US" u="sng">
                <a:solidFill>
                  <a:srgbClr val="FF0000"/>
                </a:solidFill>
              </a:rPr>
              <a:t>Content replication</a:t>
            </a:r>
            <a:endParaRPr lang="en-US" altLang="en-US"/>
          </a:p>
          <a:p>
            <a:r>
              <a:rPr lang="en-US" altLang="en-US"/>
              <a:t>CDN (e.g., Akamai) customer is the content provider (e.g., CNN)</a:t>
            </a:r>
          </a:p>
          <a:p>
            <a:r>
              <a:rPr lang="en-US" altLang="en-US"/>
              <a:t>CDN replicates customers’ content in CDN servers. </a:t>
            </a:r>
          </a:p>
          <a:p>
            <a:r>
              <a:rPr lang="en-US" altLang="en-US"/>
              <a:t>when provider updates content, CDN updates servers</a:t>
            </a:r>
          </a:p>
          <a:p>
            <a:pPr>
              <a:buFont typeface="ZapfDingbats" pitchFamily="82" charset="2"/>
              <a:buNone/>
            </a:pPr>
            <a:endParaRPr lang="en-US" altLang="en-US"/>
          </a:p>
        </p:txBody>
      </p:sp>
      <p:grpSp>
        <p:nvGrpSpPr>
          <p:cNvPr id="596996" name="Group 4">
            <a:extLst>
              <a:ext uri="{FF2B5EF4-FFF2-40B4-BE49-F238E27FC236}">
                <a16:creationId xmlns:a16="http://schemas.microsoft.com/office/drawing/2014/main" id="{D4C8ACD7-7E79-EB33-AAEB-2C1FC5100F35}"/>
              </a:ext>
            </a:extLst>
          </p:cNvPr>
          <p:cNvGrpSpPr>
            <a:grpSpLocks/>
          </p:cNvGrpSpPr>
          <p:nvPr/>
        </p:nvGrpSpPr>
        <p:grpSpPr bwMode="auto">
          <a:xfrm>
            <a:off x="6435725" y="1841500"/>
            <a:ext cx="184150" cy="542925"/>
            <a:chOff x="4180" y="783"/>
            <a:chExt cx="150" cy="307"/>
          </a:xfrm>
        </p:grpSpPr>
        <p:sp>
          <p:nvSpPr>
            <p:cNvPr id="596997" name="AutoShape 5">
              <a:extLst>
                <a:ext uri="{FF2B5EF4-FFF2-40B4-BE49-F238E27FC236}">
                  <a16:creationId xmlns:a16="http://schemas.microsoft.com/office/drawing/2014/main" id="{61FC4105-BB26-7C09-0A34-32EED401472B}"/>
                </a:ext>
              </a:extLst>
            </p:cNvPr>
            <p:cNvSpPr>
              <a:spLocks noChangeArrowheads="1"/>
            </p:cNvSpPr>
            <p:nvPr/>
          </p:nvSpPr>
          <p:spPr bwMode="auto">
            <a:xfrm>
              <a:off x="4180" y="1019"/>
              <a:ext cx="150" cy="71"/>
            </a:xfrm>
            <a:prstGeom prst="parallelogram">
              <a:avLst>
                <a:gd name="adj" fmla="val 81387"/>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6998" name="Rectangle 6">
              <a:extLst>
                <a:ext uri="{FF2B5EF4-FFF2-40B4-BE49-F238E27FC236}">
                  <a16:creationId xmlns:a16="http://schemas.microsoft.com/office/drawing/2014/main" id="{7DCC9CFE-6D74-5C8B-4694-4BED845F4D90}"/>
                </a:ext>
              </a:extLst>
            </p:cNvPr>
            <p:cNvSpPr>
              <a:spLocks noChangeArrowheads="1"/>
            </p:cNvSpPr>
            <p:nvPr/>
          </p:nvSpPr>
          <p:spPr bwMode="auto">
            <a:xfrm>
              <a:off x="4256" y="785"/>
              <a:ext cx="69" cy="236"/>
            </a:xfrm>
            <a:prstGeom prst="rect">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6999" name="Rectangle 7">
              <a:extLst>
                <a:ext uri="{FF2B5EF4-FFF2-40B4-BE49-F238E27FC236}">
                  <a16:creationId xmlns:a16="http://schemas.microsoft.com/office/drawing/2014/main" id="{AC3AE8F9-57A4-6C51-83E1-90D03DFC0C4B}"/>
                </a:ext>
              </a:extLst>
            </p:cNvPr>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7000" name="AutoShape 8">
              <a:extLst>
                <a:ext uri="{FF2B5EF4-FFF2-40B4-BE49-F238E27FC236}">
                  <a16:creationId xmlns:a16="http://schemas.microsoft.com/office/drawing/2014/main" id="{86704BA6-827D-D027-36A8-59D54D369EB3}"/>
                </a:ext>
              </a:extLst>
            </p:cNvPr>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7001" name="Line 9">
              <a:extLst>
                <a:ext uri="{FF2B5EF4-FFF2-40B4-BE49-F238E27FC236}">
                  <a16:creationId xmlns:a16="http://schemas.microsoft.com/office/drawing/2014/main" id="{664BC590-62DA-86A8-9984-B89A62856F3C}"/>
                </a:ext>
              </a:extLst>
            </p:cNvPr>
            <p:cNvSpPr>
              <a:spLocks noChangeShapeType="1"/>
            </p:cNvSpPr>
            <p:nvPr/>
          </p:nvSpPr>
          <p:spPr bwMode="auto">
            <a:xfrm>
              <a:off x="4330" y="788"/>
              <a:ext cx="0" cy="23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7002" name="Line 10">
              <a:extLst>
                <a:ext uri="{FF2B5EF4-FFF2-40B4-BE49-F238E27FC236}">
                  <a16:creationId xmlns:a16="http://schemas.microsoft.com/office/drawing/2014/main" id="{5C2DBD20-3BCC-A699-A1C5-961B0B4E1010}"/>
                </a:ext>
              </a:extLst>
            </p:cNvPr>
            <p:cNvSpPr>
              <a:spLocks noChangeShapeType="1"/>
            </p:cNvSpPr>
            <p:nvPr/>
          </p:nvSpPr>
          <p:spPr bwMode="auto">
            <a:xfrm flipH="1">
              <a:off x="4276" y="1019"/>
              <a:ext cx="54" cy="6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7003" name="Rectangle 11">
              <a:extLst>
                <a:ext uri="{FF2B5EF4-FFF2-40B4-BE49-F238E27FC236}">
                  <a16:creationId xmlns:a16="http://schemas.microsoft.com/office/drawing/2014/main" id="{07ACE76F-E397-D754-BD99-3EC98A3FB0BB}"/>
                </a:ext>
              </a:extLst>
            </p:cNvPr>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7004" name="Rectangle 12">
              <a:extLst>
                <a:ext uri="{FF2B5EF4-FFF2-40B4-BE49-F238E27FC236}">
                  <a16:creationId xmlns:a16="http://schemas.microsoft.com/office/drawing/2014/main" id="{6C1520A2-7F0B-ADA7-3051-55BE7E1C9AC0}"/>
                </a:ext>
              </a:extLst>
            </p:cNvPr>
            <p:cNvSpPr>
              <a:spLocks noChangeArrowheads="1"/>
            </p:cNvSpPr>
            <p:nvPr/>
          </p:nvSpPr>
          <p:spPr bwMode="auto">
            <a:xfrm>
              <a:off x="4202" y="924"/>
              <a:ext cx="48" cy="4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97005" name="Group 13">
            <a:extLst>
              <a:ext uri="{FF2B5EF4-FFF2-40B4-BE49-F238E27FC236}">
                <a16:creationId xmlns:a16="http://schemas.microsoft.com/office/drawing/2014/main" id="{E4B11D2F-3BF0-9D49-BFDF-694F5448BFCB}"/>
              </a:ext>
            </a:extLst>
          </p:cNvPr>
          <p:cNvGrpSpPr>
            <a:grpSpLocks/>
          </p:cNvGrpSpPr>
          <p:nvPr/>
        </p:nvGrpSpPr>
        <p:grpSpPr bwMode="auto">
          <a:xfrm>
            <a:off x="5284788" y="4213225"/>
            <a:ext cx="347662" cy="695325"/>
            <a:chOff x="4730" y="2897"/>
            <a:chExt cx="219" cy="438"/>
          </a:xfrm>
        </p:grpSpPr>
        <p:sp>
          <p:nvSpPr>
            <p:cNvPr id="597006" name="Freeform 14">
              <a:extLst>
                <a:ext uri="{FF2B5EF4-FFF2-40B4-BE49-F238E27FC236}">
                  <a16:creationId xmlns:a16="http://schemas.microsoft.com/office/drawing/2014/main" id="{86C47AD1-930C-7411-ED70-CE7A4CD9903A}"/>
                </a:ext>
              </a:extLst>
            </p:cNvPr>
            <p:cNvSpPr>
              <a:spLocks/>
            </p:cNvSpPr>
            <p:nvPr/>
          </p:nvSpPr>
          <p:spPr bwMode="auto">
            <a:xfrm>
              <a:off x="4730" y="2897"/>
              <a:ext cx="219" cy="438"/>
            </a:xfrm>
            <a:custGeom>
              <a:avLst/>
              <a:gdLst>
                <a:gd name="T0" fmla="*/ 16 w 219"/>
                <a:gd name="T1" fmla="*/ 109 h 438"/>
                <a:gd name="T2" fmla="*/ 94 w 219"/>
                <a:gd name="T3" fmla="*/ 7 h 438"/>
                <a:gd name="T4" fmla="*/ 178 w 219"/>
                <a:gd name="T5" fmla="*/ 67 h 438"/>
                <a:gd name="T6" fmla="*/ 196 w 219"/>
                <a:gd name="T7" fmla="*/ 379 h 438"/>
                <a:gd name="T8" fmla="*/ 40 w 219"/>
                <a:gd name="T9" fmla="*/ 421 h 438"/>
                <a:gd name="T10" fmla="*/ 4 w 219"/>
                <a:gd name="T11" fmla="*/ 313 h 438"/>
                <a:gd name="T12" fmla="*/ 16 w 219"/>
                <a:gd name="T13" fmla="*/ 109 h 438"/>
              </a:gdLst>
              <a:ahLst/>
              <a:cxnLst>
                <a:cxn ang="0">
                  <a:pos x="T0" y="T1"/>
                </a:cxn>
                <a:cxn ang="0">
                  <a:pos x="T2" y="T3"/>
                </a:cxn>
                <a:cxn ang="0">
                  <a:pos x="T4" y="T5"/>
                </a:cxn>
                <a:cxn ang="0">
                  <a:pos x="T6" y="T7"/>
                </a:cxn>
                <a:cxn ang="0">
                  <a:pos x="T8" y="T9"/>
                </a:cxn>
                <a:cxn ang="0">
                  <a:pos x="T10" y="T11"/>
                </a:cxn>
                <a:cxn ang="0">
                  <a:pos x="T12" y="T13"/>
                </a:cxn>
              </a:cxnLst>
              <a:rect l="0" t="0" r="r" b="b"/>
              <a:pathLst>
                <a:path w="219" h="438">
                  <a:moveTo>
                    <a:pt x="16" y="109"/>
                  </a:moveTo>
                  <a:cubicBezTo>
                    <a:pt x="31" y="58"/>
                    <a:pt x="67" y="14"/>
                    <a:pt x="94" y="7"/>
                  </a:cubicBezTo>
                  <a:cubicBezTo>
                    <a:pt x="121" y="0"/>
                    <a:pt x="161" y="5"/>
                    <a:pt x="178" y="67"/>
                  </a:cubicBezTo>
                  <a:cubicBezTo>
                    <a:pt x="195" y="129"/>
                    <a:pt x="219" y="320"/>
                    <a:pt x="196" y="379"/>
                  </a:cubicBezTo>
                  <a:cubicBezTo>
                    <a:pt x="173" y="438"/>
                    <a:pt x="72" y="432"/>
                    <a:pt x="40" y="421"/>
                  </a:cubicBezTo>
                  <a:cubicBezTo>
                    <a:pt x="8" y="410"/>
                    <a:pt x="8" y="365"/>
                    <a:pt x="4" y="313"/>
                  </a:cubicBezTo>
                  <a:cubicBezTo>
                    <a:pt x="0" y="261"/>
                    <a:pt x="1" y="160"/>
                    <a:pt x="16" y="109"/>
                  </a:cubicBezTo>
                  <a:close/>
                </a:path>
              </a:pathLst>
            </a:cu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97007" name="Group 15">
              <a:extLst>
                <a:ext uri="{FF2B5EF4-FFF2-40B4-BE49-F238E27FC236}">
                  <a16:creationId xmlns:a16="http://schemas.microsoft.com/office/drawing/2014/main" id="{BB7A1D07-C579-33A5-A620-993EB2942B2F}"/>
                </a:ext>
              </a:extLst>
            </p:cNvPr>
            <p:cNvGrpSpPr>
              <a:grpSpLocks/>
            </p:cNvGrpSpPr>
            <p:nvPr/>
          </p:nvGrpSpPr>
          <p:grpSpPr bwMode="auto">
            <a:xfrm>
              <a:off x="4771" y="2948"/>
              <a:ext cx="116" cy="342"/>
              <a:chOff x="4180" y="783"/>
              <a:chExt cx="150" cy="307"/>
            </a:xfrm>
          </p:grpSpPr>
          <p:sp>
            <p:nvSpPr>
              <p:cNvPr id="597008" name="AutoShape 16">
                <a:extLst>
                  <a:ext uri="{FF2B5EF4-FFF2-40B4-BE49-F238E27FC236}">
                    <a16:creationId xmlns:a16="http://schemas.microsoft.com/office/drawing/2014/main" id="{267AF595-D0F6-628A-BB2C-068093060D1C}"/>
                  </a:ext>
                </a:extLst>
              </p:cNvPr>
              <p:cNvSpPr>
                <a:spLocks noChangeArrowheads="1"/>
              </p:cNvSpPr>
              <p:nvPr/>
            </p:nvSpPr>
            <p:spPr bwMode="auto">
              <a:xfrm>
                <a:off x="4180" y="1019"/>
                <a:ext cx="150" cy="71"/>
              </a:xfrm>
              <a:prstGeom prst="parallelogram">
                <a:avLst>
                  <a:gd name="adj" fmla="val 81387"/>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7009" name="Rectangle 17">
                <a:extLst>
                  <a:ext uri="{FF2B5EF4-FFF2-40B4-BE49-F238E27FC236}">
                    <a16:creationId xmlns:a16="http://schemas.microsoft.com/office/drawing/2014/main" id="{4315C21A-017D-4F9D-7F8C-222C6B9508D6}"/>
                  </a:ext>
                </a:extLst>
              </p:cNvPr>
              <p:cNvSpPr>
                <a:spLocks noChangeArrowheads="1"/>
              </p:cNvSpPr>
              <p:nvPr/>
            </p:nvSpPr>
            <p:spPr bwMode="auto">
              <a:xfrm>
                <a:off x="4256" y="785"/>
                <a:ext cx="69" cy="236"/>
              </a:xfrm>
              <a:prstGeom prst="rect">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7010" name="Rectangle 18">
                <a:extLst>
                  <a:ext uri="{FF2B5EF4-FFF2-40B4-BE49-F238E27FC236}">
                    <a16:creationId xmlns:a16="http://schemas.microsoft.com/office/drawing/2014/main" id="{6FCCE315-5DBC-F83B-9EAC-61F91427D5E0}"/>
                  </a:ext>
                </a:extLst>
              </p:cNvPr>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7011" name="AutoShape 19">
                <a:extLst>
                  <a:ext uri="{FF2B5EF4-FFF2-40B4-BE49-F238E27FC236}">
                    <a16:creationId xmlns:a16="http://schemas.microsoft.com/office/drawing/2014/main" id="{FF523A30-B522-BC53-6C5C-67BB793EB070}"/>
                  </a:ext>
                </a:extLst>
              </p:cNvPr>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7012" name="Line 20">
                <a:extLst>
                  <a:ext uri="{FF2B5EF4-FFF2-40B4-BE49-F238E27FC236}">
                    <a16:creationId xmlns:a16="http://schemas.microsoft.com/office/drawing/2014/main" id="{EA71C9D5-F067-C9C2-AC40-CFADFDDC49BB}"/>
                  </a:ext>
                </a:extLst>
              </p:cNvPr>
              <p:cNvSpPr>
                <a:spLocks noChangeShapeType="1"/>
              </p:cNvSpPr>
              <p:nvPr/>
            </p:nvSpPr>
            <p:spPr bwMode="auto">
              <a:xfrm>
                <a:off x="4330" y="788"/>
                <a:ext cx="0" cy="23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7013" name="Line 21">
                <a:extLst>
                  <a:ext uri="{FF2B5EF4-FFF2-40B4-BE49-F238E27FC236}">
                    <a16:creationId xmlns:a16="http://schemas.microsoft.com/office/drawing/2014/main" id="{9111EA73-9337-E5C7-68C0-917BDAEF4919}"/>
                  </a:ext>
                </a:extLst>
              </p:cNvPr>
              <p:cNvSpPr>
                <a:spLocks noChangeShapeType="1"/>
              </p:cNvSpPr>
              <p:nvPr/>
            </p:nvSpPr>
            <p:spPr bwMode="auto">
              <a:xfrm flipH="1">
                <a:off x="4276" y="1019"/>
                <a:ext cx="54" cy="6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7014" name="Rectangle 22">
                <a:extLst>
                  <a:ext uri="{FF2B5EF4-FFF2-40B4-BE49-F238E27FC236}">
                    <a16:creationId xmlns:a16="http://schemas.microsoft.com/office/drawing/2014/main" id="{E56BC19B-F307-2745-1259-6CF04CB0B3E1}"/>
                  </a:ext>
                </a:extLst>
              </p:cNvPr>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7015" name="Rectangle 23">
                <a:extLst>
                  <a:ext uri="{FF2B5EF4-FFF2-40B4-BE49-F238E27FC236}">
                    <a16:creationId xmlns:a16="http://schemas.microsoft.com/office/drawing/2014/main" id="{DF878735-DDD6-0946-37F3-168954844E2F}"/>
                  </a:ext>
                </a:extLst>
              </p:cNvPr>
              <p:cNvSpPr>
                <a:spLocks noChangeArrowheads="1"/>
              </p:cNvSpPr>
              <p:nvPr/>
            </p:nvSpPr>
            <p:spPr bwMode="auto">
              <a:xfrm>
                <a:off x="4202" y="924"/>
                <a:ext cx="48" cy="4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597016" name="Group 24">
            <a:extLst>
              <a:ext uri="{FF2B5EF4-FFF2-40B4-BE49-F238E27FC236}">
                <a16:creationId xmlns:a16="http://schemas.microsoft.com/office/drawing/2014/main" id="{075A7681-2C7B-D3BA-A29E-7906286A6D18}"/>
              </a:ext>
            </a:extLst>
          </p:cNvPr>
          <p:cNvGrpSpPr>
            <a:grpSpLocks/>
          </p:cNvGrpSpPr>
          <p:nvPr/>
        </p:nvGrpSpPr>
        <p:grpSpPr bwMode="auto">
          <a:xfrm>
            <a:off x="6426200" y="4524375"/>
            <a:ext cx="347663" cy="695325"/>
            <a:chOff x="4730" y="2897"/>
            <a:chExt cx="219" cy="438"/>
          </a:xfrm>
        </p:grpSpPr>
        <p:sp>
          <p:nvSpPr>
            <p:cNvPr id="597017" name="Freeform 25">
              <a:extLst>
                <a:ext uri="{FF2B5EF4-FFF2-40B4-BE49-F238E27FC236}">
                  <a16:creationId xmlns:a16="http://schemas.microsoft.com/office/drawing/2014/main" id="{22A42FB8-E4A7-3732-C32A-744487EF2EE0}"/>
                </a:ext>
              </a:extLst>
            </p:cNvPr>
            <p:cNvSpPr>
              <a:spLocks/>
            </p:cNvSpPr>
            <p:nvPr/>
          </p:nvSpPr>
          <p:spPr bwMode="auto">
            <a:xfrm>
              <a:off x="4730" y="2897"/>
              <a:ext cx="219" cy="438"/>
            </a:xfrm>
            <a:custGeom>
              <a:avLst/>
              <a:gdLst>
                <a:gd name="T0" fmla="*/ 16 w 219"/>
                <a:gd name="T1" fmla="*/ 109 h 438"/>
                <a:gd name="T2" fmla="*/ 94 w 219"/>
                <a:gd name="T3" fmla="*/ 7 h 438"/>
                <a:gd name="T4" fmla="*/ 178 w 219"/>
                <a:gd name="T5" fmla="*/ 67 h 438"/>
                <a:gd name="T6" fmla="*/ 196 w 219"/>
                <a:gd name="T7" fmla="*/ 379 h 438"/>
                <a:gd name="T8" fmla="*/ 40 w 219"/>
                <a:gd name="T9" fmla="*/ 421 h 438"/>
                <a:gd name="T10" fmla="*/ 4 w 219"/>
                <a:gd name="T11" fmla="*/ 313 h 438"/>
                <a:gd name="T12" fmla="*/ 16 w 219"/>
                <a:gd name="T13" fmla="*/ 109 h 438"/>
              </a:gdLst>
              <a:ahLst/>
              <a:cxnLst>
                <a:cxn ang="0">
                  <a:pos x="T0" y="T1"/>
                </a:cxn>
                <a:cxn ang="0">
                  <a:pos x="T2" y="T3"/>
                </a:cxn>
                <a:cxn ang="0">
                  <a:pos x="T4" y="T5"/>
                </a:cxn>
                <a:cxn ang="0">
                  <a:pos x="T6" y="T7"/>
                </a:cxn>
                <a:cxn ang="0">
                  <a:pos x="T8" y="T9"/>
                </a:cxn>
                <a:cxn ang="0">
                  <a:pos x="T10" y="T11"/>
                </a:cxn>
                <a:cxn ang="0">
                  <a:pos x="T12" y="T13"/>
                </a:cxn>
              </a:cxnLst>
              <a:rect l="0" t="0" r="r" b="b"/>
              <a:pathLst>
                <a:path w="219" h="438">
                  <a:moveTo>
                    <a:pt x="16" y="109"/>
                  </a:moveTo>
                  <a:cubicBezTo>
                    <a:pt x="31" y="58"/>
                    <a:pt x="67" y="14"/>
                    <a:pt x="94" y="7"/>
                  </a:cubicBezTo>
                  <a:cubicBezTo>
                    <a:pt x="121" y="0"/>
                    <a:pt x="161" y="5"/>
                    <a:pt x="178" y="67"/>
                  </a:cubicBezTo>
                  <a:cubicBezTo>
                    <a:pt x="195" y="129"/>
                    <a:pt x="219" y="320"/>
                    <a:pt x="196" y="379"/>
                  </a:cubicBezTo>
                  <a:cubicBezTo>
                    <a:pt x="173" y="438"/>
                    <a:pt x="72" y="432"/>
                    <a:pt x="40" y="421"/>
                  </a:cubicBezTo>
                  <a:cubicBezTo>
                    <a:pt x="8" y="410"/>
                    <a:pt x="8" y="365"/>
                    <a:pt x="4" y="313"/>
                  </a:cubicBezTo>
                  <a:cubicBezTo>
                    <a:pt x="0" y="261"/>
                    <a:pt x="1" y="160"/>
                    <a:pt x="16" y="109"/>
                  </a:cubicBezTo>
                  <a:close/>
                </a:path>
              </a:pathLst>
            </a:cu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97018" name="Group 26">
              <a:extLst>
                <a:ext uri="{FF2B5EF4-FFF2-40B4-BE49-F238E27FC236}">
                  <a16:creationId xmlns:a16="http://schemas.microsoft.com/office/drawing/2014/main" id="{3E6B7E21-CE51-36FB-57C5-9E128A5413CC}"/>
                </a:ext>
              </a:extLst>
            </p:cNvPr>
            <p:cNvGrpSpPr>
              <a:grpSpLocks/>
            </p:cNvGrpSpPr>
            <p:nvPr/>
          </p:nvGrpSpPr>
          <p:grpSpPr bwMode="auto">
            <a:xfrm>
              <a:off x="4771" y="2948"/>
              <a:ext cx="116" cy="342"/>
              <a:chOff x="4180" y="783"/>
              <a:chExt cx="150" cy="307"/>
            </a:xfrm>
          </p:grpSpPr>
          <p:sp>
            <p:nvSpPr>
              <p:cNvPr id="597019" name="AutoShape 27">
                <a:extLst>
                  <a:ext uri="{FF2B5EF4-FFF2-40B4-BE49-F238E27FC236}">
                    <a16:creationId xmlns:a16="http://schemas.microsoft.com/office/drawing/2014/main" id="{51F8BF56-F865-7A22-6E4E-DAD99925AD58}"/>
                  </a:ext>
                </a:extLst>
              </p:cNvPr>
              <p:cNvSpPr>
                <a:spLocks noChangeArrowheads="1"/>
              </p:cNvSpPr>
              <p:nvPr/>
            </p:nvSpPr>
            <p:spPr bwMode="auto">
              <a:xfrm>
                <a:off x="4180" y="1019"/>
                <a:ext cx="150" cy="71"/>
              </a:xfrm>
              <a:prstGeom prst="parallelogram">
                <a:avLst>
                  <a:gd name="adj" fmla="val 81387"/>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7020" name="Rectangle 28">
                <a:extLst>
                  <a:ext uri="{FF2B5EF4-FFF2-40B4-BE49-F238E27FC236}">
                    <a16:creationId xmlns:a16="http://schemas.microsoft.com/office/drawing/2014/main" id="{0447D3D0-F5F0-0A6F-A95C-D7538EB23E45}"/>
                  </a:ext>
                </a:extLst>
              </p:cNvPr>
              <p:cNvSpPr>
                <a:spLocks noChangeArrowheads="1"/>
              </p:cNvSpPr>
              <p:nvPr/>
            </p:nvSpPr>
            <p:spPr bwMode="auto">
              <a:xfrm>
                <a:off x="4256" y="785"/>
                <a:ext cx="69" cy="236"/>
              </a:xfrm>
              <a:prstGeom prst="rect">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7021" name="Rectangle 29">
                <a:extLst>
                  <a:ext uri="{FF2B5EF4-FFF2-40B4-BE49-F238E27FC236}">
                    <a16:creationId xmlns:a16="http://schemas.microsoft.com/office/drawing/2014/main" id="{76BACCD2-9E98-2EF5-1DA8-E0F55C6358E4}"/>
                  </a:ext>
                </a:extLst>
              </p:cNvPr>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7022" name="AutoShape 30">
                <a:extLst>
                  <a:ext uri="{FF2B5EF4-FFF2-40B4-BE49-F238E27FC236}">
                    <a16:creationId xmlns:a16="http://schemas.microsoft.com/office/drawing/2014/main" id="{0DCF348D-0B20-295F-36D7-494776009969}"/>
                  </a:ext>
                </a:extLst>
              </p:cNvPr>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7023" name="Line 31">
                <a:extLst>
                  <a:ext uri="{FF2B5EF4-FFF2-40B4-BE49-F238E27FC236}">
                    <a16:creationId xmlns:a16="http://schemas.microsoft.com/office/drawing/2014/main" id="{1E3C4312-D317-C736-5D36-EC82E42B72C1}"/>
                  </a:ext>
                </a:extLst>
              </p:cNvPr>
              <p:cNvSpPr>
                <a:spLocks noChangeShapeType="1"/>
              </p:cNvSpPr>
              <p:nvPr/>
            </p:nvSpPr>
            <p:spPr bwMode="auto">
              <a:xfrm>
                <a:off x="4330" y="788"/>
                <a:ext cx="0" cy="23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7024" name="Line 32">
                <a:extLst>
                  <a:ext uri="{FF2B5EF4-FFF2-40B4-BE49-F238E27FC236}">
                    <a16:creationId xmlns:a16="http://schemas.microsoft.com/office/drawing/2014/main" id="{99C7841C-F36A-C22E-D61B-ED2413A85B98}"/>
                  </a:ext>
                </a:extLst>
              </p:cNvPr>
              <p:cNvSpPr>
                <a:spLocks noChangeShapeType="1"/>
              </p:cNvSpPr>
              <p:nvPr/>
            </p:nvSpPr>
            <p:spPr bwMode="auto">
              <a:xfrm flipH="1">
                <a:off x="4276" y="1019"/>
                <a:ext cx="54" cy="6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7025" name="Rectangle 33">
                <a:extLst>
                  <a:ext uri="{FF2B5EF4-FFF2-40B4-BE49-F238E27FC236}">
                    <a16:creationId xmlns:a16="http://schemas.microsoft.com/office/drawing/2014/main" id="{6BC6A809-846C-E410-6657-D4DF7F3294EF}"/>
                  </a:ext>
                </a:extLst>
              </p:cNvPr>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7026" name="Rectangle 34">
                <a:extLst>
                  <a:ext uri="{FF2B5EF4-FFF2-40B4-BE49-F238E27FC236}">
                    <a16:creationId xmlns:a16="http://schemas.microsoft.com/office/drawing/2014/main" id="{57A5DBCA-ED89-FDE8-B9AA-CC22812EC31D}"/>
                  </a:ext>
                </a:extLst>
              </p:cNvPr>
              <p:cNvSpPr>
                <a:spLocks noChangeArrowheads="1"/>
              </p:cNvSpPr>
              <p:nvPr/>
            </p:nvSpPr>
            <p:spPr bwMode="auto">
              <a:xfrm>
                <a:off x="4202" y="924"/>
                <a:ext cx="48" cy="4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597027" name="Group 35">
            <a:extLst>
              <a:ext uri="{FF2B5EF4-FFF2-40B4-BE49-F238E27FC236}">
                <a16:creationId xmlns:a16="http://schemas.microsoft.com/office/drawing/2014/main" id="{D9BD4B7A-5F43-FF28-EB74-DF8E67BD9680}"/>
              </a:ext>
            </a:extLst>
          </p:cNvPr>
          <p:cNvGrpSpPr>
            <a:grpSpLocks/>
          </p:cNvGrpSpPr>
          <p:nvPr/>
        </p:nvGrpSpPr>
        <p:grpSpPr bwMode="auto">
          <a:xfrm>
            <a:off x="7421563" y="4335463"/>
            <a:ext cx="347662" cy="695325"/>
            <a:chOff x="4730" y="2897"/>
            <a:chExt cx="219" cy="438"/>
          </a:xfrm>
        </p:grpSpPr>
        <p:sp>
          <p:nvSpPr>
            <p:cNvPr id="597028" name="Freeform 36">
              <a:extLst>
                <a:ext uri="{FF2B5EF4-FFF2-40B4-BE49-F238E27FC236}">
                  <a16:creationId xmlns:a16="http://schemas.microsoft.com/office/drawing/2014/main" id="{FDF72247-802D-F368-B93B-40FE0B109ED9}"/>
                </a:ext>
              </a:extLst>
            </p:cNvPr>
            <p:cNvSpPr>
              <a:spLocks/>
            </p:cNvSpPr>
            <p:nvPr/>
          </p:nvSpPr>
          <p:spPr bwMode="auto">
            <a:xfrm>
              <a:off x="4730" y="2897"/>
              <a:ext cx="219" cy="438"/>
            </a:xfrm>
            <a:custGeom>
              <a:avLst/>
              <a:gdLst>
                <a:gd name="T0" fmla="*/ 16 w 219"/>
                <a:gd name="T1" fmla="*/ 109 h 438"/>
                <a:gd name="T2" fmla="*/ 94 w 219"/>
                <a:gd name="T3" fmla="*/ 7 h 438"/>
                <a:gd name="T4" fmla="*/ 178 w 219"/>
                <a:gd name="T5" fmla="*/ 67 h 438"/>
                <a:gd name="T6" fmla="*/ 196 w 219"/>
                <a:gd name="T7" fmla="*/ 379 h 438"/>
                <a:gd name="T8" fmla="*/ 40 w 219"/>
                <a:gd name="T9" fmla="*/ 421 h 438"/>
                <a:gd name="T10" fmla="*/ 4 w 219"/>
                <a:gd name="T11" fmla="*/ 313 h 438"/>
                <a:gd name="T12" fmla="*/ 16 w 219"/>
                <a:gd name="T13" fmla="*/ 109 h 438"/>
              </a:gdLst>
              <a:ahLst/>
              <a:cxnLst>
                <a:cxn ang="0">
                  <a:pos x="T0" y="T1"/>
                </a:cxn>
                <a:cxn ang="0">
                  <a:pos x="T2" y="T3"/>
                </a:cxn>
                <a:cxn ang="0">
                  <a:pos x="T4" y="T5"/>
                </a:cxn>
                <a:cxn ang="0">
                  <a:pos x="T6" y="T7"/>
                </a:cxn>
                <a:cxn ang="0">
                  <a:pos x="T8" y="T9"/>
                </a:cxn>
                <a:cxn ang="0">
                  <a:pos x="T10" y="T11"/>
                </a:cxn>
                <a:cxn ang="0">
                  <a:pos x="T12" y="T13"/>
                </a:cxn>
              </a:cxnLst>
              <a:rect l="0" t="0" r="r" b="b"/>
              <a:pathLst>
                <a:path w="219" h="438">
                  <a:moveTo>
                    <a:pt x="16" y="109"/>
                  </a:moveTo>
                  <a:cubicBezTo>
                    <a:pt x="31" y="58"/>
                    <a:pt x="67" y="14"/>
                    <a:pt x="94" y="7"/>
                  </a:cubicBezTo>
                  <a:cubicBezTo>
                    <a:pt x="121" y="0"/>
                    <a:pt x="161" y="5"/>
                    <a:pt x="178" y="67"/>
                  </a:cubicBezTo>
                  <a:cubicBezTo>
                    <a:pt x="195" y="129"/>
                    <a:pt x="219" y="320"/>
                    <a:pt x="196" y="379"/>
                  </a:cubicBezTo>
                  <a:cubicBezTo>
                    <a:pt x="173" y="438"/>
                    <a:pt x="72" y="432"/>
                    <a:pt x="40" y="421"/>
                  </a:cubicBezTo>
                  <a:cubicBezTo>
                    <a:pt x="8" y="410"/>
                    <a:pt x="8" y="365"/>
                    <a:pt x="4" y="313"/>
                  </a:cubicBezTo>
                  <a:cubicBezTo>
                    <a:pt x="0" y="261"/>
                    <a:pt x="1" y="160"/>
                    <a:pt x="16" y="109"/>
                  </a:cubicBezTo>
                  <a:close/>
                </a:path>
              </a:pathLst>
            </a:cu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97029" name="Group 37">
              <a:extLst>
                <a:ext uri="{FF2B5EF4-FFF2-40B4-BE49-F238E27FC236}">
                  <a16:creationId xmlns:a16="http://schemas.microsoft.com/office/drawing/2014/main" id="{2FB58EC4-D672-D98F-92D2-BE5A593D02AE}"/>
                </a:ext>
              </a:extLst>
            </p:cNvPr>
            <p:cNvGrpSpPr>
              <a:grpSpLocks/>
            </p:cNvGrpSpPr>
            <p:nvPr/>
          </p:nvGrpSpPr>
          <p:grpSpPr bwMode="auto">
            <a:xfrm>
              <a:off x="4771" y="2948"/>
              <a:ext cx="116" cy="342"/>
              <a:chOff x="4180" y="783"/>
              <a:chExt cx="150" cy="307"/>
            </a:xfrm>
          </p:grpSpPr>
          <p:sp>
            <p:nvSpPr>
              <p:cNvPr id="597030" name="AutoShape 38">
                <a:extLst>
                  <a:ext uri="{FF2B5EF4-FFF2-40B4-BE49-F238E27FC236}">
                    <a16:creationId xmlns:a16="http://schemas.microsoft.com/office/drawing/2014/main" id="{8E6FEB14-598D-7676-CC2F-F335A5AD0573}"/>
                  </a:ext>
                </a:extLst>
              </p:cNvPr>
              <p:cNvSpPr>
                <a:spLocks noChangeArrowheads="1"/>
              </p:cNvSpPr>
              <p:nvPr/>
            </p:nvSpPr>
            <p:spPr bwMode="auto">
              <a:xfrm>
                <a:off x="4180" y="1019"/>
                <a:ext cx="150" cy="71"/>
              </a:xfrm>
              <a:prstGeom prst="parallelogram">
                <a:avLst>
                  <a:gd name="adj" fmla="val 81387"/>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7031" name="Rectangle 39">
                <a:extLst>
                  <a:ext uri="{FF2B5EF4-FFF2-40B4-BE49-F238E27FC236}">
                    <a16:creationId xmlns:a16="http://schemas.microsoft.com/office/drawing/2014/main" id="{19951836-CF3D-1DA0-FCAD-EC6B99B04D48}"/>
                  </a:ext>
                </a:extLst>
              </p:cNvPr>
              <p:cNvSpPr>
                <a:spLocks noChangeArrowheads="1"/>
              </p:cNvSpPr>
              <p:nvPr/>
            </p:nvSpPr>
            <p:spPr bwMode="auto">
              <a:xfrm>
                <a:off x="4256" y="785"/>
                <a:ext cx="69" cy="236"/>
              </a:xfrm>
              <a:prstGeom prst="rect">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7032" name="Rectangle 40">
                <a:extLst>
                  <a:ext uri="{FF2B5EF4-FFF2-40B4-BE49-F238E27FC236}">
                    <a16:creationId xmlns:a16="http://schemas.microsoft.com/office/drawing/2014/main" id="{B1933B3C-B8A1-0355-DC54-5A5328EB704D}"/>
                  </a:ext>
                </a:extLst>
              </p:cNvPr>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7033" name="AutoShape 41">
                <a:extLst>
                  <a:ext uri="{FF2B5EF4-FFF2-40B4-BE49-F238E27FC236}">
                    <a16:creationId xmlns:a16="http://schemas.microsoft.com/office/drawing/2014/main" id="{DB01AF59-27DD-967E-4933-312D0383AA17}"/>
                  </a:ext>
                </a:extLst>
              </p:cNvPr>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7034" name="Line 42">
                <a:extLst>
                  <a:ext uri="{FF2B5EF4-FFF2-40B4-BE49-F238E27FC236}">
                    <a16:creationId xmlns:a16="http://schemas.microsoft.com/office/drawing/2014/main" id="{2B5FBA9D-7CAE-93B7-197B-CF2C9CEEA89E}"/>
                  </a:ext>
                </a:extLst>
              </p:cNvPr>
              <p:cNvSpPr>
                <a:spLocks noChangeShapeType="1"/>
              </p:cNvSpPr>
              <p:nvPr/>
            </p:nvSpPr>
            <p:spPr bwMode="auto">
              <a:xfrm>
                <a:off x="4330" y="788"/>
                <a:ext cx="0" cy="23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7035" name="Line 43">
                <a:extLst>
                  <a:ext uri="{FF2B5EF4-FFF2-40B4-BE49-F238E27FC236}">
                    <a16:creationId xmlns:a16="http://schemas.microsoft.com/office/drawing/2014/main" id="{5EC7656D-BAEC-58FD-966B-3129B3C33DD2}"/>
                  </a:ext>
                </a:extLst>
              </p:cNvPr>
              <p:cNvSpPr>
                <a:spLocks noChangeShapeType="1"/>
              </p:cNvSpPr>
              <p:nvPr/>
            </p:nvSpPr>
            <p:spPr bwMode="auto">
              <a:xfrm flipH="1">
                <a:off x="4276" y="1019"/>
                <a:ext cx="54" cy="6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7036" name="Rectangle 44">
                <a:extLst>
                  <a:ext uri="{FF2B5EF4-FFF2-40B4-BE49-F238E27FC236}">
                    <a16:creationId xmlns:a16="http://schemas.microsoft.com/office/drawing/2014/main" id="{A71FBCFB-748E-9D6F-7A36-24D2F50EA326}"/>
                  </a:ext>
                </a:extLst>
              </p:cNvPr>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7037" name="Rectangle 45">
                <a:extLst>
                  <a:ext uri="{FF2B5EF4-FFF2-40B4-BE49-F238E27FC236}">
                    <a16:creationId xmlns:a16="http://schemas.microsoft.com/office/drawing/2014/main" id="{DA79A817-CC27-F409-74D8-CEFADC6E51BB}"/>
                  </a:ext>
                </a:extLst>
              </p:cNvPr>
              <p:cNvSpPr>
                <a:spLocks noChangeArrowheads="1"/>
              </p:cNvSpPr>
              <p:nvPr/>
            </p:nvSpPr>
            <p:spPr bwMode="auto">
              <a:xfrm>
                <a:off x="4202" y="924"/>
                <a:ext cx="48" cy="4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597038" name="Group 46">
            <a:extLst>
              <a:ext uri="{FF2B5EF4-FFF2-40B4-BE49-F238E27FC236}">
                <a16:creationId xmlns:a16="http://schemas.microsoft.com/office/drawing/2014/main" id="{A18CB7EE-2FE1-A600-84E8-5697EE753281}"/>
              </a:ext>
            </a:extLst>
          </p:cNvPr>
          <p:cNvGrpSpPr>
            <a:grpSpLocks/>
          </p:cNvGrpSpPr>
          <p:nvPr/>
        </p:nvGrpSpPr>
        <p:grpSpPr bwMode="auto">
          <a:xfrm>
            <a:off x="6403975" y="3230563"/>
            <a:ext cx="347663" cy="695325"/>
            <a:chOff x="4730" y="2897"/>
            <a:chExt cx="219" cy="438"/>
          </a:xfrm>
        </p:grpSpPr>
        <p:sp>
          <p:nvSpPr>
            <p:cNvPr id="597039" name="Freeform 47">
              <a:extLst>
                <a:ext uri="{FF2B5EF4-FFF2-40B4-BE49-F238E27FC236}">
                  <a16:creationId xmlns:a16="http://schemas.microsoft.com/office/drawing/2014/main" id="{FA910AA9-47BF-8F59-2C3C-CFC08F20BCC3}"/>
                </a:ext>
              </a:extLst>
            </p:cNvPr>
            <p:cNvSpPr>
              <a:spLocks/>
            </p:cNvSpPr>
            <p:nvPr/>
          </p:nvSpPr>
          <p:spPr bwMode="auto">
            <a:xfrm>
              <a:off x="4730" y="2897"/>
              <a:ext cx="219" cy="438"/>
            </a:xfrm>
            <a:custGeom>
              <a:avLst/>
              <a:gdLst>
                <a:gd name="T0" fmla="*/ 16 w 219"/>
                <a:gd name="T1" fmla="*/ 109 h 438"/>
                <a:gd name="T2" fmla="*/ 94 w 219"/>
                <a:gd name="T3" fmla="*/ 7 h 438"/>
                <a:gd name="T4" fmla="*/ 178 w 219"/>
                <a:gd name="T5" fmla="*/ 67 h 438"/>
                <a:gd name="T6" fmla="*/ 196 w 219"/>
                <a:gd name="T7" fmla="*/ 379 h 438"/>
                <a:gd name="T8" fmla="*/ 40 w 219"/>
                <a:gd name="T9" fmla="*/ 421 h 438"/>
                <a:gd name="T10" fmla="*/ 4 w 219"/>
                <a:gd name="T11" fmla="*/ 313 h 438"/>
                <a:gd name="T12" fmla="*/ 16 w 219"/>
                <a:gd name="T13" fmla="*/ 109 h 438"/>
              </a:gdLst>
              <a:ahLst/>
              <a:cxnLst>
                <a:cxn ang="0">
                  <a:pos x="T0" y="T1"/>
                </a:cxn>
                <a:cxn ang="0">
                  <a:pos x="T2" y="T3"/>
                </a:cxn>
                <a:cxn ang="0">
                  <a:pos x="T4" y="T5"/>
                </a:cxn>
                <a:cxn ang="0">
                  <a:pos x="T6" y="T7"/>
                </a:cxn>
                <a:cxn ang="0">
                  <a:pos x="T8" y="T9"/>
                </a:cxn>
                <a:cxn ang="0">
                  <a:pos x="T10" y="T11"/>
                </a:cxn>
                <a:cxn ang="0">
                  <a:pos x="T12" y="T13"/>
                </a:cxn>
              </a:cxnLst>
              <a:rect l="0" t="0" r="r" b="b"/>
              <a:pathLst>
                <a:path w="219" h="438">
                  <a:moveTo>
                    <a:pt x="16" y="109"/>
                  </a:moveTo>
                  <a:cubicBezTo>
                    <a:pt x="31" y="58"/>
                    <a:pt x="67" y="14"/>
                    <a:pt x="94" y="7"/>
                  </a:cubicBezTo>
                  <a:cubicBezTo>
                    <a:pt x="121" y="0"/>
                    <a:pt x="161" y="5"/>
                    <a:pt x="178" y="67"/>
                  </a:cubicBezTo>
                  <a:cubicBezTo>
                    <a:pt x="195" y="129"/>
                    <a:pt x="219" y="320"/>
                    <a:pt x="196" y="379"/>
                  </a:cubicBezTo>
                  <a:cubicBezTo>
                    <a:pt x="173" y="438"/>
                    <a:pt x="72" y="432"/>
                    <a:pt x="40" y="421"/>
                  </a:cubicBezTo>
                  <a:cubicBezTo>
                    <a:pt x="8" y="410"/>
                    <a:pt x="8" y="365"/>
                    <a:pt x="4" y="313"/>
                  </a:cubicBezTo>
                  <a:cubicBezTo>
                    <a:pt x="0" y="261"/>
                    <a:pt x="1" y="160"/>
                    <a:pt x="16" y="109"/>
                  </a:cubicBezTo>
                  <a:close/>
                </a:path>
              </a:pathLst>
            </a:cu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97040" name="Group 48">
              <a:extLst>
                <a:ext uri="{FF2B5EF4-FFF2-40B4-BE49-F238E27FC236}">
                  <a16:creationId xmlns:a16="http://schemas.microsoft.com/office/drawing/2014/main" id="{FD0A142D-5B9A-4DB4-6169-8591BA91A3E9}"/>
                </a:ext>
              </a:extLst>
            </p:cNvPr>
            <p:cNvGrpSpPr>
              <a:grpSpLocks/>
            </p:cNvGrpSpPr>
            <p:nvPr/>
          </p:nvGrpSpPr>
          <p:grpSpPr bwMode="auto">
            <a:xfrm>
              <a:off x="4771" y="2948"/>
              <a:ext cx="116" cy="342"/>
              <a:chOff x="4180" y="783"/>
              <a:chExt cx="150" cy="307"/>
            </a:xfrm>
          </p:grpSpPr>
          <p:sp>
            <p:nvSpPr>
              <p:cNvPr id="597041" name="AutoShape 49">
                <a:extLst>
                  <a:ext uri="{FF2B5EF4-FFF2-40B4-BE49-F238E27FC236}">
                    <a16:creationId xmlns:a16="http://schemas.microsoft.com/office/drawing/2014/main" id="{B209F297-862B-C470-866B-46E3B972BA39}"/>
                  </a:ext>
                </a:extLst>
              </p:cNvPr>
              <p:cNvSpPr>
                <a:spLocks noChangeArrowheads="1"/>
              </p:cNvSpPr>
              <p:nvPr/>
            </p:nvSpPr>
            <p:spPr bwMode="auto">
              <a:xfrm>
                <a:off x="4180" y="1019"/>
                <a:ext cx="150" cy="71"/>
              </a:xfrm>
              <a:prstGeom prst="parallelogram">
                <a:avLst>
                  <a:gd name="adj" fmla="val 81387"/>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7042" name="Rectangle 50">
                <a:extLst>
                  <a:ext uri="{FF2B5EF4-FFF2-40B4-BE49-F238E27FC236}">
                    <a16:creationId xmlns:a16="http://schemas.microsoft.com/office/drawing/2014/main" id="{B74E7CCC-98D3-6825-8CB8-A7700DAA4965}"/>
                  </a:ext>
                </a:extLst>
              </p:cNvPr>
              <p:cNvSpPr>
                <a:spLocks noChangeArrowheads="1"/>
              </p:cNvSpPr>
              <p:nvPr/>
            </p:nvSpPr>
            <p:spPr bwMode="auto">
              <a:xfrm>
                <a:off x="4256" y="785"/>
                <a:ext cx="69" cy="236"/>
              </a:xfrm>
              <a:prstGeom prst="rect">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7043" name="Rectangle 51">
                <a:extLst>
                  <a:ext uri="{FF2B5EF4-FFF2-40B4-BE49-F238E27FC236}">
                    <a16:creationId xmlns:a16="http://schemas.microsoft.com/office/drawing/2014/main" id="{D624082D-B043-4D4D-B54A-5E66A5A3FF5D}"/>
                  </a:ext>
                </a:extLst>
              </p:cNvPr>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7044" name="AutoShape 52">
                <a:extLst>
                  <a:ext uri="{FF2B5EF4-FFF2-40B4-BE49-F238E27FC236}">
                    <a16:creationId xmlns:a16="http://schemas.microsoft.com/office/drawing/2014/main" id="{814BCAE2-C634-47DB-CE55-DDF99273AFBF}"/>
                  </a:ext>
                </a:extLst>
              </p:cNvPr>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7045" name="Line 53">
                <a:extLst>
                  <a:ext uri="{FF2B5EF4-FFF2-40B4-BE49-F238E27FC236}">
                    <a16:creationId xmlns:a16="http://schemas.microsoft.com/office/drawing/2014/main" id="{375B1AE2-15C2-64F7-7C2E-40E6B76E1F12}"/>
                  </a:ext>
                </a:extLst>
              </p:cNvPr>
              <p:cNvSpPr>
                <a:spLocks noChangeShapeType="1"/>
              </p:cNvSpPr>
              <p:nvPr/>
            </p:nvSpPr>
            <p:spPr bwMode="auto">
              <a:xfrm>
                <a:off x="4330" y="788"/>
                <a:ext cx="0" cy="23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7046" name="Line 54">
                <a:extLst>
                  <a:ext uri="{FF2B5EF4-FFF2-40B4-BE49-F238E27FC236}">
                    <a16:creationId xmlns:a16="http://schemas.microsoft.com/office/drawing/2014/main" id="{AE3C4C91-430C-866F-6D5F-8252E28CB83C}"/>
                  </a:ext>
                </a:extLst>
              </p:cNvPr>
              <p:cNvSpPr>
                <a:spLocks noChangeShapeType="1"/>
              </p:cNvSpPr>
              <p:nvPr/>
            </p:nvSpPr>
            <p:spPr bwMode="auto">
              <a:xfrm flipH="1">
                <a:off x="4276" y="1019"/>
                <a:ext cx="54" cy="6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7047" name="Rectangle 55">
                <a:extLst>
                  <a:ext uri="{FF2B5EF4-FFF2-40B4-BE49-F238E27FC236}">
                    <a16:creationId xmlns:a16="http://schemas.microsoft.com/office/drawing/2014/main" id="{D636730E-C273-84FD-163C-008E1DBC7759}"/>
                  </a:ext>
                </a:extLst>
              </p:cNvPr>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7048" name="Rectangle 56">
                <a:extLst>
                  <a:ext uri="{FF2B5EF4-FFF2-40B4-BE49-F238E27FC236}">
                    <a16:creationId xmlns:a16="http://schemas.microsoft.com/office/drawing/2014/main" id="{E9484C2B-5907-6A51-431D-A3DACDFB6351}"/>
                  </a:ext>
                </a:extLst>
              </p:cNvPr>
              <p:cNvSpPr>
                <a:spLocks noChangeArrowheads="1"/>
              </p:cNvSpPr>
              <p:nvPr/>
            </p:nvSpPr>
            <p:spPr bwMode="auto">
              <a:xfrm>
                <a:off x="4202" y="924"/>
                <a:ext cx="48" cy="4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597049" name="Text Box 57">
            <a:extLst>
              <a:ext uri="{FF2B5EF4-FFF2-40B4-BE49-F238E27FC236}">
                <a16:creationId xmlns:a16="http://schemas.microsoft.com/office/drawing/2014/main" id="{D07A50F7-C20D-CBF7-8B0F-EE30CA81741D}"/>
              </a:ext>
            </a:extLst>
          </p:cNvPr>
          <p:cNvSpPr txBox="1">
            <a:spLocks noChangeArrowheads="1"/>
          </p:cNvSpPr>
          <p:nvPr/>
        </p:nvSpPr>
        <p:spPr bwMode="auto">
          <a:xfrm>
            <a:off x="5732463" y="1249363"/>
            <a:ext cx="1830387" cy="63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accent2"/>
              </a:buClr>
              <a:buSzPct val="85000"/>
              <a:buFont typeface="ZapfDingbats" pitchFamily="82" charset="2"/>
              <a:buNone/>
            </a:pPr>
            <a:r>
              <a:rPr lang="en-US" altLang="en-US" sz="1600"/>
              <a:t>origin server </a:t>
            </a:r>
          </a:p>
          <a:p>
            <a:pPr>
              <a:spcBef>
                <a:spcPct val="20000"/>
              </a:spcBef>
              <a:buClr>
                <a:schemeClr val="accent2"/>
              </a:buClr>
              <a:buSzPct val="85000"/>
              <a:buFont typeface="ZapfDingbats" pitchFamily="82" charset="2"/>
              <a:buNone/>
            </a:pPr>
            <a:r>
              <a:rPr lang="en-US" altLang="en-US" sz="1600"/>
              <a:t>in North America</a:t>
            </a:r>
          </a:p>
        </p:txBody>
      </p:sp>
      <p:sp>
        <p:nvSpPr>
          <p:cNvPr id="597050" name="Text Box 58">
            <a:extLst>
              <a:ext uri="{FF2B5EF4-FFF2-40B4-BE49-F238E27FC236}">
                <a16:creationId xmlns:a16="http://schemas.microsoft.com/office/drawing/2014/main" id="{F40DBCDB-0B61-0B5D-526B-A7E2992D370F}"/>
              </a:ext>
            </a:extLst>
          </p:cNvPr>
          <p:cNvSpPr txBox="1">
            <a:spLocks noChangeArrowheads="1"/>
          </p:cNvSpPr>
          <p:nvPr/>
        </p:nvSpPr>
        <p:spPr bwMode="auto">
          <a:xfrm>
            <a:off x="5487988" y="2860675"/>
            <a:ext cx="22955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accent2"/>
              </a:buClr>
              <a:buSzPct val="85000"/>
              <a:buFont typeface="ZapfDingbats" pitchFamily="82" charset="2"/>
              <a:buNone/>
            </a:pPr>
            <a:r>
              <a:rPr lang="en-US" altLang="en-US" sz="1600"/>
              <a:t>CDN distribution node</a:t>
            </a:r>
          </a:p>
        </p:txBody>
      </p:sp>
      <p:sp>
        <p:nvSpPr>
          <p:cNvPr id="597051" name="Line 59">
            <a:extLst>
              <a:ext uri="{FF2B5EF4-FFF2-40B4-BE49-F238E27FC236}">
                <a16:creationId xmlns:a16="http://schemas.microsoft.com/office/drawing/2014/main" id="{4B6557AA-5E5B-8743-C9DC-DD69A55C6E6B}"/>
              </a:ext>
            </a:extLst>
          </p:cNvPr>
          <p:cNvSpPr>
            <a:spLocks noChangeShapeType="1"/>
          </p:cNvSpPr>
          <p:nvPr/>
        </p:nvSpPr>
        <p:spPr bwMode="auto">
          <a:xfrm>
            <a:off x="6508750" y="2393950"/>
            <a:ext cx="0" cy="487363"/>
          </a:xfrm>
          <a:prstGeom prst="line">
            <a:avLst/>
          </a:prstGeom>
          <a:noFill/>
          <a:ln w="127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7052" name="Line 60">
            <a:extLst>
              <a:ext uri="{FF2B5EF4-FFF2-40B4-BE49-F238E27FC236}">
                <a16:creationId xmlns:a16="http://schemas.microsoft.com/office/drawing/2014/main" id="{C5394FDB-303A-4C57-4230-C5AEC397A381}"/>
              </a:ext>
            </a:extLst>
          </p:cNvPr>
          <p:cNvSpPr>
            <a:spLocks noChangeShapeType="1"/>
          </p:cNvSpPr>
          <p:nvPr/>
        </p:nvSpPr>
        <p:spPr bwMode="auto">
          <a:xfrm flipH="1">
            <a:off x="5629275" y="3736975"/>
            <a:ext cx="720725" cy="695325"/>
          </a:xfrm>
          <a:prstGeom prst="line">
            <a:avLst/>
          </a:prstGeom>
          <a:noFill/>
          <a:ln w="127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7053" name="Line 61">
            <a:extLst>
              <a:ext uri="{FF2B5EF4-FFF2-40B4-BE49-F238E27FC236}">
                <a16:creationId xmlns:a16="http://schemas.microsoft.com/office/drawing/2014/main" id="{DC18B18E-E86E-1327-7A2C-386FFC15D6C1}"/>
              </a:ext>
            </a:extLst>
          </p:cNvPr>
          <p:cNvSpPr>
            <a:spLocks noChangeShapeType="1"/>
          </p:cNvSpPr>
          <p:nvPr/>
        </p:nvSpPr>
        <p:spPr bwMode="auto">
          <a:xfrm>
            <a:off x="6581775" y="4016375"/>
            <a:ext cx="0" cy="452438"/>
          </a:xfrm>
          <a:prstGeom prst="line">
            <a:avLst/>
          </a:prstGeom>
          <a:noFill/>
          <a:ln w="127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7054" name="Line 62">
            <a:extLst>
              <a:ext uri="{FF2B5EF4-FFF2-40B4-BE49-F238E27FC236}">
                <a16:creationId xmlns:a16="http://schemas.microsoft.com/office/drawing/2014/main" id="{9E3091D1-0ABA-4B70-3062-76932A32CCFF}"/>
              </a:ext>
            </a:extLst>
          </p:cNvPr>
          <p:cNvSpPr>
            <a:spLocks noChangeShapeType="1"/>
          </p:cNvSpPr>
          <p:nvPr/>
        </p:nvSpPr>
        <p:spPr bwMode="auto">
          <a:xfrm>
            <a:off x="6800850" y="3711575"/>
            <a:ext cx="598488" cy="708025"/>
          </a:xfrm>
          <a:prstGeom prst="line">
            <a:avLst/>
          </a:prstGeom>
          <a:noFill/>
          <a:ln w="127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7055" name="Text Box 63">
            <a:extLst>
              <a:ext uri="{FF2B5EF4-FFF2-40B4-BE49-F238E27FC236}">
                <a16:creationId xmlns:a16="http://schemas.microsoft.com/office/drawing/2014/main" id="{F0392562-48B6-79C8-C7C4-A7A1EC562AC0}"/>
              </a:ext>
            </a:extLst>
          </p:cNvPr>
          <p:cNvSpPr txBox="1">
            <a:spLocks noChangeArrowheads="1"/>
          </p:cNvSpPr>
          <p:nvPr/>
        </p:nvSpPr>
        <p:spPr bwMode="auto">
          <a:xfrm>
            <a:off x="4560888" y="4962525"/>
            <a:ext cx="1443037" cy="63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accent2"/>
              </a:buClr>
              <a:buSzPct val="85000"/>
              <a:buFont typeface="ZapfDingbats" pitchFamily="82" charset="2"/>
              <a:buNone/>
            </a:pPr>
            <a:r>
              <a:rPr lang="en-US" altLang="en-US" sz="1600"/>
              <a:t>CDN server</a:t>
            </a:r>
          </a:p>
          <a:p>
            <a:pPr>
              <a:spcBef>
                <a:spcPct val="20000"/>
              </a:spcBef>
              <a:buClr>
                <a:schemeClr val="accent2"/>
              </a:buClr>
              <a:buSzPct val="85000"/>
              <a:buFont typeface="ZapfDingbats" pitchFamily="82" charset="2"/>
              <a:buNone/>
            </a:pPr>
            <a:r>
              <a:rPr lang="en-US" altLang="en-US" sz="1600"/>
              <a:t>in S. America</a:t>
            </a:r>
          </a:p>
        </p:txBody>
      </p:sp>
      <p:sp>
        <p:nvSpPr>
          <p:cNvPr id="597056" name="Text Box 64">
            <a:extLst>
              <a:ext uri="{FF2B5EF4-FFF2-40B4-BE49-F238E27FC236}">
                <a16:creationId xmlns:a16="http://schemas.microsoft.com/office/drawing/2014/main" id="{7E2260D4-B807-ED26-1B65-91820CF7D874}"/>
              </a:ext>
            </a:extLst>
          </p:cNvPr>
          <p:cNvSpPr txBox="1">
            <a:spLocks noChangeArrowheads="1"/>
          </p:cNvSpPr>
          <p:nvPr/>
        </p:nvSpPr>
        <p:spPr bwMode="auto">
          <a:xfrm>
            <a:off x="5989638" y="5291138"/>
            <a:ext cx="1290637" cy="63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accent2"/>
              </a:buClr>
              <a:buSzPct val="85000"/>
              <a:buFont typeface="ZapfDingbats" pitchFamily="82" charset="2"/>
              <a:buNone/>
            </a:pPr>
            <a:r>
              <a:rPr lang="en-US" altLang="en-US" sz="1600"/>
              <a:t>CDN server</a:t>
            </a:r>
          </a:p>
          <a:p>
            <a:pPr>
              <a:spcBef>
                <a:spcPct val="20000"/>
              </a:spcBef>
              <a:buClr>
                <a:schemeClr val="accent2"/>
              </a:buClr>
              <a:buSzPct val="85000"/>
              <a:buFont typeface="ZapfDingbats" pitchFamily="82" charset="2"/>
              <a:buNone/>
            </a:pPr>
            <a:r>
              <a:rPr lang="en-US" altLang="en-US" sz="1600"/>
              <a:t>in Europe</a:t>
            </a:r>
          </a:p>
        </p:txBody>
      </p:sp>
      <p:sp>
        <p:nvSpPr>
          <p:cNvPr id="597057" name="Text Box 65">
            <a:extLst>
              <a:ext uri="{FF2B5EF4-FFF2-40B4-BE49-F238E27FC236}">
                <a16:creationId xmlns:a16="http://schemas.microsoft.com/office/drawing/2014/main" id="{C8B2A28C-23F1-6FEF-5040-414684238644}"/>
              </a:ext>
            </a:extLst>
          </p:cNvPr>
          <p:cNvSpPr txBox="1">
            <a:spLocks noChangeArrowheads="1"/>
          </p:cNvSpPr>
          <p:nvPr/>
        </p:nvSpPr>
        <p:spPr bwMode="auto">
          <a:xfrm>
            <a:off x="7300913" y="5113338"/>
            <a:ext cx="1290637" cy="63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accent2"/>
              </a:buClr>
              <a:buSzPct val="85000"/>
              <a:buFont typeface="ZapfDingbats" pitchFamily="82" charset="2"/>
              <a:buNone/>
            </a:pPr>
            <a:r>
              <a:rPr lang="en-US" altLang="en-US" sz="1600"/>
              <a:t>CDN server</a:t>
            </a:r>
          </a:p>
          <a:p>
            <a:pPr>
              <a:spcBef>
                <a:spcPct val="20000"/>
              </a:spcBef>
              <a:buClr>
                <a:schemeClr val="accent2"/>
              </a:buClr>
              <a:buSzPct val="85000"/>
              <a:buFont typeface="ZapfDingbats" pitchFamily="82" charset="2"/>
              <a:buNone/>
            </a:pPr>
            <a:r>
              <a:rPr lang="en-US" altLang="en-US" sz="1600"/>
              <a:t>in Asia</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70111302-4EC9-628B-309F-2BA0C2EBAF36}"/>
              </a:ext>
            </a:extLst>
          </p:cNvPr>
          <p:cNvSpPr>
            <a:spLocks noGrp="1"/>
          </p:cNvSpPr>
          <p:nvPr>
            <p:ph type="ftr" sz="quarter" idx="10"/>
          </p:nvPr>
        </p:nvSpPr>
        <p:spPr/>
        <p:txBody>
          <a:bodyPr/>
          <a:lstStyle/>
          <a:p>
            <a:r>
              <a:rPr lang="en-US" altLang="en-US"/>
              <a:t>7: Multimedia Networking</a:t>
            </a:r>
          </a:p>
        </p:txBody>
      </p:sp>
      <p:sp>
        <p:nvSpPr>
          <p:cNvPr id="3" name="Slide Number Placeholder 5">
            <a:extLst>
              <a:ext uri="{FF2B5EF4-FFF2-40B4-BE49-F238E27FC236}">
                <a16:creationId xmlns:a16="http://schemas.microsoft.com/office/drawing/2014/main" id="{6F3031CC-6085-F998-E344-616031DAC055}"/>
              </a:ext>
            </a:extLst>
          </p:cNvPr>
          <p:cNvSpPr>
            <a:spLocks noGrp="1"/>
          </p:cNvSpPr>
          <p:nvPr>
            <p:ph type="sldNum" sz="quarter" idx="11"/>
          </p:nvPr>
        </p:nvSpPr>
        <p:spPr/>
        <p:txBody>
          <a:bodyPr/>
          <a:lstStyle/>
          <a:p>
            <a:r>
              <a:rPr lang="en-US" altLang="en-US"/>
              <a:t>7-</a:t>
            </a:r>
            <a:fld id="{B9D361B1-2A40-5B4D-A97E-C578CF5E22CB}" type="slidenum">
              <a:rPr lang="en-US" altLang="en-US"/>
              <a:pPr/>
              <a:t>45</a:t>
            </a:fld>
            <a:endParaRPr lang="en-US" altLang="en-US"/>
          </a:p>
        </p:txBody>
      </p:sp>
      <p:sp>
        <p:nvSpPr>
          <p:cNvPr id="599042" name="Rectangle 2">
            <a:extLst>
              <a:ext uri="{FF2B5EF4-FFF2-40B4-BE49-F238E27FC236}">
                <a16:creationId xmlns:a16="http://schemas.microsoft.com/office/drawing/2014/main" id="{E0017DA3-828F-D0DF-82B0-3905786FFDD0}"/>
              </a:ext>
            </a:extLst>
          </p:cNvPr>
          <p:cNvSpPr>
            <a:spLocks noGrp="1" noChangeArrowheads="1"/>
          </p:cNvSpPr>
          <p:nvPr>
            <p:ph type="title"/>
          </p:nvPr>
        </p:nvSpPr>
        <p:spPr/>
        <p:txBody>
          <a:bodyPr/>
          <a:lstStyle/>
          <a:p>
            <a:pPr algn="l"/>
            <a:r>
              <a:rPr lang="en-US" altLang="en-US" sz="3600"/>
              <a:t>CDN example</a:t>
            </a:r>
          </a:p>
        </p:txBody>
      </p:sp>
      <p:sp>
        <p:nvSpPr>
          <p:cNvPr id="599043" name="Rectangle 3">
            <a:extLst>
              <a:ext uri="{FF2B5EF4-FFF2-40B4-BE49-F238E27FC236}">
                <a16:creationId xmlns:a16="http://schemas.microsoft.com/office/drawing/2014/main" id="{BAD090FD-C703-6A42-C32F-42A8515F68F9}"/>
              </a:ext>
            </a:extLst>
          </p:cNvPr>
          <p:cNvSpPr>
            <a:spLocks noGrp="1" noChangeArrowheads="1"/>
          </p:cNvSpPr>
          <p:nvPr>
            <p:ph type="body" sz="half" idx="1"/>
          </p:nvPr>
        </p:nvSpPr>
        <p:spPr>
          <a:xfrm>
            <a:off x="358775" y="4056063"/>
            <a:ext cx="4946650" cy="2347912"/>
          </a:xfrm>
        </p:spPr>
        <p:txBody>
          <a:bodyPr/>
          <a:lstStyle/>
          <a:p>
            <a:pPr>
              <a:buFont typeface="ZapfDingbats" pitchFamily="82" charset="2"/>
              <a:buNone/>
            </a:pPr>
            <a:r>
              <a:rPr lang="en-US" altLang="en-US" u="sng">
                <a:solidFill>
                  <a:srgbClr val="FF0000"/>
                </a:solidFill>
              </a:rPr>
              <a:t>origin server (www.foo.com)</a:t>
            </a:r>
            <a:endParaRPr lang="en-US" altLang="en-US"/>
          </a:p>
          <a:p>
            <a:r>
              <a:rPr lang="en-US" altLang="en-US"/>
              <a:t>distributes HTML</a:t>
            </a:r>
          </a:p>
          <a:p>
            <a:r>
              <a:rPr lang="en-US" altLang="en-US"/>
              <a:t>replaces:</a:t>
            </a:r>
          </a:p>
          <a:p>
            <a:pPr>
              <a:buFont typeface="ZapfDingbats" pitchFamily="82" charset="2"/>
              <a:buNone/>
            </a:pPr>
            <a:r>
              <a:rPr lang="en-US" altLang="en-US" sz="1200">
                <a:latin typeface="Arial" panose="020B0604020202020204" pitchFamily="34" charset="0"/>
                <a:cs typeface="Arial" panose="020B0604020202020204" pitchFamily="34" charset="0"/>
              </a:rPr>
              <a:t>          </a:t>
            </a:r>
            <a:r>
              <a:rPr lang="en-US" altLang="en-US" sz="1400">
                <a:latin typeface="Arial" panose="020B0604020202020204" pitchFamily="34" charset="0"/>
                <a:cs typeface="Arial" panose="020B0604020202020204" pitchFamily="34" charset="0"/>
              </a:rPr>
              <a:t>http://www.foo.com/sports.ruth.gif</a:t>
            </a:r>
          </a:p>
          <a:p>
            <a:pPr>
              <a:buFont typeface="ZapfDingbats" pitchFamily="82" charset="2"/>
              <a:buNone/>
            </a:pPr>
            <a:r>
              <a:rPr lang="en-US" altLang="en-US" sz="1800"/>
              <a:t>     with</a:t>
            </a:r>
            <a:r>
              <a:rPr lang="en-US" altLang="en-US" sz="1200">
                <a:latin typeface="Times New Roman" panose="02020603050405020304" pitchFamily="18" charset="0"/>
              </a:rPr>
              <a:t>                          </a:t>
            </a:r>
            <a:r>
              <a:rPr lang="en-US" altLang="en-US" sz="1200">
                <a:latin typeface="Arial" panose="020B0604020202020204" pitchFamily="34" charset="0"/>
                <a:cs typeface="Arial" panose="020B0604020202020204" pitchFamily="34" charset="0"/>
              </a:rPr>
              <a:t>h</a:t>
            </a:r>
            <a:r>
              <a:rPr lang="en-US" altLang="en-US" sz="1400">
                <a:latin typeface="Arial" panose="020B0604020202020204" pitchFamily="34" charset="0"/>
                <a:cs typeface="Arial" panose="020B0604020202020204" pitchFamily="34" charset="0"/>
              </a:rPr>
              <a:t>ttp://www.cdn.com/www.foo.com/sports/ruth.gif</a:t>
            </a:r>
            <a:endParaRPr lang="en-US" altLang="en-US" sz="2000">
              <a:latin typeface="Arial" panose="020B0604020202020204" pitchFamily="34" charset="0"/>
              <a:cs typeface="Arial" panose="020B0604020202020204" pitchFamily="34" charset="0"/>
            </a:endParaRPr>
          </a:p>
        </p:txBody>
      </p:sp>
      <p:graphicFrame>
        <p:nvGraphicFramePr>
          <p:cNvPr id="599045" name="Object 5">
            <a:extLst>
              <a:ext uri="{FF2B5EF4-FFF2-40B4-BE49-F238E27FC236}">
                <a16:creationId xmlns:a16="http://schemas.microsoft.com/office/drawing/2014/main" id="{30CE7AFA-4218-505C-1ADF-C334246A82B9}"/>
              </a:ext>
            </a:extLst>
          </p:cNvPr>
          <p:cNvGraphicFramePr>
            <a:graphicFrameLocks noChangeAspect="1"/>
          </p:cNvGraphicFramePr>
          <p:nvPr/>
        </p:nvGraphicFramePr>
        <p:xfrm>
          <a:off x="2306638" y="1700213"/>
          <a:ext cx="444500" cy="357187"/>
        </p:xfrm>
        <a:graphic>
          <a:graphicData uri="http://schemas.openxmlformats.org/presentationml/2006/ole">
            <mc:AlternateContent xmlns:mc="http://schemas.openxmlformats.org/markup-compatibility/2006">
              <mc:Choice xmlns:v="urn:schemas-microsoft-com:vml" Requires="v">
                <p:oleObj name="Clip" r:id="rId3" imgW="17462500" imgH="14478000" progId="MS_ClipArt_Gallery.2">
                  <p:embed/>
                </p:oleObj>
              </mc:Choice>
              <mc:Fallback>
                <p:oleObj name="Clip" r:id="rId3" imgW="17462500" imgH="14478000" progId="MS_ClipArt_Gallery.2">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6638" y="1700213"/>
                        <a:ext cx="444500" cy="357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599046" name="Group 6">
            <a:extLst>
              <a:ext uri="{FF2B5EF4-FFF2-40B4-BE49-F238E27FC236}">
                <a16:creationId xmlns:a16="http://schemas.microsoft.com/office/drawing/2014/main" id="{908D8046-FDC5-5414-2545-41BC163249D5}"/>
              </a:ext>
            </a:extLst>
          </p:cNvPr>
          <p:cNvGrpSpPr>
            <a:grpSpLocks/>
          </p:cNvGrpSpPr>
          <p:nvPr/>
        </p:nvGrpSpPr>
        <p:grpSpPr bwMode="auto">
          <a:xfrm>
            <a:off x="4851400" y="523875"/>
            <a:ext cx="184150" cy="542925"/>
            <a:chOff x="4180" y="783"/>
            <a:chExt cx="150" cy="307"/>
          </a:xfrm>
        </p:grpSpPr>
        <p:sp>
          <p:nvSpPr>
            <p:cNvPr id="599047" name="AutoShape 7">
              <a:extLst>
                <a:ext uri="{FF2B5EF4-FFF2-40B4-BE49-F238E27FC236}">
                  <a16:creationId xmlns:a16="http://schemas.microsoft.com/office/drawing/2014/main" id="{83F0FFEC-D707-EF57-D796-C4F61BCD93E9}"/>
                </a:ext>
              </a:extLst>
            </p:cNvPr>
            <p:cNvSpPr>
              <a:spLocks noChangeArrowheads="1"/>
            </p:cNvSpPr>
            <p:nvPr/>
          </p:nvSpPr>
          <p:spPr bwMode="auto">
            <a:xfrm>
              <a:off x="4180" y="1019"/>
              <a:ext cx="150" cy="71"/>
            </a:xfrm>
            <a:prstGeom prst="parallelogram">
              <a:avLst>
                <a:gd name="adj" fmla="val 81387"/>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9048" name="Rectangle 8">
              <a:extLst>
                <a:ext uri="{FF2B5EF4-FFF2-40B4-BE49-F238E27FC236}">
                  <a16:creationId xmlns:a16="http://schemas.microsoft.com/office/drawing/2014/main" id="{89511778-B980-EA7F-F644-F3AECF28C6FA}"/>
                </a:ext>
              </a:extLst>
            </p:cNvPr>
            <p:cNvSpPr>
              <a:spLocks noChangeArrowheads="1"/>
            </p:cNvSpPr>
            <p:nvPr/>
          </p:nvSpPr>
          <p:spPr bwMode="auto">
            <a:xfrm>
              <a:off x="4256" y="785"/>
              <a:ext cx="69" cy="236"/>
            </a:xfrm>
            <a:prstGeom prst="rect">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9049" name="Rectangle 9">
              <a:extLst>
                <a:ext uri="{FF2B5EF4-FFF2-40B4-BE49-F238E27FC236}">
                  <a16:creationId xmlns:a16="http://schemas.microsoft.com/office/drawing/2014/main" id="{20973C52-672B-47D1-9EF8-CF1313A4DDA1}"/>
                </a:ext>
              </a:extLst>
            </p:cNvPr>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9050" name="AutoShape 10">
              <a:extLst>
                <a:ext uri="{FF2B5EF4-FFF2-40B4-BE49-F238E27FC236}">
                  <a16:creationId xmlns:a16="http://schemas.microsoft.com/office/drawing/2014/main" id="{B977AB56-2C6C-DB65-198C-8AD94D76C17C}"/>
                </a:ext>
              </a:extLst>
            </p:cNvPr>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9051" name="Line 11">
              <a:extLst>
                <a:ext uri="{FF2B5EF4-FFF2-40B4-BE49-F238E27FC236}">
                  <a16:creationId xmlns:a16="http://schemas.microsoft.com/office/drawing/2014/main" id="{1072AA12-2425-883A-59E7-67126C6E0AF1}"/>
                </a:ext>
              </a:extLst>
            </p:cNvPr>
            <p:cNvSpPr>
              <a:spLocks noChangeShapeType="1"/>
            </p:cNvSpPr>
            <p:nvPr/>
          </p:nvSpPr>
          <p:spPr bwMode="auto">
            <a:xfrm>
              <a:off x="4330" y="788"/>
              <a:ext cx="0" cy="23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9052" name="Line 12">
              <a:extLst>
                <a:ext uri="{FF2B5EF4-FFF2-40B4-BE49-F238E27FC236}">
                  <a16:creationId xmlns:a16="http://schemas.microsoft.com/office/drawing/2014/main" id="{CD3A2214-AD26-5C8E-0BBA-77D2088A33B0}"/>
                </a:ext>
              </a:extLst>
            </p:cNvPr>
            <p:cNvSpPr>
              <a:spLocks noChangeShapeType="1"/>
            </p:cNvSpPr>
            <p:nvPr/>
          </p:nvSpPr>
          <p:spPr bwMode="auto">
            <a:xfrm flipH="1">
              <a:off x="4276" y="1019"/>
              <a:ext cx="54" cy="6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9053" name="Rectangle 13">
              <a:extLst>
                <a:ext uri="{FF2B5EF4-FFF2-40B4-BE49-F238E27FC236}">
                  <a16:creationId xmlns:a16="http://schemas.microsoft.com/office/drawing/2014/main" id="{3B308E95-1527-A9C5-BC00-529C94912E81}"/>
                </a:ext>
              </a:extLst>
            </p:cNvPr>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9054" name="Rectangle 14">
              <a:extLst>
                <a:ext uri="{FF2B5EF4-FFF2-40B4-BE49-F238E27FC236}">
                  <a16:creationId xmlns:a16="http://schemas.microsoft.com/office/drawing/2014/main" id="{DB129D31-5C2E-8016-30B9-79531E15AB68}"/>
                </a:ext>
              </a:extLst>
            </p:cNvPr>
            <p:cNvSpPr>
              <a:spLocks noChangeArrowheads="1"/>
            </p:cNvSpPr>
            <p:nvPr/>
          </p:nvSpPr>
          <p:spPr bwMode="auto">
            <a:xfrm>
              <a:off x="4202" y="924"/>
              <a:ext cx="48" cy="4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99064" name="Group 24">
            <a:extLst>
              <a:ext uri="{FF2B5EF4-FFF2-40B4-BE49-F238E27FC236}">
                <a16:creationId xmlns:a16="http://schemas.microsoft.com/office/drawing/2014/main" id="{C6E6E3E8-B4FF-E845-2DBC-750A274A23D7}"/>
              </a:ext>
            </a:extLst>
          </p:cNvPr>
          <p:cNvGrpSpPr>
            <a:grpSpLocks/>
          </p:cNvGrpSpPr>
          <p:nvPr/>
        </p:nvGrpSpPr>
        <p:grpSpPr bwMode="auto">
          <a:xfrm>
            <a:off x="4757738" y="2749550"/>
            <a:ext cx="347662" cy="695325"/>
            <a:chOff x="4730" y="2897"/>
            <a:chExt cx="219" cy="438"/>
          </a:xfrm>
        </p:grpSpPr>
        <p:sp>
          <p:nvSpPr>
            <p:cNvPr id="599065" name="Freeform 25">
              <a:extLst>
                <a:ext uri="{FF2B5EF4-FFF2-40B4-BE49-F238E27FC236}">
                  <a16:creationId xmlns:a16="http://schemas.microsoft.com/office/drawing/2014/main" id="{79CAB2E7-27A5-9F28-2443-36E8A8EFDC43}"/>
                </a:ext>
              </a:extLst>
            </p:cNvPr>
            <p:cNvSpPr>
              <a:spLocks/>
            </p:cNvSpPr>
            <p:nvPr/>
          </p:nvSpPr>
          <p:spPr bwMode="auto">
            <a:xfrm>
              <a:off x="4730" y="2897"/>
              <a:ext cx="219" cy="438"/>
            </a:xfrm>
            <a:custGeom>
              <a:avLst/>
              <a:gdLst>
                <a:gd name="T0" fmla="*/ 16 w 219"/>
                <a:gd name="T1" fmla="*/ 109 h 438"/>
                <a:gd name="T2" fmla="*/ 94 w 219"/>
                <a:gd name="T3" fmla="*/ 7 h 438"/>
                <a:gd name="T4" fmla="*/ 178 w 219"/>
                <a:gd name="T5" fmla="*/ 67 h 438"/>
                <a:gd name="T6" fmla="*/ 196 w 219"/>
                <a:gd name="T7" fmla="*/ 379 h 438"/>
                <a:gd name="T8" fmla="*/ 40 w 219"/>
                <a:gd name="T9" fmla="*/ 421 h 438"/>
                <a:gd name="T10" fmla="*/ 4 w 219"/>
                <a:gd name="T11" fmla="*/ 313 h 438"/>
                <a:gd name="T12" fmla="*/ 16 w 219"/>
                <a:gd name="T13" fmla="*/ 109 h 438"/>
              </a:gdLst>
              <a:ahLst/>
              <a:cxnLst>
                <a:cxn ang="0">
                  <a:pos x="T0" y="T1"/>
                </a:cxn>
                <a:cxn ang="0">
                  <a:pos x="T2" y="T3"/>
                </a:cxn>
                <a:cxn ang="0">
                  <a:pos x="T4" y="T5"/>
                </a:cxn>
                <a:cxn ang="0">
                  <a:pos x="T6" y="T7"/>
                </a:cxn>
                <a:cxn ang="0">
                  <a:pos x="T8" y="T9"/>
                </a:cxn>
                <a:cxn ang="0">
                  <a:pos x="T10" y="T11"/>
                </a:cxn>
                <a:cxn ang="0">
                  <a:pos x="T12" y="T13"/>
                </a:cxn>
              </a:cxnLst>
              <a:rect l="0" t="0" r="r" b="b"/>
              <a:pathLst>
                <a:path w="219" h="438">
                  <a:moveTo>
                    <a:pt x="16" y="109"/>
                  </a:moveTo>
                  <a:cubicBezTo>
                    <a:pt x="31" y="58"/>
                    <a:pt x="67" y="14"/>
                    <a:pt x="94" y="7"/>
                  </a:cubicBezTo>
                  <a:cubicBezTo>
                    <a:pt x="121" y="0"/>
                    <a:pt x="161" y="5"/>
                    <a:pt x="178" y="67"/>
                  </a:cubicBezTo>
                  <a:cubicBezTo>
                    <a:pt x="195" y="129"/>
                    <a:pt x="219" y="320"/>
                    <a:pt x="196" y="379"/>
                  </a:cubicBezTo>
                  <a:cubicBezTo>
                    <a:pt x="173" y="438"/>
                    <a:pt x="72" y="432"/>
                    <a:pt x="40" y="421"/>
                  </a:cubicBezTo>
                  <a:cubicBezTo>
                    <a:pt x="8" y="410"/>
                    <a:pt x="8" y="365"/>
                    <a:pt x="4" y="313"/>
                  </a:cubicBezTo>
                  <a:cubicBezTo>
                    <a:pt x="0" y="261"/>
                    <a:pt x="1" y="160"/>
                    <a:pt x="16" y="109"/>
                  </a:cubicBezTo>
                  <a:close/>
                </a:path>
              </a:pathLst>
            </a:cu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99066" name="Group 26">
              <a:extLst>
                <a:ext uri="{FF2B5EF4-FFF2-40B4-BE49-F238E27FC236}">
                  <a16:creationId xmlns:a16="http://schemas.microsoft.com/office/drawing/2014/main" id="{CBC49DF6-92B9-ADEC-6997-94CBFE3536A3}"/>
                </a:ext>
              </a:extLst>
            </p:cNvPr>
            <p:cNvGrpSpPr>
              <a:grpSpLocks/>
            </p:cNvGrpSpPr>
            <p:nvPr/>
          </p:nvGrpSpPr>
          <p:grpSpPr bwMode="auto">
            <a:xfrm>
              <a:off x="4771" y="2948"/>
              <a:ext cx="116" cy="342"/>
              <a:chOff x="4180" y="783"/>
              <a:chExt cx="150" cy="307"/>
            </a:xfrm>
          </p:grpSpPr>
          <p:sp>
            <p:nvSpPr>
              <p:cNvPr id="599067" name="AutoShape 27">
                <a:extLst>
                  <a:ext uri="{FF2B5EF4-FFF2-40B4-BE49-F238E27FC236}">
                    <a16:creationId xmlns:a16="http://schemas.microsoft.com/office/drawing/2014/main" id="{D79B3174-ADA5-6EBD-A622-E0FD4A8CAF18}"/>
                  </a:ext>
                </a:extLst>
              </p:cNvPr>
              <p:cNvSpPr>
                <a:spLocks noChangeArrowheads="1"/>
              </p:cNvSpPr>
              <p:nvPr/>
            </p:nvSpPr>
            <p:spPr bwMode="auto">
              <a:xfrm>
                <a:off x="4180" y="1019"/>
                <a:ext cx="150" cy="71"/>
              </a:xfrm>
              <a:prstGeom prst="parallelogram">
                <a:avLst>
                  <a:gd name="adj" fmla="val 81387"/>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9068" name="Rectangle 28">
                <a:extLst>
                  <a:ext uri="{FF2B5EF4-FFF2-40B4-BE49-F238E27FC236}">
                    <a16:creationId xmlns:a16="http://schemas.microsoft.com/office/drawing/2014/main" id="{7F1739F3-854A-5E6C-EA31-D6F394696C8F}"/>
                  </a:ext>
                </a:extLst>
              </p:cNvPr>
              <p:cNvSpPr>
                <a:spLocks noChangeArrowheads="1"/>
              </p:cNvSpPr>
              <p:nvPr/>
            </p:nvSpPr>
            <p:spPr bwMode="auto">
              <a:xfrm>
                <a:off x="4256" y="785"/>
                <a:ext cx="69" cy="236"/>
              </a:xfrm>
              <a:prstGeom prst="rect">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9069" name="Rectangle 29">
                <a:extLst>
                  <a:ext uri="{FF2B5EF4-FFF2-40B4-BE49-F238E27FC236}">
                    <a16:creationId xmlns:a16="http://schemas.microsoft.com/office/drawing/2014/main" id="{D17737B9-3FD0-DFB4-3A78-AFDC02845AFD}"/>
                  </a:ext>
                </a:extLst>
              </p:cNvPr>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9070" name="AutoShape 30">
                <a:extLst>
                  <a:ext uri="{FF2B5EF4-FFF2-40B4-BE49-F238E27FC236}">
                    <a16:creationId xmlns:a16="http://schemas.microsoft.com/office/drawing/2014/main" id="{662895C2-7B0A-A84D-69BF-1209A1D69A32}"/>
                  </a:ext>
                </a:extLst>
              </p:cNvPr>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9071" name="Line 31">
                <a:extLst>
                  <a:ext uri="{FF2B5EF4-FFF2-40B4-BE49-F238E27FC236}">
                    <a16:creationId xmlns:a16="http://schemas.microsoft.com/office/drawing/2014/main" id="{AD3BADE7-EA0C-9975-64F8-457F69AC82E8}"/>
                  </a:ext>
                </a:extLst>
              </p:cNvPr>
              <p:cNvSpPr>
                <a:spLocks noChangeShapeType="1"/>
              </p:cNvSpPr>
              <p:nvPr/>
            </p:nvSpPr>
            <p:spPr bwMode="auto">
              <a:xfrm>
                <a:off x="4330" y="788"/>
                <a:ext cx="0" cy="23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9072" name="Line 32">
                <a:extLst>
                  <a:ext uri="{FF2B5EF4-FFF2-40B4-BE49-F238E27FC236}">
                    <a16:creationId xmlns:a16="http://schemas.microsoft.com/office/drawing/2014/main" id="{46E9B530-CA40-6A7B-AF02-D392D51A0A45}"/>
                  </a:ext>
                </a:extLst>
              </p:cNvPr>
              <p:cNvSpPr>
                <a:spLocks noChangeShapeType="1"/>
              </p:cNvSpPr>
              <p:nvPr/>
            </p:nvSpPr>
            <p:spPr bwMode="auto">
              <a:xfrm flipH="1">
                <a:off x="4276" y="1019"/>
                <a:ext cx="54" cy="6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9073" name="Rectangle 33">
                <a:extLst>
                  <a:ext uri="{FF2B5EF4-FFF2-40B4-BE49-F238E27FC236}">
                    <a16:creationId xmlns:a16="http://schemas.microsoft.com/office/drawing/2014/main" id="{513AFF37-426B-80C3-DECA-14EB40D8EAFC}"/>
                  </a:ext>
                </a:extLst>
              </p:cNvPr>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9074" name="Rectangle 34">
                <a:extLst>
                  <a:ext uri="{FF2B5EF4-FFF2-40B4-BE49-F238E27FC236}">
                    <a16:creationId xmlns:a16="http://schemas.microsoft.com/office/drawing/2014/main" id="{95BA1F42-99E9-02D2-694C-D6D6263C074F}"/>
                  </a:ext>
                </a:extLst>
              </p:cNvPr>
              <p:cNvSpPr>
                <a:spLocks noChangeArrowheads="1"/>
              </p:cNvSpPr>
              <p:nvPr/>
            </p:nvSpPr>
            <p:spPr bwMode="auto">
              <a:xfrm>
                <a:off x="4202" y="924"/>
                <a:ext cx="48" cy="4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599075" name="Line 35">
            <a:extLst>
              <a:ext uri="{FF2B5EF4-FFF2-40B4-BE49-F238E27FC236}">
                <a16:creationId xmlns:a16="http://schemas.microsoft.com/office/drawing/2014/main" id="{E24688C3-C1DF-5883-3F8D-65B4A01BC344}"/>
              </a:ext>
            </a:extLst>
          </p:cNvPr>
          <p:cNvSpPr>
            <a:spLocks noChangeShapeType="1"/>
          </p:cNvSpPr>
          <p:nvPr/>
        </p:nvSpPr>
        <p:spPr bwMode="auto">
          <a:xfrm flipV="1">
            <a:off x="2894013" y="896938"/>
            <a:ext cx="1817687" cy="831850"/>
          </a:xfrm>
          <a:prstGeom prst="line">
            <a:avLst/>
          </a:prstGeom>
          <a:noFill/>
          <a:ln w="127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9076" name="Text Box 36">
            <a:extLst>
              <a:ext uri="{FF2B5EF4-FFF2-40B4-BE49-F238E27FC236}">
                <a16:creationId xmlns:a16="http://schemas.microsoft.com/office/drawing/2014/main" id="{90D0E708-0FC6-3037-B167-42DB675C2F7E}"/>
              </a:ext>
            </a:extLst>
          </p:cNvPr>
          <p:cNvSpPr txBox="1">
            <a:spLocks noChangeArrowheads="1"/>
          </p:cNvSpPr>
          <p:nvPr/>
        </p:nvSpPr>
        <p:spPr bwMode="auto">
          <a:xfrm>
            <a:off x="5235575" y="419100"/>
            <a:ext cx="2697163" cy="56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accent2"/>
              </a:buClr>
              <a:buSzPct val="85000"/>
              <a:buFont typeface="ZapfDingbats" pitchFamily="82" charset="2"/>
              <a:buNone/>
            </a:pPr>
            <a:r>
              <a:rPr lang="en-US" altLang="en-US" sz="1400">
                <a:latin typeface="Arial" panose="020B0604020202020204" pitchFamily="34" charset="0"/>
                <a:cs typeface="Arial" panose="020B0604020202020204" pitchFamily="34" charset="0"/>
              </a:rPr>
              <a:t>HTTP request for </a:t>
            </a:r>
          </a:p>
          <a:p>
            <a:pPr>
              <a:spcBef>
                <a:spcPct val="20000"/>
              </a:spcBef>
              <a:buClr>
                <a:schemeClr val="accent2"/>
              </a:buClr>
              <a:buSzPct val="85000"/>
              <a:buFont typeface="ZapfDingbats" pitchFamily="82" charset="2"/>
              <a:buNone/>
            </a:pPr>
            <a:r>
              <a:rPr lang="en-US" altLang="en-US" sz="1400">
                <a:latin typeface="Arial" panose="020B0604020202020204" pitchFamily="34" charset="0"/>
                <a:cs typeface="Arial" panose="020B0604020202020204" pitchFamily="34" charset="0"/>
              </a:rPr>
              <a:t>www.foo.com/sports/sports.html</a:t>
            </a:r>
          </a:p>
        </p:txBody>
      </p:sp>
      <p:sp>
        <p:nvSpPr>
          <p:cNvPr id="599077" name="Text Box 37">
            <a:extLst>
              <a:ext uri="{FF2B5EF4-FFF2-40B4-BE49-F238E27FC236}">
                <a16:creationId xmlns:a16="http://schemas.microsoft.com/office/drawing/2014/main" id="{04A45B3D-FA1B-E677-B6C4-965E2C4C1B13}"/>
              </a:ext>
            </a:extLst>
          </p:cNvPr>
          <p:cNvSpPr txBox="1">
            <a:spLocks noChangeArrowheads="1"/>
          </p:cNvSpPr>
          <p:nvPr/>
        </p:nvSpPr>
        <p:spPr bwMode="auto">
          <a:xfrm>
            <a:off x="5348288" y="1712913"/>
            <a:ext cx="26384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accent2"/>
              </a:buClr>
              <a:buSzPct val="85000"/>
              <a:buFont typeface="ZapfDingbats" pitchFamily="82" charset="2"/>
              <a:buNone/>
            </a:pPr>
            <a:r>
              <a:rPr lang="en-US" altLang="en-US" sz="1400">
                <a:latin typeface="Arial" panose="020B0604020202020204" pitchFamily="34" charset="0"/>
                <a:cs typeface="Arial" panose="020B0604020202020204" pitchFamily="34" charset="0"/>
              </a:rPr>
              <a:t>DNS query for www.cdn.com</a:t>
            </a:r>
          </a:p>
        </p:txBody>
      </p:sp>
      <p:sp>
        <p:nvSpPr>
          <p:cNvPr id="599078" name="Text Box 38">
            <a:extLst>
              <a:ext uri="{FF2B5EF4-FFF2-40B4-BE49-F238E27FC236}">
                <a16:creationId xmlns:a16="http://schemas.microsoft.com/office/drawing/2014/main" id="{AFBCC1E1-1270-C3FF-6E72-D0AE4FE8EA34}"/>
              </a:ext>
            </a:extLst>
          </p:cNvPr>
          <p:cNvSpPr txBox="1">
            <a:spLocks noChangeArrowheads="1"/>
          </p:cNvSpPr>
          <p:nvPr/>
        </p:nvSpPr>
        <p:spPr bwMode="auto">
          <a:xfrm>
            <a:off x="5286375" y="2892425"/>
            <a:ext cx="3525838" cy="56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accent2"/>
              </a:buClr>
              <a:buSzPct val="85000"/>
              <a:buFont typeface="ZapfDingbats" pitchFamily="82" charset="2"/>
              <a:buNone/>
            </a:pPr>
            <a:r>
              <a:rPr lang="en-US" altLang="en-US" sz="1400">
                <a:latin typeface="Arial" panose="020B0604020202020204" pitchFamily="34" charset="0"/>
                <a:cs typeface="Arial" panose="020B0604020202020204" pitchFamily="34" charset="0"/>
              </a:rPr>
              <a:t>HTTP request for </a:t>
            </a:r>
          </a:p>
          <a:p>
            <a:pPr>
              <a:spcBef>
                <a:spcPct val="20000"/>
              </a:spcBef>
              <a:buClr>
                <a:schemeClr val="accent2"/>
              </a:buClr>
              <a:buSzPct val="85000"/>
              <a:buFont typeface="ZapfDingbats" pitchFamily="82" charset="2"/>
              <a:buNone/>
            </a:pPr>
            <a:r>
              <a:rPr lang="en-US" altLang="en-US" sz="1400">
                <a:latin typeface="Arial" panose="020B0604020202020204" pitchFamily="34" charset="0"/>
                <a:cs typeface="Arial" panose="020B0604020202020204" pitchFamily="34" charset="0"/>
              </a:rPr>
              <a:t>www.cdn.com/www.foo.com/sports/ruth.gif</a:t>
            </a:r>
          </a:p>
        </p:txBody>
      </p:sp>
      <p:sp>
        <p:nvSpPr>
          <p:cNvPr id="599079" name="Line 39">
            <a:extLst>
              <a:ext uri="{FF2B5EF4-FFF2-40B4-BE49-F238E27FC236}">
                <a16:creationId xmlns:a16="http://schemas.microsoft.com/office/drawing/2014/main" id="{8CF18939-7527-803E-4F17-E8BBC1AFC717}"/>
              </a:ext>
            </a:extLst>
          </p:cNvPr>
          <p:cNvSpPr>
            <a:spLocks noChangeShapeType="1"/>
          </p:cNvSpPr>
          <p:nvPr/>
        </p:nvSpPr>
        <p:spPr bwMode="auto">
          <a:xfrm>
            <a:off x="2955925" y="1876425"/>
            <a:ext cx="1611313" cy="0"/>
          </a:xfrm>
          <a:prstGeom prst="line">
            <a:avLst/>
          </a:prstGeom>
          <a:noFill/>
          <a:ln w="127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9080" name="Line 40">
            <a:extLst>
              <a:ext uri="{FF2B5EF4-FFF2-40B4-BE49-F238E27FC236}">
                <a16:creationId xmlns:a16="http://schemas.microsoft.com/office/drawing/2014/main" id="{16404EED-9A87-BA1B-B6FA-E0BC710C9AC3}"/>
              </a:ext>
            </a:extLst>
          </p:cNvPr>
          <p:cNvSpPr>
            <a:spLocks noChangeShapeType="1"/>
          </p:cNvSpPr>
          <p:nvPr/>
        </p:nvSpPr>
        <p:spPr bwMode="auto">
          <a:xfrm>
            <a:off x="2881313" y="2058988"/>
            <a:ext cx="1798637" cy="1128712"/>
          </a:xfrm>
          <a:prstGeom prst="line">
            <a:avLst/>
          </a:prstGeom>
          <a:noFill/>
          <a:ln w="127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9081" name="Oval 41">
            <a:extLst>
              <a:ext uri="{FF2B5EF4-FFF2-40B4-BE49-F238E27FC236}">
                <a16:creationId xmlns:a16="http://schemas.microsoft.com/office/drawing/2014/main" id="{E5F4A071-FFF9-6044-6052-8CE2078D3F39}"/>
              </a:ext>
            </a:extLst>
          </p:cNvPr>
          <p:cNvSpPr>
            <a:spLocks noChangeArrowheads="1"/>
          </p:cNvSpPr>
          <p:nvPr/>
        </p:nvSpPr>
        <p:spPr bwMode="auto">
          <a:xfrm>
            <a:off x="3638550" y="1249363"/>
            <a:ext cx="206375" cy="220662"/>
          </a:xfrm>
          <a:prstGeom prst="ellipse">
            <a:avLst/>
          </a:prstGeom>
          <a:solidFill>
            <a:schemeClr val="bg1"/>
          </a:solidFill>
          <a:ln w="127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20000"/>
              </a:spcBef>
              <a:buClr>
                <a:schemeClr val="accent2"/>
              </a:buClr>
              <a:buSzPct val="85000"/>
              <a:buFont typeface="ZapfDingbats" pitchFamily="82" charset="2"/>
              <a:buNone/>
            </a:pPr>
            <a:r>
              <a:rPr lang="en-US" altLang="en-US" sz="1400"/>
              <a:t>1</a:t>
            </a:r>
            <a:endParaRPr lang="en-US" altLang="en-US" sz="2400"/>
          </a:p>
        </p:txBody>
      </p:sp>
      <p:sp>
        <p:nvSpPr>
          <p:cNvPr id="599082" name="Oval 42">
            <a:extLst>
              <a:ext uri="{FF2B5EF4-FFF2-40B4-BE49-F238E27FC236}">
                <a16:creationId xmlns:a16="http://schemas.microsoft.com/office/drawing/2014/main" id="{FC2AE23F-E3C8-36B5-08B5-67B898BBE052}"/>
              </a:ext>
            </a:extLst>
          </p:cNvPr>
          <p:cNvSpPr>
            <a:spLocks noChangeArrowheads="1"/>
          </p:cNvSpPr>
          <p:nvPr/>
        </p:nvSpPr>
        <p:spPr bwMode="auto">
          <a:xfrm>
            <a:off x="3670300" y="1771650"/>
            <a:ext cx="206375" cy="220663"/>
          </a:xfrm>
          <a:prstGeom prst="ellipse">
            <a:avLst/>
          </a:prstGeom>
          <a:solidFill>
            <a:schemeClr val="bg1"/>
          </a:solidFill>
          <a:ln w="127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20000"/>
              </a:spcBef>
              <a:buClr>
                <a:schemeClr val="accent2"/>
              </a:buClr>
              <a:buSzPct val="85000"/>
              <a:buFont typeface="ZapfDingbats" pitchFamily="82" charset="2"/>
              <a:buNone/>
            </a:pPr>
            <a:r>
              <a:rPr lang="en-US" altLang="en-US" sz="1400"/>
              <a:t>2</a:t>
            </a:r>
            <a:endParaRPr lang="en-US" altLang="en-US" sz="2400"/>
          </a:p>
        </p:txBody>
      </p:sp>
      <p:sp>
        <p:nvSpPr>
          <p:cNvPr id="599083" name="Oval 43">
            <a:extLst>
              <a:ext uri="{FF2B5EF4-FFF2-40B4-BE49-F238E27FC236}">
                <a16:creationId xmlns:a16="http://schemas.microsoft.com/office/drawing/2014/main" id="{82D96641-DE16-9E06-5D05-53D8AD3AB54C}"/>
              </a:ext>
            </a:extLst>
          </p:cNvPr>
          <p:cNvSpPr>
            <a:spLocks noChangeArrowheads="1"/>
          </p:cNvSpPr>
          <p:nvPr/>
        </p:nvSpPr>
        <p:spPr bwMode="auto">
          <a:xfrm>
            <a:off x="3638550" y="2481263"/>
            <a:ext cx="206375" cy="220662"/>
          </a:xfrm>
          <a:prstGeom prst="ellipse">
            <a:avLst/>
          </a:prstGeom>
          <a:solidFill>
            <a:schemeClr val="bg1"/>
          </a:solidFill>
          <a:ln w="127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20000"/>
              </a:spcBef>
              <a:buClr>
                <a:schemeClr val="accent2"/>
              </a:buClr>
              <a:buSzPct val="85000"/>
              <a:buFont typeface="ZapfDingbats" pitchFamily="82" charset="2"/>
              <a:buNone/>
            </a:pPr>
            <a:r>
              <a:rPr lang="en-US" altLang="en-US" sz="1400"/>
              <a:t>3</a:t>
            </a:r>
          </a:p>
        </p:txBody>
      </p:sp>
      <p:sp>
        <p:nvSpPr>
          <p:cNvPr id="599084" name="Text Box 44">
            <a:extLst>
              <a:ext uri="{FF2B5EF4-FFF2-40B4-BE49-F238E27FC236}">
                <a16:creationId xmlns:a16="http://schemas.microsoft.com/office/drawing/2014/main" id="{D0DAB92E-448B-EF0D-8274-FC329B8FAC02}"/>
              </a:ext>
            </a:extLst>
          </p:cNvPr>
          <p:cNvSpPr txBox="1">
            <a:spLocks noChangeArrowheads="1"/>
          </p:cNvSpPr>
          <p:nvPr/>
        </p:nvSpPr>
        <p:spPr bwMode="auto">
          <a:xfrm>
            <a:off x="4295775" y="952500"/>
            <a:ext cx="13938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accent2"/>
              </a:buClr>
              <a:buSzPct val="85000"/>
              <a:buFont typeface="ZapfDingbats" pitchFamily="82" charset="2"/>
              <a:buNone/>
            </a:pPr>
            <a:r>
              <a:rPr lang="en-US" altLang="en-US" sz="1600"/>
              <a:t>origin server</a:t>
            </a:r>
            <a:endParaRPr lang="en-US" altLang="en-US" sz="1400">
              <a:latin typeface="Times New Roman" panose="02020603050405020304" pitchFamily="18" charset="0"/>
            </a:endParaRPr>
          </a:p>
        </p:txBody>
      </p:sp>
      <p:sp>
        <p:nvSpPr>
          <p:cNvPr id="599085" name="Text Box 45">
            <a:extLst>
              <a:ext uri="{FF2B5EF4-FFF2-40B4-BE49-F238E27FC236}">
                <a16:creationId xmlns:a16="http://schemas.microsoft.com/office/drawing/2014/main" id="{8488CBC4-7CB6-2116-CDEC-8D2D60983566}"/>
              </a:ext>
            </a:extLst>
          </p:cNvPr>
          <p:cNvSpPr txBox="1">
            <a:spLocks noChangeArrowheads="1"/>
          </p:cNvSpPr>
          <p:nvPr/>
        </p:nvSpPr>
        <p:spPr bwMode="auto">
          <a:xfrm>
            <a:off x="4040188" y="2027238"/>
            <a:ext cx="2117725" cy="53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buClr>
                <a:schemeClr val="accent2"/>
              </a:buClr>
              <a:buSzPct val="85000"/>
              <a:buFont typeface="ZapfDingbats" pitchFamily="82" charset="2"/>
              <a:buNone/>
            </a:pPr>
            <a:r>
              <a:rPr lang="en-US" altLang="en-US" sz="1600"/>
              <a:t>CDN’s authoritative </a:t>
            </a:r>
          </a:p>
          <a:p>
            <a:pPr>
              <a:lnSpc>
                <a:spcPct val="80000"/>
              </a:lnSpc>
              <a:spcBef>
                <a:spcPct val="20000"/>
              </a:spcBef>
              <a:buClr>
                <a:schemeClr val="accent2"/>
              </a:buClr>
              <a:buSzPct val="85000"/>
              <a:buFont typeface="ZapfDingbats" pitchFamily="82" charset="2"/>
              <a:buNone/>
            </a:pPr>
            <a:r>
              <a:rPr lang="en-US" altLang="en-US" sz="1600"/>
              <a:t>     DNS server</a:t>
            </a:r>
          </a:p>
        </p:txBody>
      </p:sp>
      <p:sp>
        <p:nvSpPr>
          <p:cNvPr id="599086" name="Text Box 46">
            <a:extLst>
              <a:ext uri="{FF2B5EF4-FFF2-40B4-BE49-F238E27FC236}">
                <a16:creationId xmlns:a16="http://schemas.microsoft.com/office/drawing/2014/main" id="{DC7D82D0-F247-4694-574B-4A91F32BF8EB}"/>
              </a:ext>
            </a:extLst>
          </p:cNvPr>
          <p:cNvSpPr txBox="1">
            <a:spLocks noChangeArrowheads="1"/>
          </p:cNvSpPr>
          <p:nvPr/>
        </p:nvSpPr>
        <p:spPr bwMode="auto">
          <a:xfrm>
            <a:off x="3659188" y="3368675"/>
            <a:ext cx="25431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accent2"/>
              </a:buClr>
              <a:buSzPct val="85000"/>
              <a:buFont typeface="ZapfDingbats" pitchFamily="82" charset="2"/>
              <a:buNone/>
            </a:pPr>
            <a:r>
              <a:rPr lang="en-US" altLang="en-US" sz="1600"/>
              <a:t>   CDN server near client</a:t>
            </a:r>
          </a:p>
        </p:txBody>
      </p:sp>
      <p:sp>
        <p:nvSpPr>
          <p:cNvPr id="599087" name="Rectangle 47">
            <a:extLst>
              <a:ext uri="{FF2B5EF4-FFF2-40B4-BE49-F238E27FC236}">
                <a16:creationId xmlns:a16="http://schemas.microsoft.com/office/drawing/2014/main" id="{0154C8C6-C78E-0A0E-23AC-8B9A33A4268B}"/>
              </a:ext>
            </a:extLst>
          </p:cNvPr>
          <p:cNvSpPr>
            <a:spLocks noChangeArrowheads="1"/>
          </p:cNvSpPr>
          <p:nvPr/>
        </p:nvSpPr>
        <p:spPr bwMode="auto">
          <a:xfrm>
            <a:off x="5281613" y="3795713"/>
            <a:ext cx="3395662" cy="2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5000"/>
              <a:buFont typeface="ZapfDingbats" pitchFamily="82" charset="2"/>
              <a:buChar char="r"/>
              <a:defRPr sz="2000">
                <a:solidFill>
                  <a:schemeClr val="tx1"/>
                </a:solidFill>
                <a:latin typeface="Comic Sans MS" panose="030F0902030302020204" pitchFamily="66" charset="0"/>
              </a:defRPr>
            </a:lvl1pPr>
            <a:lvl2pPr marL="742950" indent="-285750">
              <a:spcBef>
                <a:spcPct val="20000"/>
              </a:spcBef>
              <a:buClr>
                <a:schemeClr val="accent2"/>
              </a:buClr>
              <a:buSzPct val="75000"/>
              <a:buFont typeface="ZapfDingbats" pitchFamily="82" charset="2"/>
              <a:buChar char="m"/>
              <a:defRPr>
                <a:solidFill>
                  <a:schemeClr val="tx1"/>
                </a:solidFill>
                <a:latin typeface="Comic Sans MS" panose="030F0902030302020204" pitchFamily="66" charset="0"/>
              </a:defRPr>
            </a:lvl2pPr>
            <a:lvl3pPr marL="1143000" indent="-228600">
              <a:spcBef>
                <a:spcPct val="20000"/>
              </a:spcBef>
              <a:buChar char="•"/>
              <a:defRPr sz="1600">
                <a:solidFill>
                  <a:schemeClr val="tx1"/>
                </a:solidFill>
                <a:latin typeface="Comic Sans MS" panose="030F0902030302020204" pitchFamily="66"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endParaRPr lang="en-US" altLang="en-US"/>
          </a:p>
        </p:txBody>
      </p:sp>
      <p:sp>
        <p:nvSpPr>
          <p:cNvPr id="599088" name="Rectangle 48">
            <a:extLst>
              <a:ext uri="{FF2B5EF4-FFF2-40B4-BE49-F238E27FC236}">
                <a16:creationId xmlns:a16="http://schemas.microsoft.com/office/drawing/2014/main" id="{51931A4E-6F9A-A5FF-81F2-8AEA3D3096E3}"/>
              </a:ext>
            </a:extLst>
          </p:cNvPr>
          <p:cNvSpPr>
            <a:spLocks noChangeArrowheads="1"/>
          </p:cNvSpPr>
          <p:nvPr/>
        </p:nvSpPr>
        <p:spPr bwMode="auto">
          <a:xfrm>
            <a:off x="5046663" y="4084638"/>
            <a:ext cx="3835400" cy="199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5000"/>
              <a:buFont typeface="ZapfDingbats" pitchFamily="82" charset="2"/>
              <a:buChar char="r"/>
              <a:defRPr sz="2000">
                <a:solidFill>
                  <a:schemeClr val="tx1"/>
                </a:solidFill>
                <a:latin typeface="Comic Sans MS" panose="030F0902030302020204" pitchFamily="66" charset="0"/>
              </a:defRPr>
            </a:lvl1pPr>
            <a:lvl2pPr marL="742950" indent="-285750">
              <a:spcBef>
                <a:spcPct val="20000"/>
              </a:spcBef>
              <a:buClr>
                <a:schemeClr val="accent2"/>
              </a:buClr>
              <a:buSzPct val="75000"/>
              <a:buFont typeface="ZapfDingbats" pitchFamily="82" charset="2"/>
              <a:buChar char="m"/>
              <a:defRPr>
                <a:solidFill>
                  <a:schemeClr val="tx1"/>
                </a:solidFill>
                <a:latin typeface="Comic Sans MS" panose="030F0902030302020204" pitchFamily="66" charset="0"/>
              </a:defRPr>
            </a:lvl2pPr>
            <a:lvl3pPr marL="1143000" indent="-228600">
              <a:spcBef>
                <a:spcPct val="20000"/>
              </a:spcBef>
              <a:buChar char="•"/>
              <a:defRPr sz="1600">
                <a:solidFill>
                  <a:schemeClr val="tx1"/>
                </a:solidFill>
                <a:latin typeface="Comic Sans MS" panose="030F0902030302020204" pitchFamily="66"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 typeface="ZapfDingbats" pitchFamily="82" charset="2"/>
              <a:buNone/>
            </a:pPr>
            <a:r>
              <a:rPr lang="en-US" altLang="en-US" sz="2400" u="sng">
                <a:solidFill>
                  <a:srgbClr val="FF0000"/>
                </a:solidFill>
              </a:rPr>
              <a:t>CDN company (cdn.com)</a:t>
            </a:r>
            <a:endParaRPr lang="en-US" altLang="en-US" sz="2400"/>
          </a:p>
          <a:p>
            <a:r>
              <a:rPr lang="en-US" altLang="en-US" sz="2400"/>
              <a:t>distributes gif files</a:t>
            </a:r>
          </a:p>
          <a:p>
            <a:r>
              <a:rPr lang="en-US" altLang="en-US" sz="2400"/>
              <a:t>uses its authoritative DNS server to route redirect requests</a:t>
            </a:r>
          </a:p>
        </p:txBody>
      </p:sp>
      <p:grpSp>
        <p:nvGrpSpPr>
          <p:cNvPr id="599089" name="Group 49">
            <a:extLst>
              <a:ext uri="{FF2B5EF4-FFF2-40B4-BE49-F238E27FC236}">
                <a16:creationId xmlns:a16="http://schemas.microsoft.com/office/drawing/2014/main" id="{A53741FC-5F6C-0E87-C008-B6AFF6232B6C}"/>
              </a:ext>
            </a:extLst>
          </p:cNvPr>
          <p:cNvGrpSpPr>
            <a:grpSpLocks/>
          </p:cNvGrpSpPr>
          <p:nvPr/>
        </p:nvGrpSpPr>
        <p:grpSpPr bwMode="auto">
          <a:xfrm>
            <a:off x="4837113" y="1546225"/>
            <a:ext cx="184150" cy="542925"/>
            <a:chOff x="4180" y="783"/>
            <a:chExt cx="150" cy="307"/>
          </a:xfrm>
        </p:grpSpPr>
        <p:sp>
          <p:nvSpPr>
            <p:cNvPr id="599090" name="AutoShape 50">
              <a:extLst>
                <a:ext uri="{FF2B5EF4-FFF2-40B4-BE49-F238E27FC236}">
                  <a16:creationId xmlns:a16="http://schemas.microsoft.com/office/drawing/2014/main" id="{B2ECA6FA-23D9-9DD4-A8D9-734B244D9C3E}"/>
                </a:ext>
              </a:extLst>
            </p:cNvPr>
            <p:cNvSpPr>
              <a:spLocks noChangeArrowheads="1"/>
            </p:cNvSpPr>
            <p:nvPr/>
          </p:nvSpPr>
          <p:spPr bwMode="auto">
            <a:xfrm>
              <a:off x="4180" y="1019"/>
              <a:ext cx="150" cy="71"/>
            </a:xfrm>
            <a:prstGeom prst="parallelogram">
              <a:avLst>
                <a:gd name="adj" fmla="val 81387"/>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9091" name="Rectangle 51">
              <a:extLst>
                <a:ext uri="{FF2B5EF4-FFF2-40B4-BE49-F238E27FC236}">
                  <a16:creationId xmlns:a16="http://schemas.microsoft.com/office/drawing/2014/main" id="{83019D12-A063-2ED1-B2C8-94179FB3F83F}"/>
                </a:ext>
              </a:extLst>
            </p:cNvPr>
            <p:cNvSpPr>
              <a:spLocks noChangeArrowheads="1"/>
            </p:cNvSpPr>
            <p:nvPr/>
          </p:nvSpPr>
          <p:spPr bwMode="auto">
            <a:xfrm>
              <a:off x="4256" y="785"/>
              <a:ext cx="69" cy="236"/>
            </a:xfrm>
            <a:prstGeom prst="rect">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9092" name="Rectangle 52">
              <a:extLst>
                <a:ext uri="{FF2B5EF4-FFF2-40B4-BE49-F238E27FC236}">
                  <a16:creationId xmlns:a16="http://schemas.microsoft.com/office/drawing/2014/main" id="{0D7E542B-85B2-7D21-9557-76756D767E21}"/>
                </a:ext>
              </a:extLst>
            </p:cNvPr>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9093" name="AutoShape 53">
              <a:extLst>
                <a:ext uri="{FF2B5EF4-FFF2-40B4-BE49-F238E27FC236}">
                  <a16:creationId xmlns:a16="http://schemas.microsoft.com/office/drawing/2014/main" id="{E1A51836-B1F9-F851-1AA3-0880A5580A57}"/>
                </a:ext>
              </a:extLst>
            </p:cNvPr>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9094" name="Line 54">
              <a:extLst>
                <a:ext uri="{FF2B5EF4-FFF2-40B4-BE49-F238E27FC236}">
                  <a16:creationId xmlns:a16="http://schemas.microsoft.com/office/drawing/2014/main" id="{788A6C7E-A564-659C-89F0-DBA3978505DC}"/>
                </a:ext>
              </a:extLst>
            </p:cNvPr>
            <p:cNvSpPr>
              <a:spLocks noChangeShapeType="1"/>
            </p:cNvSpPr>
            <p:nvPr/>
          </p:nvSpPr>
          <p:spPr bwMode="auto">
            <a:xfrm>
              <a:off x="4330" y="788"/>
              <a:ext cx="0" cy="23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9095" name="Line 55">
              <a:extLst>
                <a:ext uri="{FF2B5EF4-FFF2-40B4-BE49-F238E27FC236}">
                  <a16:creationId xmlns:a16="http://schemas.microsoft.com/office/drawing/2014/main" id="{058D4610-733A-E863-604F-E765BB215CF1}"/>
                </a:ext>
              </a:extLst>
            </p:cNvPr>
            <p:cNvSpPr>
              <a:spLocks noChangeShapeType="1"/>
            </p:cNvSpPr>
            <p:nvPr/>
          </p:nvSpPr>
          <p:spPr bwMode="auto">
            <a:xfrm flipH="1">
              <a:off x="4276" y="1019"/>
              <a:ext cx="54" cy="6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9096" name="Rectangle 56">
              <a:extLst>
                <a:ext uri="{FF2B5EF4-FFF2-40B4-BE49-F238E27FC236}">
                  <a16:creationId xmlns:a16="http://schemas.microsoft.com/office/drawing/2014/main" id="{9D015F32-9F50-6B3C-8544-24867188B878}"/>
                </a:ext>
              </a:extLst>
            </p:cNvPr>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9097" name="Rectangle 57">
              <a:extLst>
                <a:ext uri="{FF2B5EF4-FFF2-40B4-BE49-F238E27FC236}">
                  <a16:creationId xmlns:a16="http://schemas.microsoft.com/office/drawing/2014/main" id="{5060016E-8CC4-7BC7-3507-DDFD324F6C60}"/>
                </a:ext>
              </a:extLst>
            </p:cNvPr>
            <p:cNvSpPr>
              <a:spLocks noChangeArrowheads="1"/>
            </p:cNvSpPr>
            <p:nvPr/>
          </p:nvSpPr>
          <p:spPr bwMode="auto">
            <a:xfrm>
              <a:off x="4202" y="924"/>
              <a:ext cx="48" cy="4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99098" name="Text Box 58">
            <a:extLst>
              <a:ext uri="{FF2B5EF4-FFF2-40B4-BE49-F238E27FC236}">
                <a16:creationId xmlns:a16="http://schemas.microsoft.com/office/drawing/2014/main" id="{FAFD37FA-63A5-126C-CFCF-F8954C546885}"/>
              </a:ext>
            </a:extLst>
          </p:cNvPr>
          <p:cNvSpPr txBox="1">
            <a:spLocks noChangeArrowheads="1"/>
          </p:cNvSpPr>
          <p:nvPr/>
        </p:nvSpPr>
        <p:spPr bwMode="auto">
          <a:xfrm>
            <a:off x="2228850" y="2033588"/>
            <a:ext cx="7143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accent2"/>
              </a:buClr>
              <a:buSzPct val="85000"/>
              <a:buFont typeface="ZapfDingbats" pitchFamily="82" charset="2"/>
              <a:buNone/>
            </a:pPr>
            <a:r>
              <a:rPr lang="en-US" altLang="en-US" sz="1600"/>
              <a:t>client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C50247D9-F9A6-20FE-0C64-59FE05FE7D79}"/>
              </a:ext>
            </a:extLst>
          </p:cNvPr>
          <p:cNvSpPr>
            <a:spLocks noGrp="1"/>
          </p:cNvSpPr>
          <p:nvPr>
            <p:ph type="ftr" sz="quarter" idx="10"/>
          </p:nvPr>
        </p:nvSpPr>
        <p:spPr/>
        <p:txBody>
          <a:bodyPr/>
          <a:lstStyle/>
          <a:p>
            <a:r>
              <a:rPr lang="en-US" altLang="en-US"/>
              <a:t>7: Multimedia Networking</a:t>
            </a:r>
          </a:p>
        </p:txBody>
      </p:sp>
      <p:sp>
        <p:nvSpPr>
          <p:cNvPr id="3" name="Slide Number Placeholder 5">
            <a:extLst>
              <a:ext uri="{FF2B5EF4-FFF2-40B4-BE49-F238E27FC236}">
                <a16:creationId xmlns:a16="http://schemas.microsoft.com/office/drawing/2014/main" id="{B662E574-4CCF-967A-0EB3-8FA7E36BBC7F}"/>
              </a:ext>
            </a:extLst>
          </p:cNvPr>
          <p:cNvSpPr>
            <a:spLocks noGrp="1"/>
          </p:cNvSpPr>
          <p:nvPr>
            <p:ph type="sldNum" sz="quarter" idx="11"/>
          </p:nvPr>
        </p:nvSpPr>
        <p:spPr/>
        <p:txBody>
          <a:bodyPr/>
          <a:lstStyle/>
          <a:p>
            <a:r>
              <a:rPr lang="en-US" altLang="en-US"/>
              <a:t>7-</a:t>
            </a:r>
            <a:fld id="{749FC090-F096-0B48-A5A2-9710875F5A88}" type="slidenum">
              <a:rPr lang="en-US" altLang="en-US"/>
              <a:pPr/>
              <a:t>46</a:t>
            </a:fld>
            <a:endParaRPr lang="en-US" altLang="en-US"/>
          </a:p>
        </p:txBody>
      </p:sp>
      <p:sp>
        <p:nvSpPr>
          <p:cNvPr id="601090" name="Rectangle 2">
            <a:extLst>
              <a:ext uri="{FF2B5EF4-FFF2-40B4-BE49-F238E27FC236}">
                <a16:creationId xmlns:a16="http://schemas.microsoft.com/office/drawing/2014/main" id="{D02A869E-476C-7978-3FEB-B150F19CF856}"/>
              </a:ext>
            </a:extLst>
          </p:cNvPr>
          <p:cNvSpPr>
            <a:spLocks noGrp="1" noChangeArrowheads="1"/>
          </p:cNvSpPr>
          <p:nvPr>
            <p:ph type="title"/>
          </p:nvPr>
        </p:nvSpPr>
        <p:spPr/>
        <p:txBody>
          <a:bodyPr/>
          <a:lstStyle/>
          <a:p>
            <a:pPr algn="l"/>
            <a:r>
              <a:rPr lang="en-US" altLang="en-US"/>
              <a:t>More about CDNs</a:t>
            </a:r>
          </a:p>
        </p:txBody>
      </p:sp>
      <p:sp>
        <p:nvSpPr>
          <p:cNvPr id="601091" name="Rectangle 3">
            <a:extLst>
              <a:ext uri="{FF2B5EF4-FFF2-40B4-BE49-F238E27FC236}">
                <a16:creationId xmlns:a16="http://schemas.microsoft.com/office/drawing/2014/main" id="{45E91832-6269-D41C-DB6A-5B2E41F73707}"/>
              </a:ext>
            </a:extLst>
          </p:cNvPr>
          <p:cNvSpPr>
            <a:spLocks noGrp="1" noChangeArrowheads="1"/>
          </p:cNvSpPr>
          <p:nvPr>
            <p:ph type="body" sz="half" idx="1"/>
          </p:nvPr>
        </p:nvSpPr>
        <p:spPr>
          <a:xfrm>
            <a:off x="509588" y="1430338"/>
            <a:ext cx="7847012" cy="4648200"/>
          </a:xfrm>
        </p:spPr>
        <p:txBody>
          <a:bodyPr/>
          <a:lstStyle/>
          <a:p>
            <a:pPr>
              <a:buFont typeface="ZapfDingbats" pitchFamily="82" charset="2"/>
              <a:buNone/>
            </a:pPr>
            <a:r>
              <a:rPr lang="en-US" altLang="en-US" u="sng">
                <a:solidFill>
                  <a:srgbClr val="FF0000"/>
                </a:solidFill>
              </a:rPr>
              <a:t>routing requests</a:t>
            </a:r>
            <a:endParaRPr lang="en-US" altLang="en-US"/>
          </a:p>
          <a:p>
            <a:r>
              <a:rPr lang="en-US" altLang="en-US"/>
              <a:t>CDN creates a “map”, indicating distances from leaf ISPs and CDN nodes</a:t>
            </a:r>
          </a:p>
          <a:p>
            <a:r>
              <a:rPr lang="en-US" altLang="en-US"/>
              <a:t>when query arrives at authoritative DNS server:</a:t>
            </a:r>
          </a:p>
          <a:p>
            <a:pPr lvl="1"/>
            <a:r>
              <a:rPr lang="en-US" altLang="en-US"/>
              <a:t>server determines ISP from which query originates</a:t>
            </a:r>
          </a:p>
          <a:p>
            <a:pPr lvl="1"/>
            <a:r>
              <a:rPr lang="en-US" altLang="en-US"/>
              <a:t>uses “map” to determine best CDN server</a:t>
            </a:r>
          </a:p>
          <a:p>
            <a:r>
              <a:rPr lang="en-US" altLang="en-US"/>
              <a:t>CDN nodes create application-layer overlay network</a:t>
            </a:r>
          </a:p>
          <a:p>
            <a:pPr lvl="1"/>
            <a:endParaRPr lang="en-US" altLang="en-US" sz="24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CF8860DC-7ADC-7C6A-FFDC-EC05AF30018A}"/>
              </a:ext>
            </a:extLst>
          </p:cNvPr>
          <p:cNvSpPr>
            <a:spLocks noGrp="1"/>
          </p:cNvSpPr>
          <p:nvPr>
            <p:ph type="ftr" sz="quarter" idx="10"/>
          </p:nvPr>
        </p:nvSpPr>
        <p:spPr/>
        <p:txBody>
          <a:bodyPr/>
          <a:lstStyle/>
          <a:p>
            <a:r>
              <a:rPr lang="en-US" altLang="en-US"/>
              <a:t>7: Multimedia Networking</a:t>
            </a:r>
          </a:p>
        </p:txBody>
      </p:sp>
      <p:sp>
        <p:nvSpPr>
          <p:cNvPr id="3" name="Slide Number Placeholder 4">
            <a:extLst>
              <a:ext uri="{FF2B5EF4-FFF2-40B4-BE49-F238E27FC236}">
                <a16:creationId xmlns:a16="http://schemas.microsoft.com/office/drawing/2014/main" id="{734DAD23-60F3-DD65-773D-44545D21492D}"/>
              </a:ext>
            </a:extLst>
          </p:cNvPr>
          <p:cNvSpPr>
            <a:spLocks noGrp="1"/>
          </p:cNvSpPr>
          <p:nvPr>
            <p:ph type="sldNum" sz="quarter" idx="11"/>
          </p:nvPr>
        </p:nvSpPr>
        <p:spPr/>
        <p:txBody>
          <a:bodyPr/>
          <a:lstStyle/>
          <a:p>
            <a:r>
              <a:rPr lang="en-US" altLang="en-US"/>
              <a:t>7-</a:t>
            </a:r>
            <a:fld id="{D5DC91FA-F6B0-1344-AE8B-B3F59757B240}" type="slidenum">
              <a:rPr lang="en-US" altLang="en-US"/>
              <a:pPr/>
              <a:t>47</a:t>
            </a:fld>
            <a:endParaRPr lang="en-US" altLang="en-US"/>
          </a:p>
        </p:txBody>
      </p:sp>
      <p:sp>
        <p:nvSpPr>
          <p:cNvPr id="197634" name="Rectangle 2">
            <a:extLst>
              <a:ext uri="{FF2B5EF4-FFF2-40B4-BE49-F238E27FC236}">
                <a16:creationId xmlns:a16="http://schemas.microsoft.com/office/drawing/2014/main" id="{C93B130A-4870-F3A5-90A4-2F9F02DF18DC}"/>
              </a:ext>
            </a:extLst>
          </p:cNvPr>
          <p:cNvSpPr>
            <a:spLocks noGrp="1" noChangeArrowheads="1"/>
          </p:cNvSpPr>
          <p:nvPr>
            <p:ph type="title"/>
          </p:nvPr>
        </p:nvSpPr>
        <p:spPr>
          <a:xfrm>
            <a:off x="533400" y="228600"/>
            <a:ext cx="7972425" cy="871538"/>
          </a:xfrm>
        </p:spPr>
        <p:txBody>
          <a:bodyPr/>
          <a:lstStyle/>
          <a:p>
            <a:pPr algn="l"/>
            <a:r>
              <a:rPr lang="en-US" altLang="en-US"/>
              <a:t>Summary: </a:t>
            </a:r>
            <a:r>
              <a:rPr lang="en-US" altLang="en-US" sz="2800"/>
              <a:t>Internet Multimedia: bag of tricks</a:t>
            </a:r>
            <a:endParaRPr lang="en-US" altLang="en-US"/>
          </a:p>
        </p:txBody>
      </p:sp>
      <p:sp>
        <p:nvSpPr>
          <p:cNvPr id="197635" name="Rectangle 3">
            <a:extLst>
              <a:ext uri="{FF2B5EF4-FFF2-40B4-BE49-F238E27FC236}">
                <a16:creationId xmlns:a16="http://schemas.microsoft.com/office/drawing/2014/main" id="{F30AB019-FB06-DFD0-23F5-65C8061918EA}"/>
              </a:ext>
            </a:extLst>
          </p:cNvPr>
          <p:cNvSpPr>
            <a:spLocks noGrp="1" noChangeArrowheads="1"/>
          </p:cNvSpPr>
          <p:nvPr>
            <p:ph type="body" idx="1"/>
          </p:nvPr>
        </p:nvSpPr>
        <p:spPr>
          <a:xfrm>
            <a:off x="533400" y="1206500"/>
            <a:ext cx="7772400" cy="5259388"/>
          </a:xfrm>
          <a:ln/>
          <a:extLst>
            <a:ext uri="{91240B29-F687-4F45-9708-019B960494DF}">
              <a14:hiddenLine xmlns:a14="http://schemas.microsoft.com/office/drawing/2010/main" w="9525">
                <a:solidFill>
                  <a:srgbClr val="FF0000"/>
                </a:solidFill>
                <a:miter lim="800000"/>
                <a:headEnd/>
                <a:tailEnd/>
              </a14:hiddenLine>
            </a:ext>
          </a:extLst>
        </p:spPr>
        <p:txBody>
          <a:bodyPr/>
          <a:lstStyle/>
          <a:p>
            <a:pPr>
              <a:spcAft>
                <a:spcPct val="45000"/>
              </a:spcAft>
            </a:pPr>
            <a:r>
              <a:rPr lang="en-US" altLang="en-US">
                <a:solidFill>
                  <a:srgbClr val="FF0000"/>
                </a:solidFill>
              </a:rPr>
              <a:t>use UDP</a:t>
            </a:r>
            <a:r>
              <a:rPr lang="en-US" altLang="en-US"/>
              <a:t> to avoid TCP congestion control (delays) for time-sensitive traffic</a:t>
            </a:r>
          </a:p>
          <a:p>
            <a:r>
              <a:rPr lang="en-US" altLang="en-US"/>
              <a:t>client-side </a:t>
            </a:r>
            <a:r>
              <a:rPr lang="en-US" altLang="en-US">
                <a:solidFill>
                  <a:srgbClr val="FF0000"/>
                </a:solidFill>
              </a:rPr>
              <a:t>adaptive playout delay</a:t>
            </a:r>
            <a:r>
              <a:rPr lang="en-US" altLang="en-US"/>
              <a:t>: to compensate for delay</a:t>
            </a:r>
          </a:p>
          <a:p>
            <a:r>
              <a:rPr lang="en-US" altLang="en-US"/>
              <a:t>server side </a:t>
            </a:r>
            <a:r>
              <a:rPr lang="en-US" altLang="en-US">
                <a:solidFill>
                  <a:srgbClr val="FF0000"/>
                </a:solidFill>
              </a:rPr>
              <a:t>matches stream bandwidth</a:t>
            </a:r>
            <a:r>
              <a:rPr lang="en-US" altLang="en-US"/>
              <a:t> to available client-to-server path bandwidth</a:t>
            </a:r>
          </a:p>
          <a:p>
            <a:pPr lvl="1"/>
            <a:r>
              <a:rPr lang="en-US" altLang="en-US"/>
              <a:t>chose among pre-encoded stream rates</a:t>
            </a:r>
          </a:p>
          <a:p>
            <a:pPr lvl="1"/>
            <a:r>
              <a:rPr lang="en-US" altLang="en-US"/>
              <a:t>dynamic server encoding rate</a:t>
            </a:r>
          </a:p>
          <a:p>
            <a:r>
              <a:rPr lang="en-US" altLang="en-US"/>
              <a:t>error recovery (on top of UDP)</a:t>
            </a:r>
          </a:p>
          <a:p>
            <a:pPr lvl="1"/>
            <a:r>
              <a:rPr lang="en-US" altLang="en-US"/>
              <a:t>FEC, interleaving, error concealment</a:t>
            </a:r>
          </a:p>
          <a:p>
            <a:pPr lvl="1"/>
            <a:r>
              <a:rPr lang="en-US" altLang="en-US"/>
              <a:t>retransmissions, time permitting</a:t>
            </a:r>
          </a:p>
          <a:p>
            <a:r>
              <a:rPr lang="en-US" altLang="en-US"/>
              <a:t>CDN: bring content closer to clients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C8CFF492-D308-0616-4259-3BB151D9F3D6}"/>
              </a:ext>
            </a:extLst>
          </p:cNvPr>
          <p:cNvSpPr>
            <a:spLocks noGrp="1"/>
          </p:cNvSpPr>
          <p:nvPr>
            <p:ph type="ftr" sz="quarter" idx="10"/>
          </p:nvPr>
        </p:nvSpPr>
        <p:spPr/>
        <p:txBody>
          <a:bodyPr/>
          <a:lstStyle/>
          <a:p>
            <a:r>
              <a:rPr lang="en-US" altLang="en-US"/>
              <a:t>7: Multimedia Networking</a:t>
            </a:r>
          </a:p>
        </p:txBody>
      </p:sp>
      <p:sp>
        <p:nvSpPr>
          <p:cNvPr id="3" name="Slide Number Placeholder 5">
            <a:extLst>
              <a:ext uri="{FF2B5EF4-FFF2-40B4-BE49-F238E27FC236}">
                <a16:creationId xmlns:a16="http://schemas.microsoft.com/office/drawing/2014/main" id="{64BB88EB-6F5A-7BFB-01CD-41B943AA2919}"/>
              </a:ext>
            </a:extLst>
          </p:cNvPr>
          <p:cNvSpPr>
            <a:spLocks noGrp="1"/>
          </p:cNvSpPr>
          <p:nvPr>
            <p:ph type="sldNum" sz="quarter" idx="11"/>
          </p:nvPr>
        </p:nvSpPr>
        <p:spPr/>
        <p:txBody>
          <a:bodyPr/>
          <a:lstStyle/>
          <a:p>
            <a:r>
              <a:rPr lang="en-US" altLang="en-US"/>
              <a:t>7-</a:t>
            </a:r>
            <a:fld id="{672F2FD0-A02A-8240-8724-6093D347567E}" type="slidenum">
              <a:rPr lang="en-US" altLang="en-US"/>
              <a:pPr/>
              <a:t>48</a:t>
            </a:fld>
            <a:endParaRPr lang="en-US" altLang="en-US"/>
          </a:p>
        </p:txBody>
      </p:sp>
      <p:sp>
        <p:nvSpPr>
          <p:cNvPr id="603138" name="Rectangle 2">
            <a:extLst>
              <a:ext uri="{FF2B5EF4-FFF2-40B4-BE49-F238E27FC236}">
                <a16:creationId xmlns:a16="http://schemas.microsoft.com/office/drawing/2014/main" id="{9CDDAA61-3DAA-F620-574C-08FC316F7AA2}"/>
              </a:ext>
            </a:extLst>
          </p:cNvPr>
          <p:cNvSpPr>
            <a:spLocks noGrp="1" noChangeArrowheads="1"/>
          </p:cNvSpPr>
          <p:nvPr>
            <p:ph type="title"/>
          </p:nvPr>
        </p:nvSpPr>
        <p:spPr/>
        <p:txBody>
          <a:bodyPr/>
          <a:lstStyle/>
          <a:p>
            <a:pPr algn="l"/>
            <a:r>
              <a:rPr lang="en-US" altLang="en-US"/>
              <a:t>Chapter 7 outline</a:t>
            </a:r>
          </a:p>
        </p:txBody>
      </p:sp>
      <p:sp>
        <p:nvSpPr>
          <p:cNvPr id="603139" name="Rectangle 3">
            <a:extLst>
              <a:ext uri="{FF2B5EF4-FFF2-40B4-BE49-F238E27FC236}">
                <a16:creationId xmlns:a16="http://schemas.microsoft.com/office/drawing/2014/main" id="{976E2074-8E18-E604-7D1C-22152552BBAD}"/>
              </a:ext>
            </a:extLst>
          </p:cNvPr>
          <p:cNvSpPr>
            <a:spLocks noGrp="1" noChangeArrowheads="1"/>
          </p:cNvSpPr>
          <p:nvPr>
            <p:ph type="body" sz="half" idx="1"/>
          </p:nvPr>
        </p:nvSpPr>
        <p:spPr>
          <a:xfrm>
            <a:off x="434975" y="1228725"/>
            <a:ext cx="4262438" cy="4908550"/>
          </a:xfrm>
        </p:spPr>
        <p:txBody>
          <a:bodyPr/>
          <a:lstStyle/>
          <a:p>
            <a:pPr>
              <a:buFont typeface="ZapfDingbats" pitchFamily="82" charset="2"/>
              <a:buNone/>
            </a:pPr>
            <a:r>
              <a:rPr lang="en-US" altLang="en-US">
                <a:solidFill>
                  <a:schemeClr val="accent2"/>
                </a:solidFill>
              </a:rPr>
              <a:t>7.1 </a:t>
            </a:r>
            <a:r>
              <a:rPr lang="en-US" altLang="en-US"/>
              <a:t>multimedia networking applications</a:t>
            </a:r>
          </a:p>
          <a:p>
            <a:pPr>
              <a:buFont typeface="ZapfDingbats" pitchFamily="82" charset="2"/>
              <a:buNone/>
            </a:pPr>
            <a:r>
              <a:rPr lang="en-US" altLang="en-US">
                <a:solidFill>
                  <a:schemeClr val="accent2"/>
                </a:solidFill>
              </a:rPr>
              <a:t>7.2</a:t>
            </a:r>
            <a:r>
              <a:rPr lang="en-US" altLang="en-US"/>
              <a:t> streaming stored audio and video</a:t>
            </a:r>
          </a:p>
          <a:p>
            <a:pPr>
              <a:buFont typeface="ZapfDingbats" pitchFamily="82" charset="2"/>
              <a:buNone/>
            </a:pPr>
            <a:r>
              <a:rPr lang="en-US" altLang="en-US">
                <a:solidFill>
                  <a:schemeClr val="accent2"/>
                </a:solidFill>
              </a:rPr>
              <a:t>7.3</a:t>
            </a:r>
            <a:r>
              <a:rPr lang="en-US" altLang="en-US"/>
              <a:t> making the best out of best effort service</a:t>
            </a:r>
          </a:p>
          <a:p>
            <a:pPr>
              <a:buFont typeface="ZapfDingbats" pitchFamily="82" charset="2"/>
              <a:buNone/>
            </a:pPr>
            <a:r>
              <a:rPr lang="en-US" altLang="en-US">
                <a:solidFill>
                  <a:srgbClr val="FF0000"/>
                </a:solidFill>
              </a:rPr>
              <a:t>7.4 protocols for real-time interactive applications</a:t>
            </a:r>
            <a:r>
              <a:rPr lang="en-US" altLang="en-US" sz="2000">
                <a:solidFill>
                  <a:srgbClr val="FF0000"/>
                </a:solidFill>
              </a:rPr>
              <a:t> </a:t>
            </a:r>
          </a:p>
          <a:p>
            <a:pPr lvl="1">
              <a:buFont typeface="ZapfDingbats" pitchFamily="82" charset="2"/>
              <a:buNone/>
            </a:pPr>
            <a:r>
              <a:rPr lang="en-US" altLang="en-US">
                <a:solidFill>
                  <a:srgbClr val="FF0000"/>
                </a:solidFill>
              </a:rPr>
              <a:t>RTP, RTCP, SIP</a:t>
            </a:r>
          </a:p>
        </p:txBody>
      </p:sp>
      <p:sp>
        <p:nvSpPr>
          <p:cNvPr id="603140" name="Rectangle 4">
            <a:extLst>
              <a:ext uri="{FF2B5EF4-FFF2-40B4-BE49-F238E27FC236}">
                <a16:creationId xmlns:a16="http://schemas.microsoft.com/office/drawing/2014/main" id="{AD424015-9D22-EE17-8348-970F8C61D5F3}"/>
              </a:ext>
            </a:extLst>
          </p:cNvPr>
          <p:cNvSpPr>
            <a:spLocks noGrp="1" noChangeArrowheads="1"/>
          </p:cNvSpPr>
          <p:nvPr>
            <p:ph type="body" sz="half" idx="2"/>
          </p:nvPr>
        </p:nvSpPr>
        <p:spPr>
          <a:xfrm>
            <a:off x="5084763" y="1247775"/>
            <a:ext cx="3632200" cy="4648200"/>
          </a:xfrm>
        </p:spPr>
        <p:txBody>
          <a:bodyPr/>
          <a:lstStyle/>
          <a:p>
            <a:pPr>
              <a:buFont typeface="ZapfDingbats" pitchFamily="82" charset="2"/>
              <a:buNone/>
            </a:pPr>
            <a:r>
              <a:rPr lang="en-US" altLang="en-US">
                <a:solidFill>
                  <a:schemeClr val="accent2"/>
                </a:solidFill>
              </a:rPr>
              <a:t>7.5 </a:t>
            </a:r>
            <a:r>
              <a:rPr lang="en-US" altLang="en-US"/>
              <a:t>providing multiple classes of service</a:t>
            </a:r>
          </a:p>
          <a:p>
            <a:pPr>
              <a:buFont typeface="ZapfDingbats" pitchFamily="82" charset="2"/>
              <a:buNone/>
            </a:pPr>
            <a:r>
              <a:rPr lang="en-US" altLang="en-US">
                <a:solidFill>
                  <a:schemeClr val="accent2"/>
                </a:solidFill>
              </a:rPr>
              <a:t>7.6</a:t>
            </a:r>
            <a:r>
              <a:rPr lang="en-US" altLang="en-US"/>
              <a:t> providing QoS guarantees </a:t>
            </a:r>
          </a:p>
          <a:p>
            <a:endParaRPr lang="en-US" altLang="en-US"/>
          </a:p>
          <a:p>
            <a:pPr>
              <a:buFont typeface="ZapfDingbats" pitchFamily="82" charset="2"/>
              <a:buNone/>
            </a:pPr>
            <a:endParaRPr lang="en-US" altLang="en-US" sz="2000"/>
          </a:p>
          <a:p>
            <a:endParaRPr lang="en-US" altLang="en-US" sz="20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C0C156C4-CD75-1BA2-966B-24F35ED546B5}"/>
              </a:ext>
            </a:extLst>
          </p:cNvPr>
          <p:cNvSpPr>
            <a:spLocks noGrp="1"/>
          </p:cNvSpPr>
          <p:nvPr>
            <p:ph type="ftr" sz="quarter" idx="10"/>
          </p:nvPr>
        </p:nvSpPr>
        <p:spPr/>
        <p:txBody>
          <a:bodyPr/>
          <a:lstStyle/>
          <a:p>
            <a:r>
              <a:rPr lang="en-US" altLang="en-US"/>
              <a:t>7: Multimedia Networking</a:t>
            </a:r>
          </a:p>
        </p:txBody>
      </p:sp>
      <p:sp>
        <p:nvSpPr>
          <p:cNvPr id="3" name="Slide Number Placeholder 5">
            <a:extLst>
              <a:ext uri="{FF2B5EF4-FFF2-40B4-BE49-F238E27FC236}">
                <a16:creationId xmlns:a16="http://schemas.microsoft.com/office/drawing/2014/main" id="{DDDCAAF8-5CB8-CA92-5787-C4F2F7027997}"/>
              </a:ext>
            </a:extLst>
          </p:cNvPr>
          <p:cNvSpPr>
            <a:spLocks noGrp="1"/>
          </p:cNvSpPr>
          <p:nvPr>
            <p:ph type="sldNum" sz="quarter" idx="11"/>
          </p:nvPr>
        </p:nvSpPr>
        <p:spPr/>
        <p:txBody>
          <a:bodyPr/>
          <a:lstStyle/>
          <a:p>
            <a:r>
              <a:rPr lang="en-US" altLang="en-US"/>
              <a:t>7-</a:t>
            </a:r>
            <a:fld id="{8339E8AE-CBE2-EA45-AC74-2E051FA3A4AE}" type="slidenum">
              <a:rPr lang="en-US" altLang="en-US"/>
              <a:pPr/>
              <a:t>49</a:t>
            </a:fld>
            <a:endParaRPr lang="en-US" altLang="en-US"/>
          </a:p>
        </p:txBody>
      </p:sp>
      <p:sp>
        <p:nvSpPr>
          <p:cNvPr id="364546" name="Rectangle 2">
            <a:extLst>
              <a:ext uri="{FF2B5EF4-FFF2-40B4-BE49-F238E27FC236}">
                <a16:creationId xmlns:a16="http://schemas.microsoft.com/office/drawing/2014/main" id="{3C30A1DA-3F79-461C-AE70-8C30A88C262D}"/>
              </a:ext>
            </a:extLst>
          </p:cNvPr>
          <p:cNvSpPr>
            <a:spLocks noGrp="1" noChangeArrowheads="1"/>
          </p:cNvSpPr>
          <p:nvPr>
            <p:ph type="title"/>
          </p:nvPr>
        </p:nvSpPr>
        <p:spPr/>
        <p:txBody>
          <a:bodyPr/>
          <a:lstStyle/>
          <a:p>
            <a:pPr algn="l"/>
            <a:r>
              <a:rPr lang="en-US" altLang="en-US" sz="3600"/>
              <a:t>Real-Time Protocol (RTP)</a:t>
            </a:r>
            <a:endParaRPr lang="en-US" altLang="en-US"/>
          </a:p>
        </p:txBody>
      </p:sp>
      <p:sp>
        <p:nvSpPr>
          <p:cNvPr id="364547" name="Rectangle 3">
            <a:extLst>
              <a:ext uri="{FF2B5EF4-FFF2-40B4-BE49-F238E27FC236}">
                <a16:creationId xmlns:a16="http://schemas.microsoft.com/office/drawing/2014/main" id="{5CDD46ED-D0C4-12D3-E09B-30AD70C2D89B}"/>
              </a:ext>
            </a:extLst>
          </p:cNvPr>
          <p:cNvSpPr>
            <a:spLocks noGrp="1" noChangeArrowheads="1"/>
          </p:cNvSpPr>
          <p:nvPr>
            <p:ph type="body" sz="half" idx="1"/>
          </p:nvPr>
        </p:nvSpPr>
        <p:spPr/>
        <p:txBody>
          <a:bodyPr/>
          <a:lstStyle/>
          <a:p>
            <a:r>
              <a:rPr lang="en-US" altLang="en-US"/>
              <a:t>RTP specifies packet structure for packets carrying audio, video data</a:t>
            </a:r>
          </a:p>
          <a:p>
            <a:r>
              <a:rPr lang="en-US" altLang="en-US"/>
              <a:t>RFC 3550</a:t>
            </a:r>
          </a:p>
          <a:p>
            <a:r>
              <a:rPr lang="en-US" altLang="en-US"/>
              <a:t>RTP packet provides</a:t>
            </a:r>
            <a:r>
              <a:rPr lang="en-US" altLang="en-US" sz="2000"/>
              <a:t> </a:t>
            </a:r>
          </a:p>
          <a:p>
            <a:pPr lvl="1"/>
            <a:r>
              <a:rPr lang="en-US" altLang="en-US" sz="2400"/>
              <a:t>payload type identification</a:t>
            </a:r>
          </a:p>
          <a:p>
            <a:pPr lvl="1"/>
            <a:r>
              <a:rPr lang="en-US" altLang="en-US" sz="2400"/>
              <a:t>packet sequence numbering</a:t>
            </a:r>
          </a:p>
          <a:p>
            <a:pPr lvl="1"/>
            <a:r>
              <a:rPr lang="en-US" altLang="en-US" sz="2400"/>
              <a:t>time stamping</a:t>
            </a:r>
          </a:p>
        </p:txBody>
      </p:sp>
      <p:sp>
        <p:nvSpPr>
          <p:cNvPr id="364548" name="Rectangle 4">
            <a:extLst>
              <a:ext uri="{FF2B5EF4-FFF2-40B4-BE49-F238E27FC236}">
                <a16:creationId xmlns:a16="http://schemas.microsoft.com/office/drawing/2014/main" id="{D69FE2B0-C7EA-105E-FAB6-103395C00C7F}"/>
              </a:ext>
            </a:extLst>
          </p:cNvPr>
          <p:cNvSpPr>
            <a:spLocks noGrp="1" noChangeArrowheads="1"/>
          </p:cNvSpPr>
          <p:nvPr>
            <p:ph type="body" sz="half" idx="2"/>
          </p:nvPr>
        </p:nvSpPr>
        <p:spPr>
          <a:xfrm>
            <a:off x="4495800" y="1339850"/>
            <a:ext cx="4032250" cy="4908550"/>
          </a:xfrm>
        </p:spPr>
        <p:txBody>
          <a:bodyPr/>
          <a:lstStyle/>
          <a:p>
            <a:r>
              <a:rPr lang="en-US" altLang="en-US"/>
              <a:t>RTP runs in end systems</a:t>
            </a:r>
          </a:p>
          <a:p>
            <a:r>
              <a:rPr lang="en-US" altLang="en-US"/>
              <a:t>RTP packets encapsulated in UDP segments</a:t>
            </a:r>
          </a:p>
          <a:p>
            <a:r>
              <a:rPr lang="en-US" altLang="en-US"/>
              <a:t>interoperability: if two Internet phone applications run RTP, then they may be able to work together</a:t>
            </a:r>
            <a:endParaRPr lang="en-US" altLang="en-US" sz="2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7A6369E6-947C-C2AE-E626-8D923F16D003}"/>
              </a:ext>
            </a:extLst>
          </p:cNvPr>
          <p:cNvSpPr>
            <a:spLocks noGrp="1"/>
          </p:cNvSpPr>
          <p:nvPr>
            <p:ph type="ftr" sz="quarter" idx="10"/>
          </p:nvPr>
        </p:nvSpPr>
        <p:spPr/>
        <p:txBody>
          <a:bodyPr/>
          <a:lstStyle/>
          <a:p>
            <a:r>
              <a:rPr lang="en-US" altLang="en-US"/>
              <a:t>7: Multimedia Networking</a:t>
            </a:r>
          </a:p>
        </p:txBody>
      </p:sp>
      <p:sp>
        <p:nvSpPr>
          <p:cNvPr id="3" name="Slide Number Placeholder 5">
            <a:extLst>
              <a:ext uri="{FF2B5EF4-FFF2-40B4-BE49-F238E27FC236}">
                <a16:creationId xmlns:a16="http://schemas.microsoft.com/office/drawing/2014/main" id="{DDBD1633-35C7-B1C0-14DD-3DB4362421CE}"/>
              </a:ext>
            </a:extLst>
          </p:cNvPr>
          <p:cNvSpPr>
            <a:spLocks noGrp="1"/>
          </p:cNvSpPr>
          <p:nvPr>
            <p:ph type="sldNum" sz="quarter" idx="11"/>
          </p:nvPr>
        </p:nvSpPr>
        <p:spPr/>
        <p:txBody>
          <a:bodyPr/>
          <a:lstStyle/>
          <a:p>
            <a:r>
              <a:rPr lang="en-US" altLang="en-US"/>
              <a:t>7-</a:t>
            </a:r>
            <a:fld id="{B09CA772-494E-7E42-AFCB-87EF4BB1C66B}" type="slidenum">
              <a:rPr lang="en-US" altLang="en-US"/>
              <a:pPr/>
              <a:t>5</a:t>
            </a:fld>
            <a:endParaRPr lang="en-US" altLang="en-US"/>
          </a:p>
        </p:txBody>
      </p:sp>
      <p:sp>
        <p:nvSpPr>
          <p:cNvPr id="271362" name="Rectangle 2">
            <a:extLst>
              <a:ext uri="{FF2B5EF4-FFF2-40B4-BE49-F238E27FC236}">
                <a16:creationId xmlns:a16="http://schemas.microsoft.com/office/drawing/2014/main" id="{F541FF5F-157A-BB54-3971-DB52F89DCC18}"/>
              </a:ext>
            </a:extLst>
          </p:cNvPr>
          <p:cNvSpPr>
            <a:spLocks noGrp="1" noChangeArrowheads="1"/>
          </p:cNvSpPr>
          <p:nvPr>
            <p:ph type="title"/>
          </p:nvPr>
        </p:nvSpPr>
        <p:spPr/>
        <p:txBody>
          <a:bodyPr/>
          <a:lstStyle/>
          <a:p>
            <a:pPr algn="l"/>
            <a:r>
              <a:rPr lang="en-US" altLang="en-US"/>
              <a:t>MM Networking Applications </a:t>
            </a:r>
          </a:p>
        </p:txBody>
      </p:sp>
      <p:sp>
        <p:nvSpPr>
          <p:cNvPr id="271363" name="Rectangle 3">
            <a:extLst>
              <a:ext uri="{FF2B5EF4-FFF2-40B4-BE49-F238E27FC236}">
                <a16:creationId xmlns:a16="http://schemas.microsoft.com/office/drawing/2014/main" id="{F4DA9151-4955-FF41-099E-BD7A6429ED87}"/>
              </a:ext>
            </a:extLst>
          </p:cNvPr>
          <p:cNvSpPr>
            <a:spLocks noGrp="1" noChangeArrowheads="1"/>
          </p:cNvSpPr>
          <p:nvPr>
            <p:ph type="body" sz="half" idx="1"/>
          </p:nvPr>
        </p:nvSpPr>
        <p:spPr>
          <a:xfrm>
            <a:off x="4856163" y="1279525"/>
            <a:ext cx="4103687" cy="4908550"/>
          </a:xfrm>
        </p:spPr>
        <p:txBody>
          <a:bodyPr/>
          <a:lstStyle/>
          <a:p>
            <a:pPr>
              <a:buFont typeface="ZapfDingbats" pitchFamily="82" charset="2"/>
              <a:buNone/>
            </a:pPr>
            <a:r>
              <a:rPr lang="en-US" altLang="en-US" u="sng">
                <a:solidFill>
                  <a:srgbClr val="FF0000"/>
                </a:solidFill>
              </a:rPr>
              <a:t>Fundamental characteristics:</a:t>
            </a:r>
            <a:endParaRPr lang="en-US" altLang="en-US"/>
          </a:p>
          <a:p>
            <a:r>
              <a:rPr lang="en-US" altLang="en-US"/>
              <a:t>typically </a:t>
            </a:r>
            <a:r>
              <a:rPr lang="en-US" altLang="en-US" b="1">
                <a:solidFill>
                  <a:srgbClr val="FF0000"/>
                </a:solidFill>
              </a:rPr>
              <a:t>delay</a:t>
            </a:r>
            <a:r>
              <a:rPr lang="en-US" altLang="en-US">
                <a:solidFill>
                  <a:srgbClr val="FF0000"/>
                </a:solidFill>
              </a:rPr>
              <a:t> </a:t>
            </a:r>
            <a:r>
              <a:rPr lang="en-US" altLang="en-US" b="1">
                <a:solidFill>
                  <a:srgbClr val="FF0000"/>
                </a:solidFill>
              </a:rPr>
              <a:t>sensitive</a:t>
            </a:r>
          </a:p>
          <a:p>
            <a:pPr lvl="1"/>
            <a:r>
              <a:rPr lang="en-US" altLang="en-US"/>
              <a:t>end-to-end delay</a:t>
            </a:r>
          </a:p>
          <a:p>
            <a:pPr lvl="1"/>
            <a:r>
              <a:rPr lang="en-US" altLang="en-US"/>
              <a:t>delay jitter</a:t>
            </a:r>
            <a:r>
              <a:rPr lang="en-US" altLang="en-US" b="1"/>
              <a:t> </a:t>
            </a:r>
          </a:p>
          <a:p>
            <a:r>
              <a:rPr lang="en-US" altLang="en-US" b="1">
                <a:solidFill>
                  <a:srgbClr val="FF0000"/>
                </a:solidFill>
              </a:rPr>
              <a:t>loss tolerant</a:t>
            </a:r>
            <a:r>
              <a:rPr lang="en-US" altLang="en-US"/>
              <a:t>: infrequent losses cause minor glitches </a:t>
            </a:r>
          </a:p>
          <a:p>
            <a:r>
              <a:rPr lang="en-US" altLang="en-US"/>
              <a:t>antithesis of data, which are loss </a:t>
            </a:r>
            <a:r>
              <a:rPr lang="en-US" altLang="en-US" i="1"/>
              <a:t>intolerant</a:t>
            </a:r>
            <a:r>
              <a:rPr lang="en-US" altLang="en-US"/>
              <a:t> but delay </a:t>
            </a:r>
            <a:r>
              <a:rPr lang="en-US" altLang="en-US" i="1"/>
              <a:t>tolerant</a:t>
            </a:r>
            <a:r>
              <a:rPr lang="en-US" altLang="en-US"/>
              <a:t>.</a:t>
            </a:r>
            <a:endParaRPr lang="en-US" altLang="en-US">
              <a:solidFill>
                <a:schemeClr val="accent2"/>
              </a:solidFill>
            </a:endParaRPr>
          </a:p>
          <a:p>
            <a:endParaRPr lang="en-US" altLang="en-US" sz="2800">
              <a:solidFill>
                <a:schemeClr val="accent2"/>
              </a:solidFill>
            </a:endParaRPr>
          </a:p>
        </p:txBody>
      </p:sp>
      <p:sp>
        <p:nvSpPr>
          <p:cNvPr id="271364" name="Rectangle 4">
            <a:extLst>
              <a:ext uri="{FF2B5EF4-FFF2-40B4-BE49-F238E27FC236}">
                <a16:creationId xmlns:a16="http://schemas.microsoft.com/office/drawing/2014/main" id="{BABB3156-98E5-4171-0EE5-68D2A48D05DF}"/>
              </a:ext>
            </a:extLst>
          </p:cNvPr>
          <p:cNvSpPr>
            <a:spLocks noGrp="1" noChangeArrowheads="1"/>
          </p:cNvSpPr>
          <p:nvPr>
            <p:ph type="body" sz="half" idx="2"/>
          </p:nvPr>
        </p:nvSpPr>
        <p:spPr>
          <a:xfrm>
            <a:off x="454025" y="1377950"/>
            <a:ext cx="4359275" cy="4908550"/>
          </a:xfrm>
        </p:spPr>
        <p:txBody>
          <a:bodyPr/>
          <a:lstStyle/>
          <a:p>
            <a:pPr>
              <a:buFont typeface="ZapfDingbats" pitchFamily="82" charset="2"/>
              <a:buNone/>
            </a:pPr>
            <a:r>
              <a:rPr lang="en-US" altLang="en-US" u="sng">
                <a:solidFill>
                  <a:srgbClr val="FF0000"/>
                </a:solidFill>
              </a:rPr>
              <a:t>Classes of MM applications:</a:t>
            </a:r>
          </a:p>
          <a:p>
            <a:pPr>
              <a:buFont typeface="ZapfDingbats" pitchFamily="82" charset="2"/>
              <a:buNone/>
            </a:pPr>
            <a:r>
              <a:rPr lang="en-US" altLang="en-US"/>
              <a:t>1) stored streaming</a:t>
            </a:r>
          </a:p>
          <a:p>
            <a:pPr>
              <a:buFont typeface="ZapfDingbats" pitchFamily="82" charset="2"/>
              <a:buNone/>
            </a:pPr>
            <a:r>
              <a:rPr lang="en-US" altLang="en-US"/>
              <a:t>2) live streaming</a:t>
            </a:r>
          </a:p>
          <a:p>
            <a:pPr>
              <a:buFont typeface="ZapfDingbats" pitchFamily="82" charset="2"/>
              <a:buNone/>
            </a:pPr>
            <a:r>
              <a:rPr lang="en-US" altLang="en-US"/>
              <a:t>3) interactive, real-time</a:t>
            </a:r>
            <a:endParaRPr lang="en-US" altLang="en-US">
              <a:solidFill>
                <a:schemeClr val="accent2"/>
              </a:solidFill>
            </a:endParaRPr>
          </a:p>
        </p:txBody>
      </p:sp>
      <p:sp>
        <p:nvSpPr>
          <p:cNvPr id="271365" name="Text Box 5">
            <a:extLst>
              <a:ext uri="{FF2B5EF4-FFF2-40B4-BE49-F238E27FC236}">
                <a16:creationId xmlns:a16="http://schemas.microsoft.com/office/drawing/2014/main" id="{D74BE2E6-6085-963E-72E4-5E18CC1B63B0}"/>
              </a:ext>
            </a:extLst>
          </p:cNvPr>
          <p:cNvSpPr txBox="1">
            <a:spLocks noChangeArrowheads="1"/>
          </p:cNvSpPr>
          <p:nvPr/>
        </p:nvSpPr>
        <p:spPr bwMode="auto">
          <a:xfrm>
            <a:off x="500063" y="5035550"/>
            <a:ext cx="4262437" cy="1206500"/>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r>
              <a:rPr lang="en-US" altLang="en-US" sz="2400" b="1"/>
              <a:t>Jitter</a:t>
            </a:r>
            <a:r>
              <a:rPr lang="en-US" altLang="en-US" sz="2400"/>
              <a:t> is the variability </a:t>
            </a:r>
          </a:p>
          <a:p>
            <a:pPr lvl="1"/>
            <a:r>
              <a:rPr lang="en-US" altLang="en-US" sz="2400"/>
              <a:t>of packet delays within </a:t>
            </a:r>
          </a:p>
          <a:p>
            <a:pPr lvl="1"/>
            <a:r>
              <a:rPr lang="en-US" altLang="en-US" sz="2400"/>
              <a:t>the same packet stream</a:t>
            </a:r>
            <a:endParaRPr lang="en-US" alt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167ECCDB-668C-D990-219A-F6609295AF0A}"/>
              </a:ext>
            </a:extLst>
          </p:cNvPr>
          <p:cNvSpPr>
            <a:spLocks noGrp="1"/>
          </p:cNvSpPr>
          <p:nvPr>
            <p:ph type="ftr" sz="quarter" idx="10"/>
          </p:nvPr>
        </p:nvSpPr>
        <p:spPr/>
        <p:txBody>
          <a:bodyPr/>
          <a:lstStyle/>
          <a:p>
            <a:r>
              <a:rPr lang="en-US" altLang="en-US"/>
              <a:t>7: Multimedia Networking</a:t>
            </a:r>
          </a:p>
        </p:txBody>
      </p:sp>
      <p:sp>
        <p:nvSpPr>
          <p:cNvPr id="3" name="Slide Number Placeholder 3">
            <a:extLst>
              <a:ext uri="{FF2B5EF4-FFF2-40B4-BE49-F238E27FC236}">
                <a16:creationId xmlns:a16="http://schemas.microsoft.com/office/drawing/2014/main" id="{F1C3D43A-78CF-7907-E584-6293592E512D}"/>
              </a:ext>
            </a:extLst>
          </p:cNvPr>
          <p:cNvSpPr>
            <a:spLocks noGrp="1"/>
          </p:cNvSpPr>
          <p:nvPr>
            <p:ph type="sldNum" sz="quarter" idx="11"/>
          </p:nvPr>
        </p:nvSpPr>
        <p:spPr/>
        <p:txBody>
          <a:bodyPr/>
          <a:lstStyle/>
          <a:p>
            <a:r>
              <a:rPr lang="en-US" altLang="en-US"/>
              <a:t>7-</a:t>
            </a:r>
            <a:fld id="{E025D120-85E2-384A-91BC-A080E226E684}" type="slidenum">
              <a:rPr lang="en-US" altLang="en-US"/>
              <a:pPr/>
              <a:t>50</a:t>
            </a:fld>
            <a:endParaRPr lang="en-US" altLang="en-US"/>
          </a:p>
        </p:txBody>
      </p:sp>
      <p:sp>
        <p:nvSpPr>
          <p:cNvPr id="363522" name="Rectangle 2">
            <a:extLst>
              <a:ext uri="{FF2B5EF4-FFF2-40B4-BE49-F238E27FC236}">
                <a16:creationId xmlns:a16="http://schemas.microsoft.com/office/drawing/2014/main" id="{1AAF00D5-1CE8-E166-C5DB-B157F5DBA15A}"/>
              </a:ext>
            </a:extLst>
          </p:cNvPr>
          <p:cNvSpPr>
            <a:spLocks noGrp="1" noChangeArrowheads="1"/>
          </p:cNvSpPr>
          <p:nvPr>
            <p:ph type="title"/>
          </p:nvPr>
        </p:nvSpPr>
        <p:spPr>
          <a:xfrm>
            <a:off x="685800" y="304800"/>
            <a:ext cx="7772400" cy="1143000"/>
          </a:xfrm>
        </p:spPr>
        <p:txBody>
          <a:bodyPr/>
          <a:lstStyle/>
          <a:p>
            <a:pPr algn="l"/>
            <a:r>
              <a:rPr lang="en-US" altLang="en-US"/>
              <a:t>RTP runs on top of UDP</a:t>
            </a:r>
          </a:p>
        </p:txBody>
      </p:sp>
      <p:sp>
        <p:nvSpPr>
          <p:cNvPr id="363523" name="Rectangle 3">
            <a:extLst>
              <a:ext uri="{FF2B5EF4-FFF2-40B4-BE49-F238E27FC236}">
                <a16:creationId xmlns:a16="http://schemas.microsoft.com/office/drawing/2014/main" id="{F4B85A2C-F86B-9B44-A8E4-8046CDAFDDD1}"/>
              </a:ext>
            </a:extLst>
          </p:cNvPr>
          <p:cNvSpPr>
            <a:spLocks noChangeArrowheads="1"/>
          </p:cNvSpPr>
          <p:nvPr/>
        </p:nvSpPr>
        <p:spPr bwMode="auto">
          <a:xfrm>
            <a:off x="3429000" y="2571750"/>
            <a:ext cx="472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2400">
              <a:latin typeface="Times New Roman" panose="02020603050405020304" pitchFamily="18" charset="0"/>
            </a:endParaRPr>
          </a:p>
        </p:txBody>
      </p:sp>
      <p:pic>
        <p:nvPicPr>
          <p:cNvPr id="363524" name="Picture 4">
            <a:extLst>
              <a:ext uri="{FF2B5EF4-FFF2-40B4-BE49-F238E27FC236}">
                <a16:creationId xmlns:a16="http://schemas.microsoft.com/office/drawing/2014/main" id="{F64DF2B9-36BC-8D91-128B-E00CCDDB81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1263" y="3478213"/>
            <a:ext cx="3000375" cy="2752725"/>
          </a:xfrm>
          <a:prstGeom prst="rect">
            <a:avLst/>
          </a:prstGeom>
          <a:noFill/>
          <a:extLst>
            <a:ext uri="{909E8E84-426E-40DD-AFC4-6F175D3DCCD1}">
              <a14:hiddenFill xmlns:a14="http://schemas.microsoft.com/office/drawing/2010/main">
                <a:solidFill>
                  <a:srgbClr val="FFFFFF"/>
                </a:solidFill>
              </a14:hiddenFill>
            </a:ext>
          </a:extLst>
        </p:spPr>
      </p:pic>
      <p:sp>
        <p:nvSpPr>
          <p:cNvPr id="363525" name="Text Box 5">
            <a:extLst>
              <a:ext uri="{FF2B5EF4-FFF2-40B4-BE49-F238E27FC236}">
                <a16:creationId xmlns:a16="http://schemas.microsoft.com/office/drawing/2014/main" id="{E7445D9B-6AAF-C536-6E47-01DB675CC016}"/>
              </a:ext>
            </a:extLst>
          </p:cNvPr>
          <p:cNvSpPr txBox="1">
            <a:spLocks noChangeArrowheads="1"/>
          </p:cNvSpPr>
          <p:nvPr/>
        </p:nvSpPr>
        <p:spPr bwMode="auto">
          <a:xfrm>
            <a:off x="927100" y="1484313"/>
            <a:ext cx="6983413"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t>RTP libraries provide transport-layer interface </a:t>
            </a:r>
          </a:p>
          <a:p>
            <a:r>
              <a:rPr lang="en-US" altLang="en-US" sz="2400"/>
              <a:t>that extends UDP: </a:t>
            </a:r>
          </a:p>
          <a:p>
            <a:pPr lvl="1">
              <a:buFontTx/>
              <a:buChar char="•"/>
            </a:pPr>
            <a:r>
              <a:rPr lang="en-US" altLang="en-US" sz="2400"/>
              <a:t> port numbers, IP addresses</a:t>
            </a:r>
          </a:p>
          <a:p>
            <a:pPr lvl="1">
              <a:buFontTx/>
              <a:buChar char="•"/>
            </a:pPr>
            <a:r>
              <a:rPr lang="en-US" altLang="en-US" sz="2400"/>
              <a:t> payload type identification</a:t>
            </a:r>
          </a:p>
          <a:p>
            <a:pPr lvl="1">
              <a:buFontTx/>
              <a:buChar char="•"/>
            </a:pPr>
            <a:r>
              <a:rPr lang="en-US" altLang="en-US" sz="2400"/>
              <a:t> packet sequence numbering</a:t>
            </a:r>
          </a:p>
          <a:p>
            <a:pPr lvl="1">
              <a:buFontTx/>
              <a:buChar char="•"/>
            </a:pPr>
            <a:r>
              <a:rPr lang="en-US" altLang="en-US" sz="2400"/>
              <a:t> time-stamping</a:t>
            </a:r>
            <a:endParaRPr lang="en-US" altLang="en-US" sz="2400">
              <a:latin typeface="Times New Roman" panose="02020603050405020304" pitchFamily="18" charset="0"/>
            </a:endParaRPr>
          </a:p>
          <a:p>
            <a:endParaRPr lang="en-US" altLang="en-US" sz="2400">
              <a:latin typeface="Times New Roman" panose="02020603050405020304"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C0BF38AB-9031-10E6-4983-C6E853C5ECB9}"/>
              </a:ext>
            </a:extLst>
          </p:cNvPr>
          <p:cNvSpPr>
            <a:spLocks noGrp="1"/>
          </p:cNvSpPr>
          <p:nvPr>
            <p:ph type="ftr" sz="quarter" idx="10"/>
          </p:nvPr>
        </p:nvSpPr>
        <p:spPr/>
        <p:txBody>
          <a:bodyPr/>
          <a:lstStyle/>
          <a:p>
            <a:r>
              <a:rPr lang="en-US" altLang="en-US"/>
              <a:t>7: Multimedia Networking</a:t>
            </a:r>
          </a:p>
        </p:txBody>
      </p:sp>
      <p:sp>
        <p:nvSpPr>
          <p:cNvPr id="3" name="Slide Number Placeholder 5">
            <a:extLst>
              <a:ext uri="{FF2B5EF4-FFF2-40B4-BE49-F238E27FC236}">
                <a16:creationId xmlns:a16="http://schemas.microsoft.com/office/drawing/2014/main" id="{897361F9-DCCA-8244-2522-FD4699EBBDD9}"/>
              </a:ext>
            </a:extLst>
          </p:cNvPr>
          <p:cNvSpPr>
            <a:spLocks noGrp="1"/>
          </p:cNvSpPr>
          <p:nvPr>
            <p:ph type="sldNum" sz="quarter" idx="11"/>
          </p:nvPr>
        </p:nvSpPr>
        <p:spPr/>
        <p:txBody>
          <a:bodyPr/>
          <a:lstStyle/>
          <a:p>
            <a:r>
              <a:rPr lang="en-US" altLang="en-US"/>
              <a:t>7-</a:t>
            </a:r>
            <a:fld id="{9FB17066-89E8-484F-8B30-C49B7D7CD60D}" type="slidenum">
              <a:rPr lang="en-US" altLang="en-US"/>
              <a:pPr/>
              <a:t>51</a:t>
            </a:fld>
            <a:endParaRPr lang="en-US" altLang="en-US"/>
          </a:p>
        </p:txBody>
      </p:sp>
      <p:sp>
        <p:nvSpPr>
          <p:cNvPr id="362498" name="Rectangle 2">
            <a:extLst>
              <a:ext uri="{FF2B5EF4-FFF2-40B4-BE49-F238E27FC236}">
                <a16:creationId xmlns:a16="http://schemas.microsoft.com/office/drawing/2014/main" id="{3FA676CE-D85D-1D4D-10AB-FC3BF1B6B69E}"/>
              </a:ext>
            </a:extLst>
          </p:cNvPr>
          <p:cNvSpPr>
            <a:spLocks noGrp="1" noChangeArrowheads="1"/>
          </p:cNvSpPr>
          <p:nvPr>
            <p:ph type="title"/>
          </p:nvPr>
        </p:nvSpPr>
        <p:spPr/>
        <p:txBody>
          <a:bodyPr/>
          <a:lstStyle/>
          <a:p>
            <a:pPr algn="l"/>
            <a:r>
              <a:rPr lang="en-US" altLang="en-US"/>
              <a:t>RTP Example</a:t>
            </a:r>
          </a:p>
        </p:txBody>
      </p:sp>
      <p:sp>
        <p:nvSpPr>
          <p:cNvPr id="362499" name="Rectangle 3">
            <a:extLst>
              <a:ext uri="{FF2B5EF4-FFF2-40B4-BE49-F238E27FC236}">
                <a16:creationId xmlns:a16="http://schemas.microsoft.com/office/drawing/2014/main" id="{FF6D6E17-8F7C-7417-E49B-5C1FBE04DEB3}"/>
              </a:ext>
            </a:extLst>
          </p:cNvPr>
          <p:cNvSpPr>
            <a:spLocks noGrp="1" noChangeArrowheads="1"/>
          </p:cNvSpPr>
          <p:nvPr>
            <p:ph type="body" sz="half" idx="1"/>
          </p:nvPr>
        </p:nvSpPr>
        <p:spPr>
          <a:xfrm>
            <a:off x="533400" y="1181100"/>
            <a:ext cx="3810000" cy="4908550"/>
          </a:xfrm>
        </p:spPr>
        <p:txBody>
          <a:bodyPr/>
          <a:lstStyle/>
          <a:p>
            <a:r>
              <a:rPr lang="en-US" altLang="en-US"/>
              <a:t>consider sending 64 kbps PCM-encoded voice over RTP. </a:t>
            </a:r>
          </a:p>
          <a:p>
            <a:r>
              <a:rPr lang="en-US" altLang="en-US"/>
              <a:t>application collects encoded data in chunks, e.g., every 20 msec = 160 bytes in a chunk. </a:t>
            </a:r>
          </a:p>
          <a:p>
            <a:r>
              <a:rPr lang="en-US" altLang="en-US"/>
              <a:t>audio chunk + RTP header form RTP packet, which is encapsulated in UDP segment </a:t>
            </a:r>
          </a:p>
          <a:p>
            <a:endParaRPr lang="en-US" altLang="en-US" sz="2000"/>
          </a:p>
        </p:txBody>
      </p:sp>
      <p:sp>
        <p:nvSpPr>
          <p:cNvPr id="362500" name="Rectangle 4">
            <a:extLst>
              <a:ext uri="{FF2B5EF4-FFF2-40B4-BE49-F238E27FC236}">
                <a16:creationId xmlns:a16="http://schemas.microsoft.com/office/drawing/2014/main" id="{2F3858FE-982E-4EE5-0167-120F6DB6EDE3}"/>
              </a:ext>
            </a:extLst>
          </p:cNvPr>
          <p:cNvSpPr>
            <a:spLocks noGrp="1" noChangeArrowheads="1"/>
          </p:cNvSpPr>
          <p:nvPr>
            <p:ph type="body" sz="half" idx="2"/>
          </p:nvPr>
        </p:nvSpPr>
        <p:spPr/>
        <p:txBody>
          <a:bodyPr/>
          <a:lstStyle/>
          <a:p>
            <a:r>
              <a:rPr lang="en-US" altLang="en-US"/>
              <a:t>RTP header indicates type of audio encoding in each packet</a:t>
            </a:r>
          </a:p>
          <a:p>
            <a:pPr lvl="1"/>
            <a:r>
              <a:rPr lang="en-US" altLang="en-US"/>
              <a:t> sender can change encoding during conference. </a:t>
            </a:r>
          </a:p>
          <a:p>
            <a:r>
              <a:rPr lang="en-US" altLang="en-US"/>
              <a:t>RTP header also contains sequence numbers, timestamps.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6D846923-8C6C-1D58-47DA-A4691A486AB4}"/>
              </a:ext>
            </a:extLst>
          </p:cNvPr>
          <p:cNvSpPr>
            <a:spLocks noGrp="1"/>
          </p:cNvSpPr>
          <p:nvPr>
            <p:ph type="ftr" sz="quarter" idx="10"/>
          </p:nvPr>
        </p:nvSpPr>
        <p:spPr/>
        <p:txBody>
          <a:bodyPr/>
          <a:lstStyle/>
          <a:p>
            <a:r>
              <a:rPr lang="en-US" altLang="en-US"/>
              <a:t>7: Multimedia Networking</a:t>
            </a:r>
          </a:p>
        </p:txBody>
      </p:sp>
      <p:sp>
        <p:nvSpPr>
          <p:cNvPr id="3" name="Slide Number Placeholder 4">
            <a:extLst>
              <a:ext uri="{FF2B5EF4-FFF2-40B4-BE49-F238E27FC236}">
                <a16:creationId xmlns:a16="http://schemas.microsoft.com/office/drawing/2014/main" id="{BE628693-8CFB-40D7-A39E-082D717FEB1C}"/>
              </a:ext>
            </a:extLst>
          </p:cNvPr>
          <p:cNvSpPr>
            <a:spLocks noGrp="1"/>
          </p:cNvSpPr>
          <p:nvPr>
            <p:ph type="sldNum" sz="quarter" idx="11"/>
          </p:nvPr>
        </p:nvSpPr>
        <p:spPr/>
        <p:txBody>
          <a:bodyPr/>
          <a:lstStyle/>
          <a:p>
            <a:r>
              <a:rPr lang="en-US" altLang="en-US"/>
              <a:t>7-</a:t>
            </a:r>
            <a:fld id="{C67EB1F0-5F39-ED42-BA59-884CC3B4965E}" type="slidenum">
              <a:rPr lang="en-US" altLang="en-US"/>
              <a:pPr/>
              <a:t>52</a:t>
            </a:fld>
            <a:endParaRPr lang="en-US" altLang="en-US"/>
          </a:p>
        </p:txBody>
      </p:sp>
      <p:sp>
        <p:nvSpPr>
          <p:cNvPr id="361474" name="Rectangle 2">
            <a:extLst>
              <a:ext uri="{FF2B5EF4-FFF2-40B4-BE49-F238E27FC236}">
                <a16:creationId xmlns:a16="http://schemas.microsoft.com/office/drawing/2014/main" id="{D56D3F4B-3096-E0F7-E6CB-C166457754B7}"/>
              </a:ext>
            </a:extLst>
          </p:cNvPr>
          <p:cNvSpPr>
            <a:spLocks noGrp="1" noChangeArrowheads="1"/>
          </p:cNvSpPr>
          <p:nvPr>
            <p:ph type="title"/>
          </p:nvPr>
        </p:nvSpPr>
        <p:spPr/>
        <p:txBody>
          <a:bodyPr/>
          <a:lstStyle/>
          <a:p>
            <a:pPr algn="l"/>
            <a:r>
              <a:rPr lang="en-US" altLang="en-US"/>
              <a:t>RTP and QoS</a:t>
            </a:r>
          </a:p>
        </p:txBody>
      </p:sp>
      <p:sp>
        <p:nvSpPr>
          <p:cNvPr id="361475" name="Rectangle 3">
            <a:extLst>
              <a:ext uri="{FF2B5EF4-FFF2-40B4-BE49-F238E27FC236}">
                <a16:creationId xmlns:a16="http://schemas.microsoft.com/office/drawing/2014/main" id="{CE24FFEE-C9C8-81F5-A4C3-4054C48637F7}"/>
              </a:ext>
            </a:extLst>
          </p:cNvPr>
          <p:cNvSpPr>
            <a:spLocks noGrp="1" noChangeArrowheads="1"/>
          </p:cNvSpPr>
          <p:nvPr>
            <p:ph type="body" idx="1"/>
          </p:nvPr>
        </p:nvSpPr>
        <p:spPr/>
        <p:txBody>
          <a:bodyPr/>
          <a:lstStyle/>
          <a:p>
            <a:r>
              <a:rPr lang="en-US" altLang="en-US"/>
              <a:t>RTP does </a:t>
            </a:r>
            <a:r>
              <a:rPr lang="en-US" altLang="en-US" b="1"/>
              <a:t>not</a:t>
            </a:r>
            <a:r>
              <a:rPr lang="en-US" altLang="en-US"/>
              <a:t> provide any mechanism to ensure timely data delivery or other QoS  guarantees. </a:t>
            </a:r>
          </a:p>
          <a:p>
            <a:r>
              <a:rPr lang="en-US" altLang="en-US"/>
              <a:t>RTP encapsulation is only seen at end systems (not) by intermediate routers. </a:t>
            </a:r>
          </a:p>
          <a:p>
            <a:pPr lvl="1"/>
            <a:r>
              <a:rPr lang="en-US" altLang="en-US" sz="2400"/>
              <a:t>routers providing best-effort service, making no special effort to ensure that RTP packets arrive at destination in timely matter.</a:t>
            </a:r>
            <a:r>
              <a:rPr lang="en-US" altLang="en-US" sz="1600"/>
              <a:t> </a:t>
            </a:r>
          </a:p>
          <a:p>
            <a:endParaRPr lang="en-US" altLang="en-US" sz="18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A38646A0-F340-0877-81E9-E908CF9339AC}"/>
              </a:ext>
            </a:extLst>
          </p:cNvPr>
          <p:cNvSpPr>
            <a:spLocks noGrp="1"/>
          </p:cNvSpPr>
          <p:nvPr>
            <p:ph type="ftr" sz="quarter" idx="10"/>
          </p:nvPr>
        </p:nvSpPr>
        <p:spPr/>
        <p:txBody>
          <a:bodyPr/>
          <a:lstStyle/>
          <a:p>
            <a:r>
              <a:rPr lang="en-US" altLang="en-US"/>
              <a:t>7: Multimedia Networking</a:t>
            </a:r>
          </a:p>
        </p:txBody>
      </p:sp>
      <p:sp>
        <p:nvSpPr>
          <p:cNvPr id="3" name="Slide Number Placeholder 3">
            <a:extLst>
              <a:ext uri="{FF2B5EF4-FFF2-40B4-BE49-F238E27FC236}">
                <a16:creationId xmlns:a16="http://schemas.microsoft.com/office/drawing/2014/main" id="{BF6C720F-559E-620F-B190-CC6952AB3E0B}"/>
              </a:ext>
            </a:extLst>
          </p:cNvPr>
          <p:cNvSpPr>
            <a:spLocks noGrp="1"/>
          </p:cNvSpPr>
          <p:nvPr>
            <p:ph type="sldNum" sz="quarter" idx="11"/>
          </p:nvPr>
        </p:nvSpPr>
        <p:spPr/>
        <p:txBody>
          <a:bodyPr/>
          <a:lstStyle/>
          <a:p>
            <a:r>
              <a:rPr lang="en-US" altLang="en-US"/>
              <a:t>7-</a:t>
            </a:r>
            <a:fld id="{7D182E87-506B-964C-85AA-C6EBF41F8100}" type="slidenum">
              <a:rPr lang="en-US" altLang="en-US"/>
              <a:pPr/>
              <a:t>53</a:t>
            </a:fld>
            <a:endParaRPr lang="en-US" altLang="en-US"/>
          </a:p>
        </p:txBody>
      </p:sp>
      <p:sp>
        <p:nvSpPr>
          <p:cNvPr id="359426" name="Rectangle 2">
            <a:extLst>
              <a:ext uri="{FF2B5EF4-FFF2-40B4-BE49-F238E27FC236}">
                <a16:creationId xmlns:a16="http://schemas.microsoft.com/office/drawing/2014/main" id="{FA12EF5E-9E1A-E1A1-41FC-00AB2A873D71}"/>
              </a:ext>
            </a:extLst>
          </p:cNvPr>
          <p:cNvSpPr>
            <a:spLocks noGrp="1" noChangeArrowheads="1"/>
          </p:cNvSpPr>
          <p:nvPr>
            <p:ph type="title"/>
          </p:nvPr>
        </p:nvSpPr>
        <p:spPr>
          <a:xfrm>
            <a:off x="685800" y="0"/>
            <a:ext cx="7772400" cy="962025"/>
          </a:xfrm>
        </p:spPr>
        <p:txBody>
          <a:bodyPr/>
          <a:lstStyle/>
          <a:p>
            <a:pPr algn="l"/>
            <a:r>
              <a:rPr lang="en-US" altLang="en-US"/>
              <a:t>RTP Header</a:t>
            </a:r>
          </a:p>
        </p:txBody>
      </p:sp>
      <p:sp>
        <p:nvSpPr>
          <p:cNvPr id="359427" name="Text Box 3">
            <a:extLst>
              <a:ext uri="{FF2B5EF4-FFF2-40B4-BE49-F238E27FC236}">
                <a16:creationId xmlns:a16="http://schemas.microsoft.com/office/drawing/2014/main" id="{3DB84179-89DF-F82D-9CB0-4D0EE1B370DA}"/>
              </a:ext>
            </a:extLst>
          </p:cNvPr>
          <p:cNvSpPr txBox="1">
            <a:spLocks noChangeArrowheads="1"/>
          </p:cNvSpPr>
          <p:nvPr/>
        </p:nvSpPr>
        <p:spPr bwMode="auto">
          <a:xfrm>
            <a:off x="295275" y="2016125"/>
            <a:ext cx="8988425" cy="454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i="1" u="sng">
                <a:solidFill>
                  <a:srgbClr val="FF0000"/>
                </a:solidFill>
              </a:rPr>
              <a:t>Payload Type (7 bits):</a:t>
            </a:r>
            <a:r>
              <a:rPr lang="en-US" altLang="en-US" sz="2000"/>
              <a:t> Indicates type of encoding currently being </a:t>
            </a:r>
            <a:br>
              <a:rPr lang="en-US" altLang="en-US" sz="2000"/>
            </a:br>
            <a:r>
              <a:rPr lang="en-US" altLang="en-US" sz="2000"/>
              <a:t>used. If sender changes encoding in middle of conference, sender </a:t>
            </a:r>
          </a:p>
          <a:p>
            <a:r>
              <a:rPr lang="en-US" altLang="en-US" sz="2000"/>
              <a:t>informs receiver via  payload type field. </a:t>
            </a:r>
            <a:br>
              <a:rPr lang="en-US" altLang="en-US" sz="2000"/>
            </a:br>
            <a:endParaRPr lang="en-US" altLang="en-US" sz="2000"/>
          </a:p>
          <a:p>
            <a:pPr lvl="1">
              <a:buFontTx/>
              <a:buChar char="•"/>
            </a:pPr>
            <a:r>
              <a:rPr lang="en-US" altLang="en-US" sz="2000"/>
              <a:t>Payload type 0: PCM mu-law, 64 kbps</a:t>
            </a:r>
          </a:p>
          <a:p>
            <a:pPr lvl="1">
              <a:buFontTx/>
              <a:buChar char="•"/>
            </a:pPr>
            <a:r>
              <a:rPr lang="en-US" altLang="en-US" sz="2000"/>
              <a:t>Payload type 3, GSM, 13 kbps</a:t>
            </a:r>
          </a:p>
          <a:p>
            <a:pPr lvl="1">
              <a:buFontTx/>
              <a:buChar char="•"/>
            </a:pPr>
            <a:r>
              <a:rPr lang="en-US" altLang="en-US" sz="2000"/>
              <a:t>Payload type 7, LPC, 2.4 kbps</a:t>
            </a:r>
          </a:p>
          <a:p>
            <a:pPr lvl="1">
              <a:buFontTx/>
              <a:buChar char="•"/>
            </a:pPr>
            <a:r>
              <a:rPr lang="en-US" altLang="en-US" sz="2000"/>
              <a:t>Payload type 26, Motion JPEG</a:t>
            </a:r>
          </a:p>
          <a:p>
            <a:pPr lvl="1">
              <a:buFontTx/>
              <a:buChar char="•"/>
            </a:pPr>
            <a:r>
              <a:rPr lang="en-US" altLang="en-US" sz="2000"/>
              <a:t>Payload type 31. H.261</a:t>
            </a:r>
          </a:p>
          <a:p>
            <a:pPr lvl="1">
              <a:buFontTx/>
              <a:buChar char="•"/>
            </a:pPr>
            <a:r>
              <a:rPr lang="en-US" altLang="en-US" sz="2000"/>
              <a:t>Payload type 33, MPEG2 video</a:t>
            </a:r>
          </a:p>
          <a:p>
            <a:pPr lvl="1"/>
            <a:endParaRPr lang="en-US" altLang="en-US" sz="2400" i="1" u="sng">
              <a:solidFill>
                <a:srgbClr val="FF0000"/>
              </a:solidFill>
            </a:endParaRPr>
          </a:p>
          <a:p>
            <a:r>
              <a:rPr lang="en-US" altLang="en-US" sz="2400" i="1" u="sng">
                <a:solidFill>
                  <a:srgbClr val="FF0000"/>
                </a:solidFill>
              </a:rPr>
              <a:t>Sequence Number (16 bits):</a:t>
            </a:r>
            <a:r>
              <a:rPr lang="en-US" altLang="en-US" sz="2000"/>
              <a:t> Increments by one for each RTP packet </a:t>
            </a:r>
          </a:p>
          <a:p>
            <a:r>
              <a:rPr lang="en-US" altLang="en-US" sz="2000"/>
              <a:t>sent, and may be used to detect packet loss and to restore packet </a:t>
            </a:r>
          </a:p>
          <a:p>
            <a:r>
              <a:rPr lang="en-US" altLang="en-US" sz="2000"/>
              <a:t>sequence.</a:t>
            </a:r>
            <a:endParaRPr lang="en-US" altLang="en-US" sz="2000">
              <a:latin typeface="Times New Roman" panose="02020603050405020304" pitchFamily="18" charset="0"/>
            </a:endParaRPr>
          </a:p>
        </p:txBody>
      </p:sp>
      <p:pic>
        <p:nvPicPr>
          <p:cNvPr id="359428" name="Picture 4">
            <a:extLst>
              <a:ext uri="{FF2B5EF4-FFF2-40B4-BE49-F238E27FC236}">
                <a16:creationId xmlns:a16="http://schemas.microsoft.com/office/drawing/2014/main" id="{F011342B-614D-33E0-634F-40E933B8AA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77900"/>
            <a:ext cx="7924800" cy="9413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743F88BE-D345-5687-D21C-CF61AD7656FA}"/>
              </a:ext>
            </a:extLst>
          </p:cNvPr>
          <p:cNvSpPr>
            <a:spLocks noGrp="1"/>
          </p:cNvSpPr>
          <p:nvPr>
            <p:ph type="ftr" sz="quarter" idx="10"/>
          </p:nvPr>
        </p:nvSpPr>
        <p:spPr/>
        <p:txBody>
          <a:bodyPr/>
          <a:lstStyle/>
          <a:p>
            <a:r>
              <a:rPr lang="en-US" altLang="en-US"/>
              <a:t>7: Multimedia Networking</a:t>
            </a:r>
          </a:p>
        </p:txBody>
      </p:sp>
      <p:sp>
        <p:nvSpPr>
          <p:cNvPr id="3" name="Slide Number Placeholder 4">
            <a:extLst>
              <a:ext uri="{FF2B5EF4-FFF2-40B4-BE49-F238E27FC236}">
                <a16:creationId xmlns:a16="http://schemas.microsoft.com/office/drawing/2014/main" id="{6FE9C2DF-50CD-C9D9-9129-AC43ECEB7F6D}"/>
              </a:ext>
            </a:extLst>
          </p:cNvPr>
          <p:cNvSpPr>
            <a:spLocks noGrp="1"/>
          </p:cNvSpPr>
          <p:nvPr>
            <p:ph type="sldNum" sz="quarter" idx="11"/>
          </p:nvPr>
        </p:nvSpPr>
        <p:spPr/>
        <p:txBody>
          <a:bodyPr/>
          <a:lstStyle/>
          <a:p>
            <a:r>
              <a:rPr lang="en-US" altLang="en-US"/>
              <a:t>7-</a:t>
            </a:r>
            <a:fld id="{31B97DA4-9E1E-174C-A165-5AC2A580354F}" type="slidenum">
              <a:rPr lang="en-US" altLang="en-US"/>
              <a:pPr/>
              <a:t>54</a:t>
            </a:fld>
            <a:endParaRPr lang="en-US" altLang="en-US"/>
          </a:p>
        </p:txBody>
      </p:sp>
      <p:sp>
        <p:nvSpPr>
          <p:cNvPr id="358402" name="Rectangle 2">
            <a:extLst>
              <a:ext uri="{FF2B5EF4-FFF2-40B4-BE49-F238E27FC236}">
                <a16:creationId xmlns:a16="http://schemas.microsoft.com/office/drawing/2014/main" id="{89D0D9DC-9EDE-2CB7-BFAB-3A48057A0EBE}"/>
              </a:ext>
            </a:extLst>
          </p:cNvPr>
          <p:cNvSpPr>
            <a:spLocks noGrp="1" noChangeArrowheads="1"/>
          </p:cNvSpPr>
          <p:nvPr>
            <p:ph type="title"/>
          </p:nvPr>
        </p:nvSpPr>
        <p:spPr>
          <a:xfrm>
            <a:off x="685800" y="0"/>
            <a:ext cx="7772400" cy="1143000"/>
          </a:xfrm>
        </p:spPr>
        <p:txBody>
          <a:bodyPr/>
          <a:lstStyle/>
          <a:p>
            <a:pPr algn="l"/>
            <a:r>
              <a:rPr lang="en-US" altLang="en-US"/>
              <a:t>RTP Header (2)</a:t>
            </a:r>
          </a:p>
        </p:txBody>
      </p:sp>
      <p:sp>
        <p:nvSpPr>
          <p:cNvPr id="358403" name="Rectangle 3">
            <a:extLst>
              <a:ext uri="{FF2B5EF4-FFF2-40B4-BE49-F238E27FC236}">
                <a16:creationId xmlns:a16="http://schemas.microsoft.com/office/drawing/2014/main" id="{F11A9472-FC2B-26C5-5581-63F5FB385568}"/>
              </a:ext>
            </a:extLst>
          </p:cNvPr>
          <p:cNvSpPr>
            <a:spLocks noGrp="1" noChangeArrowheads="1"/>
          </p:cNvSpPr>
          <p:nvPr>
            <p:ph type="body" sz="half" idx="1"/>
          </p:nvPr>
        </p:nvSpPr>
        <p:spPr>
          <a:xfrm>
            <a:off x="620713" y="1260475"/>
            <a:ext cx="7772400" cy="4114800"/>
          </a:xfrm>
        </p:spPr>
        <p:txBody>
          <a:bodyPr/>
          <a:lstStyle/>
          <a:p>
            <a:r>
              <a:rPr lang="en-US" altLang="en-US" i="1" u="sng">
                <a:solidFill>
                  <a:srgbClr val="FF0000"/>
                </a:solidFill>
              </a:rPr>
              <a:t>Timestamp field (32 bytes long):</a:t>
            </a:r>
            <a:r>
              <a:rPr lang="en-US" altLang="en-US"/>
              <a:t> sampling instant of first byte in this RTP data packet</a:t>
            </a:r>
          </a:p>
          <a:p>
            <a:pPr lvl="1"/>
            <a:r>
              <a:rPr lang="en-US" altLang="en-US"/>
              <a:t>for audio, timestamp clock typically increments by one for each sampling period (for example, each 125 usecs for 8 KHz sampling clock) </a:t>
            </a:r>
          </a:p>
          <a:p>
            <a:pPr lvl="1"/>
            <a:r>
              <a:rPr lang="en-US" altLang="en-US"/>
              <a:t>if application generates chunks of 160 encoded samples, then timestamp increases by 160 for each RTP packet when source is active. Timestamp clock continues to increase at constant rate when source is inactive.</a:t>
            </a:r>
            <a:br>
              <a:rPr lang="en-US" altLang="en-US"/>
            </a:br>
            <a:endParaRPr lang="en-US" altLang="en-US"/>
          </a:p>
          <a:p>
            <a:r>
              <a:rPr lang="en-US" altLang="en-US" i="1" u="sng">
                <a:solidFill>
                  <a:srgbClr val="FF0000"/>
                </a:solidFill>
              </a:rPr>
              <a:t>SSRC field (32 bits long):</a:t>
            </a:r>
            <a:r>
              <a:rPr lang="en-US" altLang="en-US" sz="2000" b="1"/>
              <a:t> </a:t>
            </a:r>
            <a:r>
              <a:rPr lang="en-US" altLang="en-US" sz="2000"/>
              <a:t> identifies source of t RTP stream. Each stream in RTP session should have distinct SSRC. </a:t>
            </a:r>
            <a:endParaRPr lang="en-US" altLang="en-US" sz="1600"/>
          </a:p>
          <a:p>
            <a:endParaRPr lang="en-US" altLang="en-US" sz="200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29362753-92FB-D8D4-944D-6A61FA59356B}"/>
              </a:ext>
            </a:extLst>
          </p:cNvPr>
          <p:cNvSpPr>
            <a:spLocks noGrp="1"/>
          </p:cNvSpPr>
          <p:nvPr>
            <p:ph type="ftr" sz="quarter" idx="10"/>
          </p:nvPr>
        </p:nvSpPr>
        <p:spPr/>
        <p:txBody>
          <a:bodyPr/>
          <a:lstStyle/>
          <a:p>
            <a:r>
              <a:rPr lang="en-US" altLang="en-US"/>
              <a:t>7: Multimedia Networking</a:t>
            </a:r>
          </a:p>
        </p:txBody>
      </p:sp>
      <p:sp>
        <p:nvSpPr>
          <p:cNvPr id="3" name="Slide Number Placeholder 4">
            <a:extLst>
              <a:ext uri="{FF2B5EF4-FFF2-40B4-BE49-F238E27FC236}">
                <a16:creationId xmlns:a16="http://schemas.microsoft.com/office/drawing/2014/main" id="{AD6CF5B9-AB77-60C4-F185-5EA74EC8ADB4}"/>
              </a:ext>
            </a:extLst>
          </p:cNvPr>
          <p:cNvSpPr>
            <a:spLocks noGrp="1"/>
          </p:cNvSpPr>
          <p:nvPr>
            <p:ph type="sldNum" sz="quarter" idx="11"/>
          </p:nvPr>
        </p:nvSpPr>
        <p:spPr/>
        <p:txBody>
          <a:bodyPr/>
          <a:lstStyle/>
          <a:p>
            <a:r>
              <a:rPr lang="en-US" altLang="en-US"/>
              <a:t>7-</a:t>
            </a:r>
            <a:fld id="{621F1E00-195D-474E-BEBD-7345C9378766}" type="slidenum">
              <a:rPr lang="en-US" altLang="en-US"/>
              <a:pPr/>
              <a:t>55</a:t>
            </a:fld>
            <a:endParaRPr lang="en-US" altLang="en-US"/>
          </a:p>
        </p:txBody>
      </p:sp>
      <p:sp>
        <p:nvSpPr>
          <p:cNvPr id="377858" name="Rectangle 2">
            <a:extLst>
              <a:ext uri="{FF2B5EF4-FFF2-40B4-BE49-F238E27FC236}">
                <a16:creationId xmlns:a16="http://schemas.microsoft.com/office/drawing/2014/main" id="{D91AC589-4704-A669-F81D-97BBDDBA7BA5}"/>
              </a:ext>
            </a:extLst>
          </p:cNvPr>
          <p:cNvSpPr>
            <a:spLocks noGrp="1" noChangeArrowheads="1"/>
          </p:cNvSpPr>
          <p:nvPr>
            <p:ph type="title"/>
          </p:nvPr>
        </p:nvSpPr>
        <p:spPr/>
        <p:txBody>
          <a:bodyPr/>
          <a:lstStyle/>
          <a:p>
            <a:pPr algn="l"/>
            <a:r>
              <a:rPr lang="en-US" altLang="en-US"/>
              <a:t>RTSP/RTP Programming Assignment</a:t>
            </a:r>
          </a:p>
        </p:txBody>
      </p:sp>
      <p:sp>
        <p:nvSpPr>
          <p:cNvPr id="377859" name="Rectangle 3">
            <a:extLst>
              <a:ext uri="{FF2B5EF4-FFF2-40B4-BE49-F238E27FC236}">
                <a16:creationId xmlns:a16="http://schemas.microsoft.com/office/drawing/2014/main" id="{801ED5CE-40C3-9966-CA12-2E13515F1D15}"/>
              </a:ext>
            </a:extLst>
          </p:cNvPr>
          <p:cNvSpPr>
            <a:spLocks noGrp="1" noChangeArrowheads="1"/>
          </p:cNvSpPr>
          <p:nvPr>
            <p:ph type="body" idx="1"/>
          </p:nvPr>
        </p:nvSpPr>
        <p:spPr/>
        <p:txBody>
          <a:bodyPr/>
          <a:lstStyle/>
          <a:p>
            <a:r>
              <a:rPr lang="en-US" altLang="en-US"/>
              <a:t>build a server that encapsulates stored video frames into RTP packets</a:t>
            </a:r>
          </a:p>
          <a:p>
            <a:pPr lvl="1"/>
            <a:r>
              <a:rPr lang="en-US" altLang="en-US"/>
              <a:t>grab video frame, add RTP headers, create UDP segments, send segments to UDP socket</a:t>
            </a:r>
          </a:p>
          <a:p>
            <a:pPr lvl="1"/>
            <a:r>
              <a:rPr lang="en-US" altLang="en-US"/>
              <a:t>include seq numbers and time stamps</a:t>
            </a:r>
          </a:p>
          <a:p>
            <a:pPr lvl="1"/>
            <a:r>
              <a:rPr lang="en-US" altLang="en-US"/>
              <a:t>client RTP provided for you</a:t>
            </a:r>
          </a:p>
          <a:p>
            <a:r>
              <a:rPr lang="en-US" altLang="en-US"/>
              <a:t>also write client side of RTSP</a:t>
            </a:r>
          </a:p>
          <a:p>
            <a:pPr lvl="1"/>
            <a:r>
              <a:rPr lang="en-US" altLang="en-US"/>
              <a:t>issue play/pause commands</a:t>
            </a:r>
          </a:p>
          <a:p>
            <a:pPr lvl="1"/>
            <a:r>
              <a:rPr lang="en-US" altLang="en-US"/>
              <a:t>server RTSP provided for you</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D2E847DF-5C84-2527-42C9-6479176DA970}"/>
              </a:ext>
            </a:extLst>
          </p:cNvPr>
          <p:cNvSpPr>
            <a:spLocks noGrp="1"/>
          </p:cNvSpPr>
          <p:nvPr>
            <p:ph type="ftr" sz="quarter" idx="10"/>
          </p:nvPr>
        </p:nvSpPr>
        <p:spPr/>
        <p:txBody>
          <a:bodyPr/>
          <a:lstStyle/>
          <a:p>
            <a:r>
              <a:rPr lang="en-US" altLang="en-US"/>
              <a:t>7: Multimedia Networking</a:t>
            </a:r>
          </a:p>
        </p:txBody>
      </p:sp>
      <p:sp>
        <p:nvSpPr>
          <p:cNvPr id="3" name="Slide Number Placeholder 5">
            <a:extLst>
              <a:ext uri="{FF2B5EF4-FFF2-40B4-BE49-F238E27FC236}">
                <a16:creationId xmlns:a16="http://schemas.microsoft.com/office/drawing/2014/main" id="{CE9AD157-BED2-F19D-CBB2-9BB555F82FF9}"/>
              </a:ext>
            </a:extLst>
          </p:cNvPr>
          <p:cNvSpPr>
            <a:spLocks noGrp="1"/>
          </p:cNvSpPr>
          <p:nvPr>
            <p:ph type="sldNum" sz="quarter" idx="11"/>
          </p:nvPr>
        </p:nvSpPr>
        <p:spPr/>
        <p:txBody>
          <a:bodyPr/>
          <a:lstStyle/>
          <a:p>
            <a:r>
              <a:rPr lang="en-US" altLang="en-US"/>
              <a:t>7-</a:t>
            </a:r>
            <a:fld id="{A224C197-0C01-F14E-960D-9E684FBFAA18}" type="slidenum">
              <a:rPr lang="en-US" altLang="en-US"/>
              <a:pPr/>
              <a:t>56</a:t>
            </a:fld>
            <a:endParaRPr lang="en-US" altLang="en-US"/>
          </a:p>
        </p:txBody>
      </p:sp>
      <p:sp>
        <p:nvSpPr>
          <p:cNvPr id="357378" name="Rectangle 2">
            <a:extLst>
              <a:ext uri="{FF2B5EF4-FFF2-40B4-BE49-F238E27FC236}">
                <a16:creationId xmlns:a16="http://schemas.microsoft.com/office/drawing/2014/main" id="{F09B384D-3962-89C5-7781-555E52E21F5D}"/>
              </a:ext>
            </a:extLst>
          </p:cNvPr>
          <p:cNvSpPr>
            <a:spLocks noGrp="1" noChangeArrowheads="1"/>
          </p:cNvSpPr>
          <p:nvPr>
            <p:ph type="title"/>
          </p:nvPr>
        </p:nvSpPr>
        <p:spPr/>
        <p:txBody>
          <a:bodyPr/>
          <a:lstStyle/>
          <a:p>
            <a:pPr algn="l"/>
            <a:r>
              <a:rPr lang="en-US" altLang="en-US"/>
              <a:t>Real-Time Control Protocol (RTCP)</a:t>
            </a:r>
          </a:p>
        </p:txBody>
      </p:sp>
      <p:sp>
        <p:nvSpPr>
          <p:cNvPr id="357379" name="Rectangle 3">
            <a:extLst>
              <a:ext uri="{FF2B5EF4-FFF2-40B4-BE49-F238E27FC236}">
                <a16:creationId xmlns:a16="http://schemas.microsoft.com/office/drawing/2014/main" id="{7581D1EE-D424-EA76-B3FC-D05CFDF943EB}"/>
              </a:ext>
            </a:extLst>
          </p:cNvPr>
          <p:cNvSpPr>
            <a:spLocks noGrp="1" noChangeArrowheads="1"/>
          </p:cNvSpPr>
          <p:nvPr>
            <p:ph type="body" sz="half" idx="1"/>
          </p:nvPr>
        </p:nvSpPr>
        <p:spPr>
          <a:xfrm>
            <a:off x="533400" y="1339850"/>
            <a:ext cx="4060825" cy="5186363"/>
          </a:xfrm>
        </p:spPr>
        <p:txBody>
          <a:bodyPr/>
          <a:lstStyle/>
          <a:p>
            <a:r>
              <a:rPr lang="en-US" altLang="en-US"/>
              <a:t>works in conjunction with RTP. </a:t>
            </a:r>
          </a:p>
          <a:p>
            <a:r>
              <a:rPr lang="en-US" altLang="en-US"/>
              <a:t>each participant in RTP session periodically transmits RTCP control packets to all other participants. </a:t>
            </a:r>
          </a:p>
          <a:p>
            <a:r>
              <a:rPr lang="en-US" altLang="en-US"/>
              <a:t>each RTCP packet contains sender and/or receiver reports</a:t>
            </a:r>
          </a:p>
          <a:p>
            <a:pPr lvl="1"/>
            <a:r>
              <a:rPr lang="en-US" altLang="en-US"/>
              <a:t>report statistics useful to  application: # packets sent, # packets lost, interarrival jitter, etc.</a:t>
            </a:r>
            <a:endParaRPr lang="en-US" altLang="en-US" sz="1600"/>
          </a:p>
        </p:txBody>
      </p:sp>
      <p:sp>
        <p:nvSpPr>
          <p:cNvPr id="357380" name="Rectangle 4">
            <a:extLst>
              <a:ext uri="{FF2B5EF4-FFF2-40B4-BE49-F238E27FC236}">
                <a16:creationId xmlns:a16="http://schemas.microsoft.com/office/drawing/2014/main" id="{4430798A-AE37-ECBD-B3BA-ECBA75A7E42E}"/>
              </a:ext>
            </a:extLst>
          </p:cNvPr>
          <p:cNvSpPr>
            <a:spLocks noGrp="1" noChangeArrowheads="1"/>
          </p:cNvSpPr>
          <p:nvPr>
            <p:ph type="body" sz="half" idx="2"/>
          </p:nvPr>
        </p:nvSpPr>
        <p:spPr>
          <a:xfrm>
            <a:off x="4533900" y="1289050"/>
            <a:ext cx="3810000" cy="4908550"/>
          </a:xfrm>
        </p:spPr>
        <p:txBody>
          <a:bodyPr/>
          <a:lstStyle/>
          <a:p>
            <a:r>
              <a:rPr lang="en-US" altLang="en-US"/>
              <a:t>feedback can be used to control performance</a:t>
            </a:r>
          </a:p>
          <a:p>
            <a:pPr lvl="1"/>
            <a:r>
              <a:rPr lang="en-US" altLang="en-US"/>
              <a:t>sender may modify its transmissions based on  feedback</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81CF14A0-7747-51F2-BE22-FD3369F4EA61}"/>
              </a:ext>
            </a:extLst>
          </p:cNvPr>
          <p:cNvSpPr>
            <a:spLocks noGrp="1"/>
          </p:cNvSpPr>
          <p:nvPr>
            <p:ph type="ftr" sz="quarter" idx="10"/>
          </p:nvPr>
        </p:nvSpPr>
        <p:spPr/>
        <p:txBody>
          <a:bodyPr/>
          <a:lstStyle/>
          <a:p>
            <a:r>
              <a:rPr lang="en-US" altLang="en-US"/>
              <a:t>7: Multimedia Networking</a:t>
            </a:r>
          </a:p>
        </p:txBody>
      </p:sp>
      <p:sp>
        <p:nvSpPr>
          <p:cNvPr id="3" name="Slide Number Placeholder 3">
            <a:extLst>
              <a:ext uri="{FF2B5EF4-FFF2-40B4-BE49-F238E27FC236}">
                <a16:creationId xmlns:a16="http://schemas.microsoft.com/office/drawing/2014/main" id="{6105BAF1-796D-EA4F-8393-9F9DF5363142}"/>
              </a:ext>
            </a:extLst>
          </p:cNvPr>
          <p:cNvSpPr>
            <a:spLocks noGrp="1"/>
          </p:cNvSpPr>
          <p:nvPr>
            <p:ph type="sldNum" sz="quarter" idx="11"/>
          </p:nvPr>
        </p:nvSpPr>
        <p:spPr/>
        <p:txBody>
          <a:bodyPr/>
          <a:lstStyle/>
          <a:p>
            <a:r>
              <a:rPr lang="en-US" altLang="en-US"/>
              <a:t>7-</a:t>
            </a:r>
            <a:fld id="{92A73F0A-0D74-D64D-8079-C3D2E210F6E7}" type="slidenum">
              <a:rPr lang="en-US" altLang="en-US"/>
              <a:pPr/>
              <a:t>57</a:t>
            </a:fld>
            <a:endParaRPr lang="en-US" altLang="en-US"/>
          </a:p>
        </p:txBody>
      </p:sp>
      <p:sp>
        <p:nvSpPr>
          <p:cNvPr id="356354" name="Rectangle 2">
            <a:extLst>
              <a:ext uri="{FF2B5EF4-FFF2-40B4-BE49-F238E27FC236}">
                <a16:creationId xmlns:a16="http://schemas.microsoft.com/office/drawing/2014/main" id="{77338A6C-810B-48FF-D366-6AB08B65D2CB}"/>
              </a:ext>
            </a:extLst>
          </p:cNvPr>
          <p:cNvSpPr>
            <a:spLocks noGrp="1" noChangeArrowheads="1"/>
          </p:cNvSpPr>
          <p:nvPr>
            <p:ph type="title"/>
          </p:nvPr>
        </p:nvSpPr>
        <p:spPr>
          <a:xfrm>
            <a:off x="609600" y="0"/>
            <a:ext cx="7772400" cy="1143000"/>
          </a:xfrm>
        </p:spPr>
        <p:txBody>
          <a:bodyPr/>
          <a:lstStyle/>
          <a:p>
            <a:pPr algn="l"/>
            <a:r>
              <a:rPr lang="en-US" altLang="en-US"/>
              <a:t>RTCP - Continued</a:t>
            </a:r>
          </a:p>
        </p:txBody>
      </p:sp>
      <p:pic>
        <p:nvPicPr>
          <p:cNvPr id="356355" name="Picture 3">
            <a:extLst>
              <a:ext uri="{FF2B5EF4-FFF2-40B4-BE49-F238E27FC236}">
                <a16:creationId xmlns:a16="http://schemas.microsoft.com/office/drawing/2014/main" id="{20106933-7309-1F9E-9086-247C21546F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990600"/>
            <a:ext cx="2781300" cy="2809875"/>
          </a:xfrm>
          <a:prstGeom prst="rect">
            <a:avLst/>
          </a:prstGeom>
          <a:noFill/>
          <a:extLst>
            <a:ext uri="{909E8E84-426E-40DD-AFC4-6F175D3DCCD1}">
              <a14:hiddenFill xmlns:a14="http://schemas.microsoft.com/office/drawing/2010/main">
                <a:solidFill>
                  <a:srgbClr val="FFFFFF"/>
                </a:solidFill>
              </a14:hiddenFill>
            </a:ext>
          </a:extLst>
        </p:spPr>
      </p:pic>
      <p:sp>
        <p:nvSpPr>
          <p:cNvPr id="356356" name="Text Box 4">
            <a:extLst>
              <a:ext uri="{FF2B5EF4-FFF2-40B4-BE49-F238E27FC236}">
                <a16:creationId xmlns:a16="http://schemas.microsoft.com/office/drawing/2014/main" id="{E048D851-D212-2E89-90D3-161881A9948B}"/>
              </a:ext>
            </a:extLst>
          </p:cNvPr>
          <p:cNvSpPr txBox="1">
            <a:spLocks noChangeArrowheads="1"/>
          </p:cNvSpPr>
          <p:nvPr/>
        </p:nvSpPr>
        <p:spPr bwMode="auto">
          <a:xfrm>
            <a:off x="325438" y="4125913"/>
            <a:ext cx="8570912"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chemeClr val="accent2"/>
              </a:buClr>
              <a:buSzPct val="80000"/>
              <a:buFont typeface="Wingdings" pitchFamily="2" charset="2"/>
              <a:buChar char="q"/>
            </a:pPr>
            <a:r>
              <a:rPr lang="en-US" altLang="en-US"/>
              <a:t> each RTP session: typically a single multicast address; all RTP /RTCP packets belonging to session use multicast address.</a:t>
            </a:r>
          </a:p>
          <a:p>
            <a:pPr>
              <a:buClr>
                <a:schemeClr val="accent2"/>
              </a:buClr>
              <a:buSzPct val="80000"/>
              <a:buFont typeface="Wingdings" pitchFamily="2" charset="2"/>
              <a:buChar char="q"/>
            </a:pPr>
            <a:endParaRPr lang="en-US" altLang="en-US"/>
          </a:p>
          <a:p>
            <a:pPr>
              <a:buClr>
                <a:schemeClr val="accent2"/>
              </a:buClr>
              <a:buSzPct val="80000"/>
              <a:buFont typeface="Wingdings" pitchFamily="2" charset="2"/>
              <a:buChar char="q"/>
            </a:pPr>
            <a:r>
              <a:rPr lang="en-US" altLang="en-US"/>
              <a:t> RTP, RTCP packets distinguished from each other via distinct port numbers. </a:t>
            </a:r>
          </a:p>
          <a:p>
            <a:pPr>
              <a:buClr>
                <a:schemeClr val="accent2"/>
              </a:buClr>
              <a:buSzPct val="80000"/>
              <a:buFont typeface="Wingdings" pitchFamily="2" charset="2"/>
              <a:buChar char="q"/>
            </a:pPr>
            <a:endParaRPr lang="en-US" altLang="en-US"/>
          </a:p>
          <a:p>
            <a:pPr>
              <a:buClr>
                <a:schemeClr val="accent2"/>
              </a:buClr>
              <a:buSzPct val="80000"/>
              <a:buFont typeface="Wingdings" pitchFamily="2" charset="2"/>
              <a:buChar char="q"/>
            </a:pPr>
            <a:r>
              <a:rPr lang="en-US" altLang="en-US"/>
              <a:t> to limit traffic, each participant reduces RTCP traffic as number of conference participants increases </a:t>
            </a:r>
          </a:p>
          <a:p>
            <a:endParaRPr lang="en-US" altLang="en-US">
              <a:latin typeface="Times New Roman" panose="02020603050405020304" pitchFamily="18" charset="0"/>
            </a:endParaRPr>
          </a:p>
          <a:p>
            <a:endParaRPr lang="en-US" altLang="en-US" sz="2400">
              <a:latin typeface="Times New Roman" panose="02020603050405020304"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5DFC50CC-9C5E-772D-020E-3A9029390680}"/>
              </a:ext>
            </a:extLst>
          </p:cNvPr>
          <p:cNvSpPr>
            <a:spLocks noGrp="1"/>
          </p:cNvSpPr>
          <p:nvPr>
            <p:ph type="ftr" sz="quarter" idx="10"/>
          </p:nvPr>
        </p:nvSpPr>
        <p:spPr/>
        <p:txBody>
          <a:bodyPr/>
          <a:lstStyle/>
          <a:p>
            <a:r>
              <a:rPr lang="en-US" altLang="en-US"/>
              <a:t>7: Multimedia Networking</a:t>
            </a:r>
          </a:p>
        </p:txBody>
      </p:sp>
      <p:sp>
        <p:nvSpPr>
          <p:cNvPr id="3" name="Slide Number Placeholder 5">
            <a:extLst>
              <a:ext uri="{FF2B5EF4-FFF2-40B4-BE49-F238E27FC236}">
                <a16:creationId xmlns:a16="http://schemas.microsoft.com/office/drawing/2014/main" id="{2178656E-7B8B-A171-90BE-9FA9EA12F37E}"/>
              </a:ext>
            </a:extLst>
          </p:cNvPr>
          <p:cNvSpPr>
            <a:spLocks noGrp="1"/>
          </p:cNvSpPr>
          <p:nvPr>
            <p:ph type="sldNum" sz="quarter" idx="11"/>
          </p:nvPr>
        </p:nvSpPr>
        <p:spPr/>
        <p:txBody>
          <a:bodyPr/>
          <a:lstStyle/>
          <a:p>
            <a:r>
              <a:rPr lang="en-US" altLang="en-US"/>
              <a:t>7-</a:t>
            </a:r>
            <a:fld id="{24D5EE1E-E174-F94C-8BD2-D78282D18239}" type="slidenum">
              <a:rPr lang="en-US" altLang="en-US"/>
              <a:pPr/>
              <a:t>58</a:t>
            </a:fld>
            <a:endParaRPr lang="en-US" altLang="en-US"/>
          </a:p>
        </p:txBody>
      </p:sp>
      <p:sp>
        <p:nvSpPr>
          <p:cNvPr id="355330" name="Rectangle 2">
            <a:extLst>
              <a:ext uri="{FF2B5EF4-FFF2-40B4-BE49-F238E27FC236}">
                <a16:creationId xmlns:a16="http://schemas.microsoft.com/office/drawing/2014/main" id="{93AED32A-9907-FD98-FED9-1770976BA28C}"/>
              </a:ext>
            </a:extLst>
          </p:cNvPr>
          <p:cNvSpPr>
            <a:spLocks noGrp="1" noChangeArrowheads="1"/>
          </p:cNvSpPr>
          <p:nvPr>
            <p:ph type="title"/>
          </p:nvPr>
        </p:nvSpPr>
        <p:spPr/>
        <p:txBody>
          <a:bodyPr/>
          <a:lstStyle/>
          <a:p>
            <a:pPr algn="l"/>
            <a:r>
              <a:rPr lang="en-US" altLang="en-US"/>
              <a:t>RTCP Packets</a:t>
            </a:r>
          </a:p>
        </p:txBody>
      </p:sp>
      <p:sp>
        <p:nvSpPr>
          <p:cNvPr id="355331" name="Rectangle 3">
            <a:extLst>
              <a:ext uri="{FF2B5EF4-FFF2-40B4-BE49-F238E27FC236}">
                <a16:creationId xmlns:a16="http://schemas.microsoft.com/office/drawing/2014/main" id="{31E7DAB3-A167-1F52-3FB6-D39D5A55AC39}"/>
              </a:ext>
            </a:extLst>
          </p:cNvPr>
          <p:cNvSpPr>
            <a:spLocks noGrp="1" noChangeArrowheads="1"/>
          </p:cNvSpPr>
          <p:nvPr>
            <p:ph type="body" sz="half" idx="1"/>
          </p:nvPr>
        </p:nvSpPr>
        <p:spPr>
          <a:xfrm>
            <a:off x="533400" y="1339850"/>
            <a:ext cx="4005263" cy="4908550"/>
          </a:xfrm>
        </p:spPr>
        <p:txBody>
          <a:bodyPr/>
          <a:lstStyle/>
          <a:p>
            <a:pPr>
              <a:buFont typeface="ZapfDingbats" pitchFamily="82" charset="2"/>
              <a:buNone/>
            </a:pPr>
            <a:r>
              <a:rPr lang="en-US" altLang="en-US" u="sng">
                <a:solidFill>
                  <a:srgbClr val="FF0000"/>
                </a:solidFill>
              </a:rPr>
              <a:t>Receiver report packets:</a:t>
            </a:r>
            <a:endParaRPr lang="en-US" altLang="en-US"/>
          </a:p>
          <a:p>
            <a:r>
              <a:rPr lang="en-US" altLang="en-US"/>
              <a:t> fraction of packets lost, last sequence number, average interarrival jitter</a:t>
            </a:r>
          </a:p>
          <a:p>
            <a:pPr>
              <a:buFont typeface="ZapfDingbats" pitchFamily="82" charset="2"/>
              <a:buNone/>
            </a:pPr>
            <a:r>
              <a:rPr lang="en-US" altLang="en-US" u="sng">
                <a:solidFill>
                  <a:srgbClr val="FF0000"/>
                </a:solidFill>
              </a:rPr>
              <a:t>Sender report packets:</a:t>
            </a:r>
            <a:r>
              <a:rPr lang="en-US" altLang="en-US"/>
              <a:t> </a:t>
            </a:r>
          </a:p>
          <a:p>
            <a:r>
              <a:rPr lang="en-US" altLang="en-US"/>
              <a:t>SSRC of RTP stream, current time, number of packets sent, number of bytes sent </a:t>
            </a:r>
          </a:p>
        </p:txBody>
      </p:sp>
      <p:sp>
        <p:nvSpPr>
          <p:cNvPr id="355332" name="Rectangle 4">
            <a:extLst>
              <a:ext uri="{FF2B5EF4-FFF2-40B4-BE49-F238E27FC236}">
                <a16:creationId xmlns:a16="http://schemas.microsoft.com/office/drawing/2014/main" id="{805138AD-011A-9220-00F8-E11BC324D575}"/>
              </a:ext>
            </a:extLst>
          </p:cNvPr>
          <p:cNvSpPr>
            <a:spLocks noGrp="1" noChangeArrowheads="1"/>
          </p:cNvSpPr>
          <p:nvPr>
            <p:ph type="body" sz="half" idx="2"/>
          </p:nvPr>
        </p:nvSpPr>
        <p:spPr>
          <a:xfrm>
            <a:off x="4752975" y="1303338"/>
            <a:ext cx="3810000" cy="4908550"/>
          </a:xfrm>
        </p:spPr>
        <p:txBody>
          <a:bodyPr/>
          <a:lstStyle/>
          <a:p>
            <a:pPr>
              <a:buFont typeface="ZapfDingbats" pitchFamily="82" charset="2"/>
              <a:buNone/>
            </a:pPr>
            <a:r>
              <a:rPr lang="en-US" altLang="en-US" u="sng">
                <a:solidFill>
                  <a:srgbClr val="FF0000"/>
                </a:solidFill>
              </a:rPr>
              <a:t>Source description packets:</a:t>
            </a:r>
            <a:r>
              <a:rPr lang="en-US" altLang="en-US"/>
              <a:t> </a:t>
            </a:r>
          </a:p>
          <a:p>
            <a:r>
              <a:rPr lang="en-US" altLang="en-US"/>
              <a:t>e-mail address of sender, sender's name, SSRC  of associated RTP stream </a:t>
            </a:r>
          </a:p>
          <a:p>
            <a:r>
              <a:rPr lang="en-US" altLang="en-US"/>
              <a:t>provide mapping between the SSRC and the user/host name</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9432E554-9AB9-75A1-FBF0-E8F9020D3159}"/>
              </a:ext>
            </a:extLst>
          </p:cNvPr>
          <p:cNvSpPr>
            <a:spLocks noGrp="1"/>
          </p:cNvSpPr>
          <p:nvPr>
            <p:ph type="ftr" sz="quarter" idx="10"/>
          </p:nvPr>
        </p:nvSpPr>
        <p:spPr/>
        <p:txBody>
          <a:bodyPr/>
          <a:lstStyle/>
          <a:p>
            <a:r>
              <a:rPr lang="en-US" altLang="en-US"/>
              <a:t>7: Multimedia Networking</a:t>
            </a:r>
          </a:p>
        </p:txBody>
      </p:sp>
      <p:sp>
        <p:nvSpPr>
          <p:cNvPr id="3" name="Slide Number Placeholder 5">
            <a:extLst>
              <a:ext uri="{FF2B5EF4-FFF2-40B4-BE49-F238E27FC236}">
                <a16:creationId xmlns:a16="http://schemas.microsoft.com/office/drawing/2014/main" id="{4DA58F8C-CA78-F419-9812-5E1FBE2C21E7}"/>
              </a:ext>
            </a:extLst>
          </p:cNvPr>
          <p:cNvSpPr>
            <a:spLocks noGrp="1"/>
          </p:cNvSpPr>
          <p:nvPr>
            <p:ph type="sldNum" sz="quarter" idx="11"/>
          </p:nvPr>
        </p:nvSpPr>
        <p:spPr/>
        <p:txBody>
          <a:bodyPr/>
          <a:lstStyle/>
          <a:p>
            <a:r>
              <a:rPr lang="en-US" altLang="en-US"/>
              <a:t>7-</a:t>
            </a:r>
            <a:fld id="{45ADD437-DF66-1744-AA38-27462B75D2D6}" type="slidenum">
              <a:rPr lang="en-US" altLang="en-US"/>
              <a:pPr/>
              <a:t>59</a:t>
            </a:fld>
            <a:endParaRPr lang="en-US" altLang="en-US"/>
          </a:p>
        </p:txBody>
      </p:sp>
      <p:sp>
        <p:nvSpPr>
          <p:cNvPr id="354306" name="Rectangle 2">
            <a:extLst>
              <a:ext uri="{FF2B5EF4-FFF2-40B4-BE49-F238E27FC236}">
                <a16:creationId xmlns:a16="http://schemas.microsoft.com/office/drawing/2014/main" id="{4EFA0AE4-8F3B-DE0B-A93F-7BECABDA9169}"/>
              </a:ext>
            </a:extLst>
          </p:cNvPr>
          <p:cNvSpPr>
            <a:spLocks noGrp="1" noChangeArrowheads="1"/>
          </p:cNvSpPr>
          <p:nvPr>
            <p:ph type="title"/>
          </p:nvPr>
        </p:nvSpPr>
        <p:spPr/>
        <p:txBody>
          <a:bodyPr/>
          <a:lstStyle/>
          <a:p>
            <a:pPr algn="l"/>
            <a:r>
              <a:rPr lang="en-US" altLang="en-US"/>
              <a:t>Synchronization of Streams</a:t>
            </a:r>
          </a:p>
        </p:txBody>
      </p:sp>
      <p:sp>
        <p:nvSpPr>
          <p:cNvPr id="354307" name="Rectangle 3">
            <a:extLst>
              <a:ext uri="{FF2B5EF4-FFF2-40B4-BE49-F238E27FC236}">
                <a16:creationId xmlns:a16="http://schemas.microsoft.com/office/drawing/2014/main" id="{10525D0B-0C55-46AA-9D09-590A018AD31A}"/>
              </a:ext>
            </a:extLst>
          </p:cNvPr>
          <p:cNvSpPr>
            <a:spLocks noGrp="1" noChangeArrowheads="1"/>
          </p:cNvSpPr>
          <p:nvPr>
            <p:ph type="body" sz="half" idx="1"/>
          </p:nvPr>
        </p:nvSpPr>
        <p:spPr/>
        <p:txBody>
          <a:bodyPr/>
          <a:lstStyle/>
          <a:p>
            <a:r>
              <a:rPr lang="en-US" altLang="en-US" sz="2000"/>
              <a:t>RTCP can synchronize different media streams within a RTP session </a:t>
            </a:r>
          </a:p>
          <a:p>
            <a:r>
              <a:rPr lang="en-US" altLang="en-US" sz="2000"/>
              <a:t>consider videoconferencing app for which each sender generates one RTP stream for video, one for audio. </a:t>
            </a:r>
          </a:p>
          <a:p>
            <a:r>
              <a:rPr lang="en-US" altLang="en-US" sz="2000"/>
              <a:t>timestamps in RTP packets tied to the video, audio sampling clocks</a:t>
            </a:r>
          </a:p>
          <a:p>
            <a:pPr lvl="1"/>
            <a:r>
              <a:rPr lang="en-US" altLang="en-US" i="1"/>
              <a:t>not</a:t>
            </a:r>
            <a:r>
              <a:rPr lang="en-US" altLang="en-US"/>
              <a:t> tied to wall-clock time</a:t>
            </a:r>
            <a:endParaRPr lang="en-US" altLang="en-US" sz="1800"/>
          </a:p>
        </p:txBody>
      </p:sp>
      <p:sp>
        <p:nvSpPr>
          <p:cNvPr id="354308" name="Rectangle 4">
            <a:extLst>
              <a:ext uri="{FF2B5EF4-FFF2-40B4-BE49-F238E27FC236}">
                <a16:creationId xmlns:a16="http://schemas.microsoft.com/office/drawing/2014/main" id="{61BAFE6D-1F1C-A1FD-9E09-7D6E44F31539}"/>
              </a:ext>
            </a:extLst>
          </p:cNvPr>
          <p:cNvSpPr>
            <a:spLocks noGrp="1" noChangeArrowheads="1"/>
          </p:cNvSpPr>
          <p:nvPr>
            <p:ph type="body" sz="half" idx="2"/>
          </p:nvPr>
        </p:nvSpPr>
        <p:spPr/>
        <p:txBody>
          <a:bodyPr/>
          <a:lstStyle/>
          <a:p>
            <a:r>
              <a:rPr lang="en-US" altLang="en-US" sz="2000"/>
              <a:t>each RTCP sender-report packet contains (for most recently generated packet in associated RTP stream):</a:t>
            </a:r>
          </a:p>
          <a:p>
            <a:pPr lvl="1"/>
            <a:r>
              <a:rPr lang="en-US" altLang="en-US" sz="1800"/>
              <a:t>timestamp of RTP packet </a:t>
            </a:r>
          </a:p>
          <a:p>
            <a:pPr lvl="1"/>
            <a:r>
              <a:rPr lang="en-US" altLang="en-US" sz="1800"/>
              <a:t>wall-clock time for when packet was created. </a:t>
            </a:r>
          </a:p>
          <a:p>
            <a:r>
              <a:rPr lang="en-US" altLang="en-US" sz="2000"/>
              <a:t>receivers uses association to synchronize playout of audio, video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A7AB187F-C1FE-FE94-C40D-2D36EC5FAC98}"/>
              </a:ext>
            </a:extLst>
          </p:cNvPr>
          <p:cNvSpPr>
            <a:spLocks noGrp="1"/>
          </p:cNvSpPr>
          <p:nvPr>
            <p:ph type="ftr" sz="quarter" idx="10"/>
          </p:nvPr>
        </p:nvSpPr>
        <p:spPr/>
        <p:txBody>
          <a:bodyPr/>
          <a:lstStyle/>
          <a:p>
            <a:r>
              <a:rPr lang="en-US" altLang="en-US"/>
              <a:t>7: Multimedia Networking</a:t>
            </a:r>
          </a:p>
        </p:txBody>
      </p:sp>
      <p:sp>
        <p:nvSpPr>
          <p:cNvPr id="3" name="Slide Number Placeholder 4">
            <a:extLst>
              <a:ext uri="{FF2B5EF4-FFF2-40B4-BE49-F238E27FC236}">
                <a16:creationId xmlns:a16="http://schemas.microsoft.com/office/drawing/2014/main" id="{AA8ECD52-FCBA-2CD5-41AF-E2981305DA18}"/>
              </a:ext>
            </a:extLst>
          </p:cNvPr>
          <p:cNvSpPr>
            <a:spLocks noGrp="1"/>
          </p:cNvSpPr>
          <p:nvPr>
            <p:ph type="sldNum" sz="quarter" idx="11"/>
          </p:nvPr>
        </p:nvSpPr>
        <p:spPr/>
        <p:txBody>
          <a:bodyPr/>
          <a:lstStyle/>
          <a:p>
            <a:r>
              <a:rPr lang="en-US" altLang="en-US"/>
              <a:t>7-</a:t>
            </a:r>
            <a:fld id="{703F0C75-764F-B24C-B4DA-BEFE80958337}" type="slidenum">
              <a:rPr lang="en-US" altLang="en-US"/>
              <a:pPr/>
              <a:t>6</a:t>
            </a:fld>
            <a:endParaRPr lang="en-US" altLang="en-US"/>
          </a:p>
        </p:txBody>
      </p:sp>
      <p:sp>
        <p:nvSpPr>
          <p:cNvPr id="219138" name="Rectangle 2">
            <a:extLst>
              <a:ext uri="{FF2B5EF4-FFF2-40B4-BE49-F238E27FC236}">
                <a16:creationId xmlns:a16="http://schemas.microsoft.com/office/drawing/2014/main" id="{D4F96A00-38DB-534B-4085-229103AAB41D}"/>
              </a:ext>
            </a:extLst>
          </p:cNvPr>
          <p:cNvSpPr>
            <a:spLocks noGrp="1" noChangeArrowheads="1"/>
          </p:cNvSpPr>
          <p:nvPr>
            <p:ph type="title"/>
          </p:nvPr>
        </p:nvSpPr>
        <p:spPr>
          <a:xfrm>
            <a:off x="533400" y="450850"/>
            <a:ext cx="7772400" cy="871538"/>
          </a:xfrm>
        </p:spPr>
        <p:txBody>
          <a:bodyPr/>
          <a:lstStyle/>
          <a:p>
            <a:pPr algn="l"/>
            <a:r>
              <a:rPr lang="en-US" altLang="en-US"/>
              <a:t>Streaming Stored Multimedia </a:t>
            </a:r>
          </a:p>
        </p:txBody>
      </p:sp>
      <p:sp>
        <p:nvSpPr>
          <p:cNvPr id="219289" name="Rectangle 153">
            <a:extLst>
              <a:ext uri="{FF2B5EF4-FFF2-40B4-BE49-F238E27FC236}">
                <a16:creationId xmlns:a16="http://schemas.microsoft.com/office/drawing/2014/main" id="{F03649A8-F2E1-F55B-F1EC-7E4A8FDEF794}"/>
              </a:ext>
            </a:extLst>
          </p:cNvPr>
          <p:cNvSpPr>
            <a:spLocks noChangeArrowheads="1"/>
          </p:cNvSpPr>
          <p:nvPr/>
        </p:nvSpPr>
        <p:spPr bwMode="auto">
          <a:xfrm>
            <a:off x="501650" y="2654300"/>
            <a:ext cx="5070475"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5000"/>
              <a:buFont typeface="ZapfDingbats" pitchFamily="82" charset="2"/>
              <a:buChar char="r"/>
              <a:defRPr sz="2400">
                <a:solidFill>
                  <a:schemeClr val="tx1"/>
                </a:solidFill>
                <a:latin typeface="Comic Sans MS" panose="030F0902030302020204" pitchFamily="66" charset="0"/>
              </a:defRPr>
            </a:lvl1pPr>
            <a:lvl2pPr marL="742950" indent="-285750">
              <a:spcBef>
                <a:spcPct val="20000"/>
              </a:spcBef>
              <a:buClr>
                <a:schemeClr val="accent2"/>
              </a:buClr>
              <a:buSzPct val="75000"/>
              <a:buFont typeface="ZapfDingbats" pitchFamily="82" charset="2"/>
              <a:buChar char="m"/>
              <a:defRPr sz="2000">
                <a:solidFill>
                  <a:schemeClr val="tx1"/>
                </a:solidFill>
                <a:latin typeface="Comic Sans MS" panose="030F0902030302020204" pitchFamily="66" charset="0"/>
              </a:defRPr>
            </a:lvl2pPr>
            <a:lvl3pPr marL="1143000" indent="-228600">
              <a:spcBef>
                <a:spcPct val="20000"/>
              </a:spcBef>
              <a:buChar char="•"/>
              <a:defRPr>
                <a:solidFill>
                  <a:schemeClr val="tx1"/>
                </a:solidFill>
                <a:latin typeface="Comic Sans MS" panose="030F0902030302020204" pitchFamily="66"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a:buFont typeface="ZapfDingbats" pitchFamily="82" charset="2"/>
              <a:buNone/>
            </a:pPr>
            <a:r>
              <a:rPr lang="en-US" altLang="en-US">
                <a:solidFill>
                  <a:srgbClr val="FF0000"/>
                </a:solidFill>
              </a:rPr>
              <a:t>Stored streaming: </a:t>
            </a:r>
          </a:p>
          <a:p>
            <a:r>
              <a:rPr lang="en-US" altLang="en-US"/>
              <a:t>media stored at source</a:t>
            </a:r>
          </a:p>
          <a:p>
            <a:r>
              <a:rPr lang="en-US" altLang="en-US"/>
              <a:t>transmitted to client</a:t>
            </a:r>
          </a:p>
          <a:p>
            <a:r>
              <a:rPr lang="en-US" altLang="en-US" i="1" u="sng">
                <a:solidFill>
                  <a:srgbClr val="FF0000"/>
                </a:solidFill>
              </a:rPr>
              <a:t>streaming:</a:t>
            </a:r>
            <a:r>
              <a:rPr lang="en-US" altLang="en-US"/>
              <a:t> client playout begins </a:t>
            </a:r>
            <a:r>
              <a:rPr lang="en-US" altLang="en-US" i="1"/>
              <a:t>before</a:t>
            </a:r>
            <a:r>
              <a:rPr lang="en-US" altLang="en-US"/>
              <a:t> all data has arrived</a:t>
            </a:r>
          </a:p>
        </p:txBody>
      </p:sp>
      <p:sp>
        <p:nvSpPr>
          <p:cNvPr id="219290" name="Freeform 154">
            <a:extLst>
              <a:ext uri="{FF2B5EF4-FFF2-40B4-BE49-F238E27FC236}">
                <a16:creationId xmlns:a16="http://schemas.microsoft.com/office/drawing/2014/main" id="{8F17F1E3-E8E2-6585-EF20-0D72AE3E7408}"/>
              </a:ext>
            </a:extLst>
          </p:cNvPr>
          <p:cNvSpPr>
            <a:spLocks/>
          </p:cNvSpPr>
          <p:nvPr/>
        </p:nvSpPr>
        <p:spPr bwMode="auto">
          <a:xfrm>
            <a:off x="3282950" y="1933575"/>
            <a:ext cx="1492250" cy="966788"/>
          </a:xfrm>
          <a:custGeom>
            <a:avLst/>
            <a:gdLst>
              <a:gd name="T0" fmla="*/ 618 w 1318"/>
              <a:gd name="T1" fmla="*/ 39 h 939"/>
              <a:gd name="T2" fmla="*/ 94 w 1318"/>
              <a:gd name="T3" fmla="*/ 57 h 939"/>
              <a:gd name="T4" fmla="*/ 57 w 1318"/>
              <a:gd name="T5" fmla="*/ 327 h 939"/>
              <a:gd name="T6" fmla="*/ 202 w 1318"/>
              <a:gd name="T7" fmla="*/ 519 h 939"/>
              <a:gd name="T8" fmla="*/ 294 w 1318"/>
              <a:gd name="T9" fmla="*/ 657 h 939"/>
              <a:gd name="T10" fmla="*/ 604 w 1318"/>
              <a:gd name="T11" fmla="*/ 887 h 939"/>
              <a:gd name="T12" fmla="*/ 808 w 1318"/>
              <a:gd name="T13" fmla="*/ 908 h 939"/>
              <a:gd name="T14" fmla="*/ 1072 w 1318"/>
              <a:gd name="T15" fmla="*/ 908 h 939"/>
              <a:gd name="T16" fmla="*/ 1296 w 1318"/>
              <a:gd name="T17" fmla="*/ 723 h 939"/>
              <a:gd name="T18" fmla="*/ 1204 w 1318"/>
              <a:gd name="T19" fmla="*/ 466 h 939"/>
              <a:gd name="T20" fmla="*/ 901 w 1318"/>
              <a:gd name="T21" fmla="*/ 413 h 939"/>
              <a:gd name="T22" fmla="*/ 808 w 1318"/>
              <a:gd name="T23" fmla="*/ 83 h 939"/>
              <a:gd name="T24" fmla="*/ 618 w 1318"/>
              <a:gd name="T25" fmla="*/ 39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8" h="939">
                <a:moveTo>
                  <a:pt x="618" y="39"/>
                </a:moveTo>
                <a:cubicBezTo>
                  <a:pt x="491" y="0"/>
                  <a:pt x="188" y="9"/>
                  <a:pt x="94" y="57"/>
                </a:cubicBezTo>
                <a:cubicBezTo>
                  <a:pt x="0" y="105"/>
                  <a:pt x="39" y="250"/>
                  <a:pt x="57" y="327"/>
                </a:cubicBezTo>
                <a:cubicBezTo>
                  <a:pt x="75" y="404"/>
                  <a:pt x="163" y="464"/>
                  <a:pt x="202" y="519"/>
                </a:cubicBezTo>
                <a:cubicBezTo>
                  <a:pt x="241" y="574"/>
                  <a:pt x="227" y="596"/>
                  <a:pt x="294" y="657"/>
                </a:cubicBezTo>
                <a:cubicBezTo>
                  <a:pt x="361" y="718"/>
                  <a:pt x="518" y="845"/>
                  <a:pt x="604" y="887"/>
                </a:cubicBezTo>
                <a:cubicBezTo>
                  <a:pt x="690" y="929"/>
                  <a:pt x="730" y="905"/>
                  <a:pt x="808" y="908"/>
                </a:cubicBezTo>
                <a:cubicBezTo>
                  <a:pt x="886" y="911"/>
                  <a:pt x="991" y="939"/>
                  <a:pt x="1072" y="908"/>
                </a:cubicBezTo>
                <a:cubicBezTo>
                  <a:pt x="1153" y="877"/>
                  <a:pt x="1274" y="797"/>
                  <a:pt x="1296" y="723"/>
                </a:cubicBezTo>
                <a:cubicBezTo>
                  <a:pt x="1318" y="649"/>
                  <a:pt x="1270" y="518"/>
                  <a:pt x="1204" y="466"/>
                </a:cubicBezTo>
                <a:cubicBezTo>
                  <a:pt x="1138" y="414"/>
                  <a:pt x="967" y="477"/>
                  <a:pt x="901" y="413"/>
                </a:cubicBezTo>
                <a:cubicBezTo>
                  <a:pt x="835" y="349"/>
                  <a:pt x="855" y="145"/>
                  <a:pt x="808" y="83"/>
                </a:cubicBezTo>
                <a:cubicBezTo>
                  <a:pt x="761" y="21"/>
                  <a:pt x="658" y="48"/>
                  <a:pt x="618" y="39"/>
                </a:cubicBezTo>
                <a:close/>
              </a:path>
            </a:pathLst>
          </a:custGeom>
          <a:solidFill>
            <a:srgbClr val="00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291" name="Freeform 155">
            <a:extLst>
              <a:ext uri="{FF2B5EF4-FFF2-40B4-BE49-F238E27FC236}">
                <a16:creationId xmlns:a16="http://schemas.microsoft.com/office/drawing/2014/main" id="{3B6EDAE9-D0CA-A531-92F0-9651C02690A1}"/>
              </a:ext>
            </a:extLst>
          </p:cNvPr>
          <p:cNvSpPr>
            <a:spLocks/>
          </p:cNvSpPr>
          <p:nvPr/>
        </p:nvSpPr>
        <p:spPr bwMode="auto">
          <a:xfrm>
            <a:off x="3987800" y="2497138"/>
            <a:ext cx="361950" cy="139700"/>
          </a:xfrm>
          <a:custGeom>
            <a:avLst/>
            <a:gdLst>
              <a:gd name="T0" fmla="*/ 0 w 294"/>
              <a:gd name="T1" fmla="*/ 0 h 102"/>
              <a:gd name="T2" fmla="*/ 294 w 294"/>
              <a:gd name="T3" fmla="*/ 102 h 102"/>
            </a:gdLst>
            <a:ahLst/>
            <a:cxnLst>
              <a:cxn ang="0">
                <a:pos x="T0" y="T1"/>
              </a:cxn>
              <a:cxn ang="0">
                <a:pos x="T2" y="T3"/>
              </a:cxn>
            </a:cxnLst>
            <a:rect l="0" t="0" r="r" b="b"/>
            <a:pathLst>
              <a:path w="294" h="102">
                <a:moveTo>
                  <a:pt x="0" y="0"/>
                </a:moveTo>
                <a:lnTo>
                  <a:pt x="294" y="102"/>
                </a:lnTo>
              </a:path>
            </a:pathLst>
          </a:custGeom>
          <a:noFill/>
          <a:ln w="12700" cmpd="sng">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292" name="Freeform 156">
            <a:extLst>
              <a:ext uri="{FF2B5EF4-FFF2-40B4-BE49-F238E27FC236}">
                <a16:creationId xmlns:a16="http://schemas.microsoft.com/office/drawing/2014/main" id="{52D06DDC-A535-65BA-E978-7B7BAD0D0BDA}"/>
              </a:ext>
            </a:extLst>
          </p:cNvPr>
          <p:cNvSpPr>
            <a:spLocks/>
          </p:cNvSpPr>
          <p:nvPr/>
        </p:nvSpPr>
        <p:spPr bwMode="auto">
          <a:xfrm>
            <a:off x="6059488" y="3043238"/>
            <a:ext cx="2687637" cy="1214437"/>
          </a:xfrm>
          <a:custGeom>
            <a:avLst/>
            <a:gdLst>
              <a:gd name="T0" fmla="*/ 139 w 2377"/>
              <a:gd name="T1" fmla="*/ 442 h 1182"/>
              <a:gd name="T2" fmla="*/ 159 w 2377"/>
              <a:gd name="T3" fmla="*/ 33 h 1182"/>
              <a:gd name="T4" fmla="*/ 1093 w 2377"/>
              <a:gd name="T5" fmla="*/ 245 h 1182"/>
              <a:gd name="T6" fmla="*/ 1577 w 2377"/>
              <a:gd name="T7" fmla="*/ 164 h 1182"/>
              <a:gd name="T8" fmla="*/ 2272 w 2377"/>
              <a:gd name="T9" fmla="*/ 422 h 1182"/>
              <a:gd name="T10" fmla="*/ 2209 w 2377"/>
              <a:gd name="T11" fmla="*/ 785 h 1182"/>
              <a:gd name="T12" fmla="*/ 1985 w 2377"/>
              <a:gd name="T13" fmla="*/ 1108 h 1182"/>
              <a:gd name="T14" fmla="*/ 1418 w 2377"/>
              <a:gd name="T15" fmla="*/ 1147 h 1182"/>
              <a:gd name="T16" fmla="*/ 1181 w 2377"/>
              <a:gd name="T17" fmla="*/ 897 h 1182"/>
              <a:gd name="T18" fmla="*/ 801 w 2377"/>
              <a:gd name="T19" fmla="*/ 852 h 1182"/>
              <a:gd name="T20" fmla="*/ 327 w 2377"/>
              <a:gd name="T21" fmla="*/ 792 h 1182"/>
              <a:gd name="T22" fmla="*/ 139 w 2377"/>
              <a:gd name="T23" fmla="*/ 442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77" h="1182">
                <a:moveTo>
                  <a:pt x="139" y="442"/>
                </a:moveTo>
                <a:cubicBezTo>
                  <a:pt x="93" y="341"/>
                  <a:pt x="0" y="66"/>
                  <a:pt x="159" y="33"/>
                </a:cubicBezTo>
                <a:cubicBezTo>
                  <a:pt x="318" y="0"/>
                  <a:pt x="857" y="223"/>
                  <a:pt x="1093" y="245"/>
                </a:cubicBezTo>
                <a:cubicBezTo>
                  <a:pt x="1329" y="267"/>
                  <a:pt x="1381" y="135"/>
                  <a:pt x="1577" y="164"/>
                </a:cubicBezTo>
                <a:cubicBezTo>
                  <a:pt x="1774" y="194"/>
                  <a:pt x="2167" y="318"/>
                  <a:pt x="2272" y="422"/>
                </a:cubicBezTo>
                <a:cubicBezTo>
                  <a:pt x="2377" y="526"/>
                  <a:pt x="2257" y="671"/>
                  <a:pt x="2209" y="785"/>
                </a:cubicBezTo>
                <a:cubicBezTo>
                  <a:pt x="2161" y="899"/>
                  <a:pt x="2117" y="1048"/>
                  <a:pt x="1985" y="1108"/>
                </a:cubicBezTo>
                <a:cubicBezTo>
                  <a:pt x="1853" y="1168"/>
                  <a:pt x="1552" y="1182"/>
                  <a:pt x="1418" y="1147"/>
                </a:cubicBezTo>
                <a:cubicBezTo>
                  <a:pt x="1284" y="1112"/>
                  <a:pt x="1284" y="946"/>
                  <a:pt x="1181" y="897"/>
                </a:cubicBezTo>
                <a:cubicBezTo>
                  <a:pt x="1078" y="848"/>
                  <a:pt x="943" y="870"/>
                  <a:pt x="801" y="852"/>
                </a:cubicBezTo>
                <a:cubicBezTo>
                  <a:pt x="659" y="834"/>
                  <a:pt x="437" y="860"/>
                  <a:pt x="327" y="792"/>
                </a:cubicBezTo>
                <a:cubicBezTo>
                  <a:pt x="217" y="724"/>
                  <a:pt x="178" y="515"/>
                  <a:pt x="139" y="442"/>
                </a:cubicBezTo>
                <a:close/>
              </a:path>
            </a:pathLst>
          </a:custGeom>
          <a:solidFill>
            <a:srgbClr val="00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293" name="Line 157">
            <a:extLst>
              <a:ext uri="{FF2B5EF4-FFF2-40B4-BE49-F238E27FC236}">
                <a16:creationId xmlns:a16="http://schemas.microsoft.com/office/drawing/2014/main" id="{E93568E1-7DE0-B986-A5B5-F8CF75B03D40}"/>
              </a:ext>
            </a:extLst>
          </p:cNvPr>
          <p:cNvSpPr>
            <a:spLocks noChangeShapeType="1"/>
          </p:cNvSpPr>
          <p:nvPr/>
        </p:nvSpPr>
        <p:spPr bwMode="auto">
          <a:xfrm>
            <a:off x="7413625" y="3648075"/>
            <a:ext cx="215900" cy="2492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294" name="Line 158">
            <a:extLst>
              <a:ext uri="{FF2B5EF4-FFF2-40B4-BE49-F238E27FC236}">
                <a16:creationId xmlns:a16="http://schemas.microsoft.com/office/drawing/2014/main" id="{197B07CA-7861-2013-2307-DB7E167DA924}"/>
              </a:ext>
            </a:extLst>
          </p:cNvPr>
          <p:cNvSpPr>
            <a:spLocks noChangeShapeType="1"/>
          </p:cNvSpPr>
          <p:nvPr/>
        </p:nvSpPr>
        <p:spPr bwMode="auto">
          <a:xfrm flipH="1">
            <a:off x="7980363" y="3646488"/>
            <a:ext cx="198437" cy="254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19295" name="Group 159">
            <a:extLst>
              <a:ext uri="{FF2B5EF4-FFF2-40B4-BE49-F238E27FC236}">
                <a16:creationId xmlns:a16="http://schemas.microsoft.com/office/drawing/2014/main" id="{FF32DB21-E47F-E275-8D25-65DDDF1F1FD1}"/>
              </a:ext>
            </a:extLst>
          </p:cNvPr>
          <p:cNvGrpSpPr>
            <a:grpSpLocks/>
          </p:cNvGrpSpPr>
          <p:nvPr/>
        </p:nvGrpSpPr>
        <p:grpSpPr bwMode="auto">
          <a:xfrm>
            <a:off x="8050213" y="3484563"/>
            <a:ext cx="357187" cy="152400"/>
            <a:chOff x="3600" y="219"/>
            <a:chExt cx="360" cy="175"/>
          </a:xfrm>
        </p:grpSpPr>
        <p:sp>
          <p:nvSpPr>
            <p:cNvPr id="219296" name="Oval 160">
              <a:extLst>
                <a:ext uri="{FF2B5EF4-FFF2-40B4-BE49-F238E27FC236}">
                  <a16:creationId xmlns:a16="http://schemas.microsoft.com/office/drawing/2014/main" id="{A4E8A996-5BB9-0CB4-6802-0D2A96B9B31B}"/>
                </a:ext>
              </a:extLst>
            </p:cNvPr>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297" name="Line 161">
              <a:extLst>
                <a:ext uri="{FF2B5EF4-FFF2-40B4-BE49-F238E27FC236}">
                  <a16:creationId xmlns:a16="http://schemas.microsoft.com/office/drawing/2014/main" id="{46C487A3-A88C-8519-AE6E-82748D220A0E}"/>
                </a:ext>
              </a:extLst>
            </p:cNvPr>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298" name="Line 162">
              <a:extLst>
                <a:ext uri="{FF2B5EF4-FFF2-40B4-BE49-F238E27FC236}">
                  <a16:creationId xmlns:a16="http://schemas.microsoft.com/office/drawing/2014/main" id="{8F4FD937-3AE3-0A1A-587D-D13B1D60B428}"/>
                </a:ext>
              </a:extLst>
            </p:cNvPr>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299" name="Rectangle 163">
              <a:extLst>
                <a:ext uri="{FF2B5EF4-FFF2-40B4-BE49-F238E27FC236}">
                  <a16:creationId xmlns:a16="http://schemas.microsoft.com/office/drawing/2014/main" id="{25A92655-9FC1-B152-BBA7-34EC05D24FC7}"/>
                </a:ext>
              </a:extLst>
            </p:cNvPr>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sp>
          <p:nvSpPr>
            <p:cNvPr id="219300" name="Oval 164">
              <a:extLst>
                <a:ext uri="{FF2B5EF4-FFF2-40B4-BE49-F238E27FC236}">
                  <a16:creationId xmlns:a16="http://schemas.microsoft.com/office/drawing/2014/main" id="{70354C09-2C5D-B3AC-7047-3EB3FAC5A8D1}"/>
                </a:ext>
              </a:extLst>
            </p:cNvPr>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19301" name="Group 165">
              <a:extLst>
                <a:ext uri="{FF2B5EF4-FFF2-40B4-BE49-F238E27FC236}">
                  <a16:creationId xmlns:a16="http://schemas.microsoft.com/office/drawing/2014/main" id="{18E17924-5917-68B2-0D0C-EF5E89ADD49D}"/>
                </a:ext>
              </a:extLst>
            </p:cNvPr>
            <p:cNvGrpSpPr>
              <a:grpSpLocks/>
            </p:cNvGrpSpPr>
            <p:nvPr/>
          </p:nvGrpSpPr>
          <p:grpSpPr bwMode="auto">
            <a:xfrm>
              <a:off x="3686" y="244"/>
              <a:ext cx="177" cy="66"/>
              <a:chOff x="2848" y="848"/>
              <a:chExt cx="140" cy="98"/>
            </a:xfrm>
          </p:grpSpPr>
          <p:sp>
            <p:nvSpPr>
              <p:cNvPr id="219302" name="Line 166">
                <a:extLst>
                  <a:ext uri="{FF2B5EF4-FFF2-40B4-BE49-F238E27FC236}">
                    <a16:creationId xmlns:a16="http://schemas.microsoft.com/office/drawing/2014/main" id="{F7F6C0BC-AD7E-3CAE-ECEE-802FB264DBC0}"/>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303" name="Line 167">
                <a:extLst>
                  <a:ext uri="{FF2B5EF4-FFF2-40B4-BE49-F238E27FC236}">
                    <a16:creationId xmlns:a16="http://schemas.microsoft.com/office/drawing/2014/main" id="{439E1AD1-662D-33DC-691C-8C038AD306AE}"/>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304" name="Line 168">
                <a:extLst>
                  <a:ext uri="{FF2B5EF4-FFF2-40B4-BE49-F238E27FC236}">
                    <a16:creationId xmlns:a16="http://schemas.microsoft.com/office/drawing/2014/main" id="{510B4C5D-0E9B-B939-A2D5-3D979833D4BF}"/>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9305" name="Group 169">
              <a:extLst>
                <a:ext uri="{FF2B5EF4-FFF2-40B4-BE49-F238E27FC236}">
                  <a16:creationId xmlns:a16="http://schemas.microsoft.com/office/drawing/2014/main" id="{6FED9189-77E6-B897-A14C-FF32DE24EC6F}"/>
                </a:ext>
              </a:extLst>
            </p:cNvPr>
            <p:cNvGrpSpPr>
              <a:grpSpLocks/>
            </p:cNvGrpSpPr>
            <p:nvPr/>
          </p:nvGrpSpPr>
          <p:grpSpPr bwMode="auto">
            <a:xfrm flipV="1">
              <a:off x="3686" y="243"/>
              <a:ext cx="177" cy="66"/>
              <a:chOff x="2848" y="848"/>
              <a:chExt cx="140" cy="98"/>
            </a:xfrm>
          </p:grpSpPr>
          <p:sp>
            <p:nvSpPr>
              <p:cNvPr id="219306" name="Line 170">
                <a:extLst>
                  <a:ext uri="{FF2B5EF4-FFF2-40B4-BE49-F238E27FC236}">
                    <a16:creationId xmlns:a16="http://schemas.microsoft.com/office/drawing/2014/main" id="{09A4782F-64E3-19DB-6BB4-6189B3B1DE9C}"/>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307" name="Line 171">
                <a:extLst>
                  <a:ext uri="{FF2B5EF4-FFF2-40B4-BE49-F238E27FC236}">
                    <a16:creationId xmlns:a16="http://schemas.microsoft.com/office/drawing/2014/main" id="{69468A48-5E13-7EC1-6198-B3E2E60A7B89}"/>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308" name="Line 172">
                <a:extLst>
                  <a:ext uri="{FF2B5EF4-FFF2-40B4-BE49-F238E27FC236}">
                    <a16:creationId xmlns:a16="http://schemas.microsoft.com/office/drawing/2014/main" id="{737D7218-C78D-64D4-5784-14CE16234D23}"/>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19309" name="Group 173">
            <a:extLst>
              <a:ext uri="{FF2B5EF4-FFF2-40B4-BE49-F238E27FC236}">
                <a16:creationId xmlns:a16="http://schemas.microsoft.com/office/drawing/2014/main" id="{4DE8A3A1-6493-30D9-6A2F-0E3E936B1AC1}"/>
              </a:ext>
            </a:extLst>
          </p:cNvPr>
          <p:cNvGrpSpPr>
            <a:grpSpLocks/>
          </p:cNvGrpSpPr>
          <p:nvPr/>
        </p:nvGrpSpPr>
        <p:grpSpPr bwMode="auto">
          <a:xfrm>
            <a:off x="7624763" y="3806825"/>
            <a:ext cx="355600" cy="152400"/>
            <a:chOff x="3600" y="219"/>
            <a:chExt cx="360" cy="175"/>
          </a:xfrm>
        </p:grpSpPr>
        <p:sp>
          <p:nvSpPr>
            <p:cNvPr id="219310" name="Oval 174">
              <a:extLst>
                <a:ext uri="{FF2B5EF4-FFF2-40B4-BE49-F238E27FC236}">
                  <a16:creationId xmlns:a16="http://schemas.microsoft.com/office/drawing/2014/main" id="{45F88C91-F63D-7034-6DF2-D70B54011DB2}"/>
                </a:ext>
              </a:extLst>
            </p:cNvPr>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311" name="Line 175">
              <a:extLst>
                <a:ext uri="{FF2B5EF4-FFF2-40B4-BE49-F238E27FC236}">
                  <a16:creationId xmlns:a16="http://schemas.microsoft.com/office/drawing/2014/main" id="{3B2FF518-E73F-83F6-8AA7-9B717081C43C}"/>
                </a:ext>
              </a:extLst>
            </p:cNvPr>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312" name="Line 176">
              <a:extLst>
                <a:ext uri="{FF2B5EF4-FFF2-40B4-BE49-F238E27FC236}">
                  <a16:creationId xmlns:a16="http://schemas.microsoft.com/office/drawing/2014/main" id="{E5C46B31-EAA6-8FBD-4C34-8E04085DD537}"/>
                </a:ext>
              </a:extLst>
            </p:cNvPr>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313" name="Rectangle 177">
              <a:extLst>
                <a:ext uri="{FF2B5EF4-FFF2-40B4-BE49-F238E27FC236}">
                  <a16:creationId xmlns:a16="http://schemas.microsoft.com/office/drawing/2014/main" id="{51DA8F4B-81DB-EDC8-267A-85A0F720BB96}"/>
                </a:ext>
              </a:extLst>
            </p:cNvPr>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sp>
          <p:nvSpPr>
            <p:cNvPr id="219314" name="Oval 178">
              <a:extLst>
                <a:ext uri="{FF2B5EF4-FFF2-40B4-BE49-F238E27FC236}">
                  <a16:creationId xmlns:a16="http://schemas.microsoft.com/office/drawing/2014/main" id="{98911C93-8730-7DE1-681A-DFA2C3554B75}"/>
                </a:ext>
              </a:extLst>
            </p:cNvPr>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19315" name="Group 179">
              <a:extLst>
                <a:ext uri="{FF2B5EF4-FFF2-40B4-BE49-F238E27FC236}">
                  <a16:creationId xmlns:a16="http://schemas.microsoft.com/office/drawing/2014/main" id="{EA427FB5-FC6B-D1DE-C4D0-35F7429A66FD}"/>
                </a:ext>
              </a:extLst>
            </p:cNvPr>
            <p:cNvGrpSpPr>
              <a:grpSpLocks/>
            </p:cNvGrpSpPr>
            <p:nvPr/>
          </p:nvGrpSpPr>
          <p:grpSpPr bwMode="auto">
            <a:xfrm>
              <a:off x="3686" y="244"/>
              <a:ext cx="177" cy="66"/>
              <a:chOff x="2848" y="848"/>
              <a:chExt cx="140" cy="98"/>
            </a:xfrm>
          </p:grpSpPr>
          <p:sp>
            <p:nvSpPr>
              <p:cNvPr id="219316" name="Line 180">
                <a:extLst>
                  <a:ext uri="{FF2B5EF4-FFF2-40B4-BE49-F238E27FC236}">
                    <a16:creationId xmlns:a16="http://schemas.microsoft.com/office/drawing/2014/main" id="{4EE0E1B7-22F6-7DFA-5E95-889C83F140A2}"/>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317" name="Line 181">
                <a:extLst>
                  <a:ext uri="{FF2B5EF4-FFF2-40B4-BE49-F238E27FC236}">
                    <a16:creationId xmlns:a16="http://schemas.microsoft.com/office/drawing/2014/main" id="{A84CBD65-A2FB-3A43-6D4D-F5E239D28C0E}"/>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318" name="Line 182">
                <a:extLst>
                  <a:ext uri="{FF2B5EF4-FFF2-40B4-BE49-F238E27FC236}">
                    <a16:creationId xmlns:a16="http://schemas.microsoft.com/office/drawing/2014/main" id="{F24A974A-6867-F35A-CAFB-E7E28D47C78C}"/>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9319" name="Group 183">
              <a:extLst>
                <a:ext uri="{FF2B5EF4-FFF2-40B4-BE49-F238E27FC236}">
                  <a16:creationId xmlns:a16="http://schemas.microsoft.com/office/drawing/2014/main" id="{67E5D203-340F-3B60-7A57-FA650E59BE64}"/>
                </a:ext>
              </a:extLst>
            </p:cNvPr>
            <p:cNvGrpSpPr>
              <a:grpSpLocks/>
            </p:cNvGrpSpPr>
            <p:nvPr/>
          </p:nvGrpSpPr>
          <p:grpSpPr bwMode="auto">
            <a:xfrm flipV="1">
              <a:off x="3686" y="243"/>
              <a:ext cx="177" cy="66"/>
              <a:chOff x="2848" y="848"/>
              <a:chExt cx="140" cy="98"/>
            </a:xfrm>
          </p:grpSpPr>
          <p:sp>
            <p:nvSpPr>
              <p:cNvPr id="219320" name="Line 184">
                <a:extLst>
                  <a:ext uri="{FF2B5EF4-FFF2-40B4-BE49-F238E27FC236}">
                    <a16:creationId xmlns:a16="http://schemas.microsoft.com/office/drawing/2014/main" id="{6EBEFFD4-58E6-6E29-9F6A-B910111C14EB}"/>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321" name="Line 185">
                <a:extLst>
                  <a:ext uri="{FF2B5EF4-FFF2-40B4-BE49-F238E27FC236}">
                    <a16:creationId xmlns:a16="http://schemas.microsoft.com/office/drawing/2014/main" id="{3D7200FC-DEBC-2AF9-AFD3-A40EF4725967}"/>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322" name="Line 186">
                <a:extLst>
                  <a:ext uri="{FF2B5EF4-FFF2-40B4-BE49-F238E27FC236}">
                    <a16:creationId xmlns:a16="http://schemas.microsoft.com/office/drawing/2014/main" id="{07F46E8A-5AB5-8BEF-7147-D8819B7470BE}"/>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19323" name="Group 187">
            <a:extLst>
              <a:ext uri="{FF2B5EF4-FFF2-40B4-BE49-F238E27FC236}">
                <a16:creationId xmlns:a16="http://schemas.microsoft.com/office/drawing/2014/main" id="{2E438BB1-1A61-8411-B90E-3C927D52A7A7}"/>
              </a:ext>
            </a:extLst>
          </p:cNvPr>
          <p:cNvGrpSpPr>
            <a:grpSpLocks/>
          </p:cNvGrpSpPr>
          <p:nvPr/>
        </p:nvGrpSpPr>
        <p:grpSpPr bwMode="auto">
          <a:xfrm>
            <a:off x="7051675" y="3563938"/>
            <a:ext cx="357188" cy="150812"/>
            <a:chOff x="3600" y="219"/>
            <a:chExt cx="360" cy="175"/>
          </a:xfrm>
        </p:grpSpPr>
        <p:sp>
          <p:nvSpPr>
            <p:cNvPr id="219324" name="Oval 188">
              <a:extLst>
                <a:ext uri="{FF2B5EF4-FFF2-40B4-BE49-F238E27FC236}">
                  <a16:creationId xmlns:a16="http://schemas.microsoft.com/office/drawing/2014/main" id="{ABC665A9-9B83-1A5E-A040-8F5CE15CF2C0}"/>
                </a:ext>
              </a:extLst>
            </p:cNvPr>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325" name="Line 189">
              <a:extLst>
                <a:ext uri="{FF2B5EF4-FFF2-40B4-BE49-F238E27FC236}">
                  <a16:creationId xmlns:a16="http://schemas.microsoft.com/office/drawing/2014/main" id="{FD21CD8D-B198-B259-58B8-15A1FB19D059}"/>
                </a:ext>
              </a:extLst>
            </p:cNvPr>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326" name="Line 190">
              <a:extLst>
                <a:ext uri="{FF2B5EF4-FFF2-40B4-BE49-F238E27FC236}">
                  <a16:creationId xmlns:a16="http://schemas.microsoft.com/office/drawing/2014/main" id="{78228AAF-DA0F-2B8B-68C2-512AC225CE35}"/>
                </a:ext>
              </a:extLst>
            </p:cNvPr>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327" name="Rectangle 191">
              <a:extLst>
                <a:ext uri="{FF2B5EF4-FFF2-40B4-BE49-F238E27FC236}">
                  <a16:creationId xmlns:a16="http://schemas.microsoft.com/office/drawing/2014/main" id="{0E87409D-EEFA-2927-7F66-FACBCEEAC0A3}"/>
                </a:ext>
              </a:extLst>
            </p:cNvPr>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sp>
          <p:nvSpPr>
            <p:cNvPr id="219328" name="Oval 192">
              <a:extLst>
                <a:ext uri="{FF2B5EF4-FFF2-40B4-BE49-F238E27FC236}">
                  <a16:creationId xmlns:a16="http://schemas.microsoft.com/office/drawing/2014/main" id="{DD10C82A-ACCA-AF7A-9430-854161B23151}"/>
                </a:ext>
              </a:extLst>
            </p:cNvPr>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19329" name="Group 193">
              <a:extLst>
                <a:ext uri="{FF2B5EF4-FFF2-40B4-BE49-F238E27FC236}">
                  <a16:creationId xmlns:a16="http://schemas.microsoft.com/office/drawing/2014/main" id="{81C59AB8-2FD1-E471-0089-9B40B7CDFE4B}"/>
                </a:ext>
              </a:extLst>
            </p:cNvPr>
            <p:cNvGrpSpPr>
              <a:grpSpLocks/>
            </p:cNvGrpSpPr>
            <p:nvPr/>
          </p:nvGrpSpPr>
          <p:grpSpPr bwMode="auto">
            <a:xfrm>
              <a:off x="3686" y="244"/>
              <a:ext cx="177" cy="66"/>
              <a:chOff x="2848" y="848"/>
              <a:chExt cx="140" cy="98"/>
            </a:xfrm>
          </p:grpSpPr>
          <p:sp>
            <p:nvSpPr>
              <p:cNvPr id="219330" name="Line 194">
                <a:extLst>
                  <a:ext uri="{FF2B5EF4-FFF2-40B4-BE49-F238E27FC236}">
                    <a16:creationId xmlns:a16="http://schemas.microsoft.com/office/drawing/2014/main" id="{50E5E10B-06A0-D14A-2824-D20D94811205}"/>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331" name="Line 195">
                <a:extLst>
                  <a:ext uri="{FF2B5EF4-FFF2-40B4-BE49-F238E27FC236}">
                    <a16:creationId xmlns:a16="http://schemas.microsoft.com/office/drawing/2014/main" id="{9018D803-A2D5-2ED7-64E5-D7EE0CE50E80}"/>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332" name="Line 196">
                <a:extLst>
                  <a:ext uri="{FF2B5EF4-FFF2-40B4-BE49-F238E27FC236}">
                    <a16:creationId xmlns:a16="http://schemas.microsoft.com/office/drawing/2014/main" id="{953755A1-E625-FF30-1F84-335EEACDE0DD}"/>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9333" name="Group 197">
              <a:extLst>
                <a:ext uri="{FF2B5EF4-FFF2-40B4-BE49-F238E27FC236}">
                  <a16:creationId xmlns:a16="http://schemas.microsoft.com/office/drawing/2014/main" id="{883DFADE-3CDE-D695-587E-5555708DA4E3}"/>
                </a:ext>
              </a:extLst>
            </p:cNvPr>
            <p:cNvGrpSpPr>
              <a:grpSpLocks/>
            </p:cNvGrpSpPr>
            <p:nvPr/>
          </p:nvGrpSpPr>
          <p:grpSpPr bwMode="auto">
            <a:xfrm flipV="1">
              <a:off x="3686" y="243"/>
              <a:ext cx="177" cy="66"/>
              <a:chOff x="2848" y="848"/>
              <a:chExt cx="140" cy="98"/>
            </a:xfrm>
          </p:grpSpPr>
          <p:sp>
            <p:nvSpPr>
              <p:cNvPr id="219334" name="Line 198">
                <a:extLst>
                  <a:ext uri="{FF2B5EF4-FFF2-40B4-BE49-F238E27FC236}">
                    <a16:creationId xmlns:a16="http://schemas.microsoft.com/office/drawing/2014/main" id="{DBF945CA-D4A4-7F92-4079-3903ACA7854C}"/>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335" name="Line 199">
                <a:extLst>
                  <a:ext uri="{FF2B5EF4-FFF2-40B4-BE49-F238E27FC236}">
                    <a16:creationId xmlns:a16="http://schemas.microsoft.com/office/drawing/2014/main" id="{C52EBCDB-C034-0432-60C9-3DEA49A73FE9}"/>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336" name="Line 200">
                <a:extLst>
                  <a:ext uri="{FF2B5EF4-FFF2-40B4-BE49-F238E27FC236}">
                    <a16:creationId xmlns:a16="http://schemas.microsoft.com/office/drawing/2014/main" id="{FBF31E0E-F29F-72CB-247C-670143FFC275}"/>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19337" name="Line 201">
            <a:extLst>
              <a:ext uri="{FF2B5EF4-FFF2-40B4-BE49-F238E27FC236}">
                <a16:creationId xmlns:a16="http://schemas.microsoft.com/office/drawing/2014/main" id="{D3227DA0-3CBB-B876-D1FE-355B1EE6C6AB}"/>
              </a:ext>
            </a:extLst>
          </p:cNvPr>
          <p:cNvSpPr>
            <a:spLocks noChangeShapeType="1"/>
          </p:cNvSpPr>
          <p:nvPr/>
        </p:nvSpPr>
        <p:spPr bwMode="auto">
          <a:xfrm flipV="1">
            <a:off x="7392988" y="3565525"/>
            <a:ext cx="663575" cy="460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338" name="Freeform 202">
            <a:extLst>
              <a:ext uri="{FF2B5EF4-FFF2-40B4-BE49-F238E27FC236}">
                <a16:creationId xmlns:a16="http://schemas.microsoft.com/office/drawing/2014/main" id="{6BA09FE9-9282-6462-8F29-B1BA22B8D0AD}"/>
              </a:ext>
            </a:extLst>
          </p:cNvPr>
          <p:cNvSpPr>
            <a:spLocks/>
          </p:cNvSpPr>
          <p:nvPr/>
        </p:nvSpPr>
        <p:spPr bwMode="auto">
          <a:xfrm>
            <a:off x="4857750" y="2520950"/>
            <a:ext cx="1025525" cy="754063"/>
          </a:xfrm>
          <a:custGeom>
            <a:avLst/>
            <a:gdLst>
              <a:gd name="T0" fmla="*/ 210 w 907"/>
              <a:gd name="T1" fmla="*/ 0 h 735"/>
              <a:gd name="T2" fmla="*/ 31 w 907"/>
              <a:gd name="T3" fmla="*/ 126 h 735"/>
              <a:gd name="T4" fmla="*/ 25 w 907"/>
              <a:gd name="T5" fmla="*/ 434 h 735"/>
              <a:gd name="T6" fmla="*/ 46 w 907"/>
              <a:gd name="T7" fmla="*/ 691 h 735"/>
              <a:gd name="T8" fmla="*/ 218 w 907"/>
              <a:gd name="T9" fmla="*/ 701 h 735"/>
              <a:gd name="T10" fmla="*/ 377 w 907"/>
              <a:gd name="T11" fmla="*/ 677 h 735"/>
              <a:gd name="T12" fmla="*/ 551 w 907"/>
              <a:gd name="T13" fmla="*/ 665 h 735"/>
              <a:gd name="T14" fmla="*/ 818 w 907"/>
              <a:gd name="T15" fmla="*/ 551 h 735"/>
              <a:gd name="T16" fmla="*/ 902 w 907"/>
              <a:gd name="T17" fmla="*/ 377 h 735"/>
              <a:gd name="T18" fmla="*/ 785 w 907"/>
              <a:gd name="T19" fmla="*/ 218 h 735"/>
              <a:gd name="T20" fmla="*/ 590 w 907"/>
              <a:gd name="T21" fmla="*/ 122 h 735"/>
              <a:gd name="T22" fmla="*/ 210 w 907"/>
              <a:gd name="T23"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7" h="735">
                <a:moveTo>
                  <a:pt x="210" y="0"/>
                </a:moveTo>
                <a:cubicBezTo>
                  <a:pt x="105" y="6"/>
                  <a:pt x="61" y="54"/>
                  <a:pt x="31" y="126"/>
                </a:cubicBezTo>
                <a:cubicBezTo>
                  <a:pt x="0" y="198"/>
                  <a:pt x="23" y="340"/>
                  <a:pt x="25" y="434"/>
                </a:cubicBezTo>
                <a:cubicBezTo>
                  <a:pt x="28" y="528"/>
                  <a:pt x="14" y="647"/>
                  <a:pt x="46" y="691"/>
                </a:cubicBezTo>
                <a:cubicBezTo>
                  <a:pt x="78" y="735"/>
                  <a:pt x="163" y="703"/>
                  <a:pt x="218" y="701"/>
                </a:cubicBezTo>
                <a:cubicBezTo>
                  <a:pt x="273" y="699"/>
                  <a:pt x="322" y="683"/>
                  <a:pt x="377" y="677"/>
                </a:cubicBezTo>
                <a:cubicBezTo>
                  <a:pt x="432" y="671"/>
                  <a:pt x="478" y="686"/>
                  <a:pt x="551" y="665"/>
                </a:cubicBezTo>
                <a:cubicBezTo>
                  <a:pt x="624" y="644"/>
                  <a:pt x="760" y="599"/>
                  <a:pt x="818" y="551"/>
                </a:cubicBezTo>
                <a:cubicBezTo>
                  <a:pt x="876" y="503"/>
                  <a:pt x="907" y="432"/>
                  <a:pt x="902" y="377"/>
                </a:cubicBezTo>
                <a:cubicBezTo>
                  <a:pt x="897" y="322"/>
                  <a:pt x="837" y="261"/>
                  <a:pt x="785" y="218"/>
                </a:cubicBezTo>
                <a:cubicBezTo>
                  <a:pt x="733" y="175"/>
                  <a:pt x="686" y="158"/>
                  <a:pt x="590" y="122"/>
                </a:cubicBezTo>
                <a:cubicBezTo>
                  <a:pt x="494" y="86"/>
                  <a:pt x="289" y="25"/>
                  <a:pt x="210" y="0"/>
                </a:cubicBezTo>
                <a:close/>
              </a:path>
            </a:pathLst>
          </a:custGeom>
          <a:solidFill>
            <a:srgbClr val="00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339" name="Line 203">
            <a:extLst>
              <a:ext uri="{FF2B5EF4-FFF2-40B4-BE49-F238E27FC236}">
                <a16:creationId xmlns:a16="http://schemas.microsoft.com/office/drawing/2014/main" id="{4D580FC5-CFBF-3703-1BBA-4017485215EF}"/>
              </a:ext>
            </a:extLst>
          </p:cNvPr>
          <p:cNvSpPr>
            <a:spLocks noChangeShapeType="1"/>
          </p:cNvSpPr>
          <p:nvPr/>
        </p:nvSpPr>
        <p:spPr bwMode="auto">
          <a:xfrm>
            <a:off x="5287963" y="2732088"/>
            <a:ext cx="249237" cy="1365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340" name="Line 204">
            <a:extLst>
              <a:ext uri="{FF2B5EF4-FFF2-40B4-BE49-F238E27FC236}">
                <a16:creationId xmlns:a16="http://schemas.microsoft.com/office/drawing/2014/main" id="{AD2D849E-2AA1-33A0-6889-2F9CB7E28A67}"/>
              </a:ext>
            </a:extLst>
          </p:cNvPr>
          <p:cNvSpPr>
            <a:spLocks noChangeShapeType="1"/>
          </p:cNvSpPr>
          <p:nvPr/>
        </p:nvSpPr>
        <p:spPr bwMode="auto">
          <a:xfrm>
            <a:off x="5749925" y="2946400"/>
            <a:ext cx="468313" cy="3254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341" name="Line 205">
            <a:extLst>
              <a:ext uri="{FF2B5EF4-FFF2-40B4-BE49-F238E27FC236}">
                <a16:creationId xmlns:a16="http://schemas.microsoft.com/office/drawing/2014/main" id="{D4F628BD-97EE-A79C-A1D5-5A912B1CB44E}"/>
              </a:ext>
            </a:extLst>
          </p:cNvPr>
          <p:cNvSpPr>
            <a:spLocks noChangeShapeType="1"/>
          </p:cNvSpPr>
          <p:nvPr/>
        </p:nvSpPr>
        <p:spPr bwMode="auto">
          <a:xfrm flipH="1">
            <a:off x="5103813" y="2803525"/>
            <a:ext cx="1587" cy="1968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342" name="Freeform 206">
            <a:extLst>
              <a:ext uri="{FF2B5EF4-FFF2-40B4-BE49-F238E27FC236}">
                <a16:creationId xmlns:a16="http://schemas.microsoft.com/office/drawing/2014/main" id="{D9E3E2EB-8EFD-7274-8591-A8FD88679C4B}"/>
              </a:ext>
            </a:extLst>
          </p:cNvPr>
          <p:cNvSpPr>
            <a:spLocks/>
          </p:cNvSpPr>
          <p:nvPr/>
        </p:nvSpPr>
        <p:spPr bwMode="auto">
          <a:xfrm>
            <a:off x="6591300" y="3300413"/>
            <a:ext cx="484188" cy="296862"/>
          </a:xfrm>
          <a:custGeom>
            <a:avLst/>
            <a:gdLst>
              <a:gd name="T0" fmla="*/ 0 w 428"/>
              <a:gd name="T1" fmla="*/ 0 h 289"/>
              <a:gd name="T2" fmla="*/ 428 w 428"/>
              <a:gd name="T3" fmla="*/ 289 h 289"/>
            </a:gdLst>
            <a:ahLst/>
            <a:cxnLst>
              <a:cxn ang="0">
                <a:pos x="T0" y="T1"/>
              </a:cxn>
              <a:cxn ang="0">
                <a:pos x="T2" y="T3"/>
              </a:cxn>
            </a:cxnLst>
            <a:rect l="0" t="0" r="r" b="b"/>
            <a:pathLst>
              <a:path w="428" h="289">
                <a:moveTo>
                  <a:pt x="0" y="0"/>
                </a:moveTo>
                <a:lnTo>
                  <a:pt x="428" y="289"/>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343" name="Line 207">
            <a:extLst>
              <a:ext uri="{FF2B5EF4-FFF2-40B4-BE49-F238E27FC236}">
                <a16:creationId xmlns:a16="http://schemas.microsoft.com/office/drawing/2014/main" id="{5D499DEC-72E9-1703-ACF0-25C56A7B4AB6}"/>
              </a:ext>
            </a:extLst>
          </p:cNvPr>
          <p:cNvSpPr>
            <a:spLocks noChangeShapeType="1"/>
          </p:cNvSpPr>
          <p:nvPr/>
        </p:nvSpPr>
        <p:spPr bwMode="auto">
          <a:xfrm flipH="1">
            <a:off x="5299075" y="2901950"/>
            <a:ext cx="247650" cy="165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19344" name="Group 208">
            <a:extLst>
              <a:ext uri="{FF2B5EF4-FFF2-40B4-BE49-F238E27FC236}">
                <a16:creationId xmlns:a16="http://schemas.microsoft.com/office/drawing/2014/main" id="{03DC7575-8F23-870A-DBF5-FE1FC04731D9}"/>
              </a:ext>
            </a:extLst>
          </p:cNvPr>
          <p:cNvGrpSpPr>
            <a:grpSpLocks/>
          </p:cNvGrpSpPr>
          <p:nvPr/>
        </p:nvGrpSpPr>
        <p:grpSpPr bwMode="auto">
          <a:xfrm>
            <a:off x="4932363" y="2647950"/>
            <a:ext cx="357187" cy="149225"/>
            <a:chOff x="3600" y="219"/>
            <a:chExt cx="360" cy="175"/>
          </a:xfrm>
        </p:grpSpPr>
        <p:sp>
          <p:nvSpPr>
            <p:cNvPr id="219345" name="Oval 209">
              <a:extLst>
                <a:ext uri="{FF2B5EF4-FFF2-40B4-BE49-F238E27FC236}">
                  <a16:creationId xmlns:a16="http://schemas.microsoft.com/office/drawing/2014/main" id="{101070BA-569D-CD4D-66E4-AF2B2C12416D}"/>
                </a:ext>
              </a:extLst>
            </p:cNvPr>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346" name="Line 210">
              <a:extLst>
                <a:ext uri="{FF2B5EF4-FFF2-40B4-BE49-F238E27FC236}">
                  <a16:creationId xmlns:a16="http://schemas.microsoft.com/office/drawing/2014/main" id="{572D7E86-1F42-406C-B91D-2387A05F23D9}"/>
                </a:ext>
              </a:extLst>
            </p:cNvPr>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347" name="Line 211">
              <a:extLst>
                <a:ext uri="{FF2B5EF4-FFF2-40B4-BE49-F238E27FC236}">
                  <a16:creationId xmlns:a16="http://schemas.microsoft.com/office/drawing/2014/main" id="{2F8FEA17-D2F6-C82E-3341-0673B363F6DB}"/>
                </a:ext>
              </a:extLst>
            </p:cNvPr>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348" name="Rectangle 212">
              <a:extLst>
                <a:ext uri="{FF2B5EF4-FFF2-40B4-BE49-F238E27FC236}">
                  <a16:creationId xmlns:a16="http://schemas.microsoft.com/office/drawing/2014/main" id="{4F82CDF6-E753-74F2-3679-A5EA218B22F9}"/>
                </a:ext>
              </a:extLst>
            </p:cNvPr>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sp>
          <p:nvSpPr>
            <p:cNvPr id="219349" name="Oval 213">
              <a:extLst>
                <a:ext uri="{FF2B5EF4-FFF2-40B4-BE49-F238E27FC236}">
                  <a16:creationId xmlns:a16="http://schemas.microsoft.com/office/drawing/2014/main" id="{FC6C4A58-0B28-9164-CB96-1B95B01F8852}"/>
                </a:ext>
              </a:extLst>
            </p:cNvPr>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19350" name="Group 214">
              <a:extLst>
                <a:ext uri="{FF2B5EF4-FFF2-40B4-BE49-F238E27FC236}">
                  <a16:creationId xmlns:a16="http://schemas.microsoft.com/office/drawing/2014/main" id="{F38EC6B0-F445-ED37-7D46-ABA7C0A3E8D7}"/>
                </a:ext>
              </a:extLst>
            </p:cNvPr>
            <p:cNvGrpSpPr>
              <a:grpSpLocks/>
            </p:cNvGrpSpPr>
            <p:nvPr/>
          </p:nvGrpSpPr>
          <p:grpSpPr bwMode="auto">
            <a:xfrm>
              <a:off x="3686" y="244"/>
              <a:ext cx="177" cy="66"/>
              <a:chOff x="2848" y="848"/>
              <a:chExt cx="140" cy="98"/>
            </a:xfrm>
          </p:grpSpPr>
          <p:sp>
            <p:nvSpPr>
              <p:cNvPr id="219351" name="Line 215">
                <a:extLst>
                  <a:ext uri="{FF2B5EF4-FFF2-40B4-BE49-F238E27FC236}">
                    <a16:creationId xmlns:a16="http://schemas.microsoft.com/office/drawing/2014/main" id="{977C409C-FFB0-F240-C0FC-F132D7D71C8F}"/>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352" name="Line 216">
                <a:extLst>
                  <a:ext uri="{FF2B5EF4-FFF2-40B4-BE49-F238E27FC236}">
                    <a16:creationId xmlns:a16="http://schemas.microsoft.com/office/drawing/2014/main" id="{498E0576-F089-C900-0D88-679C07443A9F}"/>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353" name="Line 217">
                <a:extLst>
                  <a:ext uri="{FF2B5EF4-FFF2-40B4-BE49-F238E27FC236}">
                    <a16:creationId xmlns:a16="http://schemas.microsoft.com/office/drawing/2014/main" id="{0FCC98C5-CBC5-F5F6-92AB-448DEA799567}"/>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9354" name="Group 218">
              <a:extLst>
                <a:ext uri="{FF2B5EF4-FFF2-40B4-BE49-F238E27FC236}">
                  <a16:creationId xmlns:a16="http://schemas.microsoft.com/office/drawing/2014/main" id="{E11BBC81-35D4-3C93-9AB7-2F595D762074}"/>
                </a:ext>
              </a:extLst>
            </p:cNvPr>
            <p:cNvGrpSpPr>
              <a:grpSpLocks/>
            </p:cNvGrpSpPr>
            <p:nvPr/>
          </p:nvGrpSpPr>
          <p:grpSpPr bwMode="auto">
            <a:xfrm flipV="1">
              <a:off x="3686" y="243"/>
              <a:ext cx="177" cy="66"/>
              <a:chOff x="2848" y="848"/>
              <a:chExt cx="140" cy="98"/>
            </a:xfrm>
          </p:grpSpPr>
          <p:sp>
            <p:nvSpPr>
              <p:cNvPr id="219355" name="Line 219">
                <a:extLst>
                  <a:ext uri="{FF2B5EF4-FFF2-40B4-BE49-F238E27FC236}">
                    <a16:creationId xmlns:a16="http://schemas.microsoft.com/office/drawing/2014/main" id="{B7F5773F-2F73-E298-364B-6E13787000BD}"/>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356" name="Line 220">
                <a:extLst>
                  <a:ext uri="{FF2B5EF4-FFF2-40B4-BE49-F238E27FC236}">
                    <a16:creationId xmlns:a16="http://schemas.microsoft.com/office/drawing/2014/main" id="{630FFD7D-3EF7-5C5D-FF5A-37EA6FB0E23A}"/>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357" name="Line 221">
                <a:extLst>
                  <a:ext uri="{FF2B5EF4-FFF2-40B4-BE49-F238E27FC236}">
                    <a16:creationId xmlns:a16="http://schemas.microsoft.com/office/drawing/2014/main" id="{CEE4D727-6B3F-86A5-DB66-65317D3BC960}"/>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19358" name="Group 222">
            <a:extLst>
              <a:ext uri="{FF2B5EF4-FFF2-40B4-BE49-F238E27FC236}">
                <a16:creationId xmlns:a16="http://schemas.microsoft.com/office/drawing/2014/main" id="{C353E09A-A879-861C-B58A-F79818D7DC6E}"/>
              </a:ext>
            </a:extLst>
          </p:cNvPr>
          <p:cNvGrpSpPr>
            <a:grpSpLocks/>
          </p:cNvGrpSpPr>
          <p:nvPr/>
        </p:nvGrpSpPr>
        <p:grpSpPr bwMode="auto">
          <a:xfrm>
            <a:off x="4933950" y="2992438"/>
            <a:ext cx="358775" cy="152400"/>
            <a:chOff x="3600" y="219"/>
            <a:chExt cx="360" cy="175"/>
          </a:xfrm>
        </p:grpSpPr>
        <p:sp>
          <p:nvSpPr>
            <p:cNvPr id="219359" name="Oval 223">
              <a:extLst>
                <a:ext uri="{FF2B5EF4-FFF2-40B4-BE49-F238E27FC236}">
                  <a16:creationId xmlns:a16="http://schemas.microsoft.com/office/drawing/2014/main" id="{78BB0F07-B6A0-1847-0CA0-97D69A968CB7}"/>
                </a:ext>
              </a:extLst>
            </p:cNvPr>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360" name="Line 224">
              <a:extLst>
                <a:ext uri="{FF2B5EF4-FFF2-40B4-BE49-F238E27FC236}">
                  <a16:creationId xmlns:a16="http://schemas.microsoft.com/office/drawing/2014/main" id="{B650E868-03C9-593E-BB64-E29FF69D607A}"/>
                </a:ext>
              </a:extLst>
            </p:cNvPr>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361" name="Line 225">
              <a:extLst>
                <a:ext uri="{FF2B5EF4-FFF2-40B4-BE49-F238E27FC236}">
                  <a16:creationId xmlns:a16="http://schemas.microsoft.com/office/drawing/2014/main" id="{50CBD84B-19A0-22F6-7E17-BF205406DA48}"/>
                </a:ext>
              </a:extLst>
            </p:cNvPr>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362" name="Rectangle 226">
              <a:extLst>
                <a:ext uri="{FF2B5EF4-FFF2-40B4-BE49-F238E27FC236}">
                  <a16:creationId xmlns:a16="http://schemas.microsoft.com/office/drawing/2014/main" id="{B1EF71AB-E030-5136-4B6E-B2C04550D177}"/>
                </a:ext>
              </a:extLst>
            </p:cNvPr>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sp>
          <p:nvSpPr>
            <p:cNvPr id="219363" name="Oval 227">
              <a:extLst>
                <a:ext uri="{FF2B5EF4-FFF2-40B4-BE49-F238E27FC236}">
                  <a16:creationId xmlns:a16="http://schemas.microsoft.com/office/drawing/2014/main" id="{16B4DF00-14A2-5CBF-F2F3-96DFFEA59E6D}"/>
                </a:ext>
              </a:extLst>
            </p:cNvPr>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19364" name="Group 228">
              <a:extLst>
                <a:ext uri="{FF2B5EF4-FFF2-40B4-BE49-F238E27FC236}">
                  <a16:creationId xmlns:a16="http://schemas.microsoft.com/office/drawing/2014/main" id="{E2B003C0-962D-A1F1-E9F4-4FC03C7FFEF5}"/>
                </a:ext>
              </a:extLst>
            </p:cNvPr>
            <p:cNvGrpSpPr>
              <a:grpSpLocks/>
            </p:cNvGrpSpPr>
            <p:nvPr/>
          </p:nvGrpSpPr>
          <p:grpSpPr bwMode="auto">
            <a:xfrm>
              <a:off x="3686" y="244"/>
              <a:ext cx="177" cy="66"/>
              <a:chOff x="2848" y="848"/>
              <a:chExt cx="140" cy="98"/>
            </a:xfrm>
          </p:grpSpPr>
          <p:sp>
            <p:nvSpPr>
              <p:cNvPr id="219365" name="Line 229">
                <a:extLst>
                  <a:ext uri="{FF2B5EF4-FFF2-40B4-BE49-F238E27FC236}">
                    <a16:creationId xmlns:a16="http://schemas.microsoft.com/office/drawing/2014/main" id="{23D50D6B-B960-3BFD-B2E4-B943185822C9}"/>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366" name="Line 230">
                <a:extLst>
                  <a:ext uri="{FF2B5EF4-FFF2-40B4-BE49-F238E27FC236}">
                    <a16:creationId xmlns:a16="http://schemas.microsoft.com/office/drawing/2014/main" id="{B2283117-02BC-90F2-A8DD-935A6DFAA826}"/>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367" name="Line 231">
                <a:extLst>
                  <a:ext uri="{FF2B5EF4-FFF2-40B4-BE49-F238E27FC236}">
                    <a16:creationId xmlns:a16="http://schemas.microsoft.com/office/drawing/2014/main" id="{E820690E-6AEA-A192-CF10-BE734F1C4AA7}"/>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9368" name="Group 232">
              <a:extLst>
                <a:ext uri="{FF2B5EF4-FFF2-40B4-BE49-F238E27FC236}">
                  <a16:creationId xmlns:a16="http://schemas.microsoft.com/office/drawing/2014/main" id="{26250C0E-8BBD-5246-3D25-AC2F303088C1}"/>
                </a:ext>
              </a:extLst>
            </p:cNvPr>
            <p:cNvGrpSpPr>
              <a:grpSpLocks/>
            </p:cNvGrpSpPr>
            <p:nvPr/>
          </p:nvGrpSpPr>
          <p:grpSpPr bwMode="auto">
            <a:xfrm flipV="1">
              <a:off x="3686" y="243"/>
              <a:ext cx="177" cy="66"/>
              <a:chOff x="2848" y="848"/>
              <a:chExt cx="140" cy="98"/>
            </a:xfrm>
          </p:grpSpPr>
          <p:sp>
            <p:nvSpPr>
              <p:cNvPr id="219369" name="Line 233">
                <a:extLst>
                  <a:ext uri="{FF2B5EF4-FFF2-40B4-BE49-F238E27FC236}">
                    <a16:creationId xmlns:a16="http://schemas.microsoft.com/office/drawing/2014/main" id="{07D00BB5-E746-89F6-D838-9319C59622F7}"/>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370" name="Line 234">
                <a:extLst>
                  <a:ext uri="{FF2B5EF4-FFF2-40B4-BE49-F238E27FC236}">
                    <a16:creationId xmlns:a16="http://schemas.microsoft.com/office/drawing/2014/main" id="{14A2EBC7-C3F5-15AD-0964-4AF4E2FA3586}"/>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371" name="Line 235">
                <a:extLst>
                  <a:ext uri="{FF2B5EF4-FFF2-40B4-BE49-F238E27FC236}">
                    <a16:creationId xmlns:a16="http://schemas.microsoft.com/office/drawing/2014/main" id="{4F6ED15F-4FEF-0347-5D22-2E72ED5B1B43}"/>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19372" name="Group 236">
            <a:extLst>
              <a:ext uri="{FF2B5EF4-FFF2-40B4-BE49-F238E27FC236}">
                <a16:creationId xmlns:a16="http://schemas.microsoft.com/office/drawing/2014/main" id="{5AE4E7AC-9352-A6C7-0E03-0F94BEF71883}"/>
              </a:ext>
            </a:extLst>
          </p:cNvPr>
          <p:cNvGrpSpPr>
            <a:grpSpLocks/>
          </p:cNvGrpSpPr>
          <p:nvPr/>
        </p:nvGrpSpPr>
        <p:grpSpPr bwMode="auto">
          <a:xfrm>
            <a:off x="5391150" y="2863850"/>
            <a:ext cx="357188" cy="150813"/>
            <a:chOff x="3600" y="219"/>
            <a:chExt cx="360" cy="175"/>
          </a:xfrm>
        </p:grpSpPr>
        <p:sp>
          <p:nvSpPr>
            <p:cNvPr id="219373" name="Oval 237">
              <a:extLst>
                <a:ext uri="{FF2B5EF4-FFF2-40B4-BE49-F238E27FC236}">
                  <a16:creationId xmlns:a16="http://schemas.microsoft.com/office/drawing/2014/main" id="{642C2AF6-2E57-D43F-491E-84AD88E6A815}"/>
                </a:ext>
              </a:extLst>
            </p:cNvPr>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374" name="Line 238">
              <a:extLst>
                <a:ext uri="{FF2B5EF4-FFF2-40B4-BE49-F238E27FC236}">
                  <a16:creationId xmlns:a16="http://schemas.microsoft.com/office/drawing/2014/main" id="{B22605A5-8E1D-6B03-7960-A79CE14E5D98}"/>
                </a:ext>
              </a:extLst>
            </p:cNvPr>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375" name="Line 239">
              <a:extLst>
                <a:ext uri="{FF2B5EF4-FFF2-40B4-BE49-F238E27FC236}">
                  <a16:creationId xmlns:a16="http://schemas.microsoft.com/office/drawing/2014/main" id="{EF0D33C4-C674-3F3C-032F-1E661EDB95C7}"/>
                </a:ext>
              </a:extLst>
            </p:cNvPr>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376" name="Rectangle 240">
              <a:extLst>
                <a:ext uri="{FF2B5EF4-FFF2-40B4-BE49-F238E27FC236}">
                  <a16:creationId xmlns:a16="http://schemas.microsoft.com/office/drawing/2014/main" id="{E186BA23-42C2-DE76-75B3-B08D2C35ED24}"/>
                </a:ext>
              </a:extLst>
            </p:cNvPr>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sp>
          <p:nvSpPr>
            <p:cNvPr id="219377" name="Oval 241">
              <a:extLst>
                <a:ext uri="{FF2B5EF4-FFF2-40B4-BE49-F238E27FC236}">
                  <a16:creationId xmlns:a16="http://schemas.microsoft.com/office/drawing/2014/main" id="{841BE58D-D2D1-5018-0D4A-0F345D44A41F}"/>
                </a:ext>
              </a:extLst>
            </p:cNvPr>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19378" name="Group 242">
              <a:extLst>
                <a:ext uri="{FF2B5EF4-FFF2-40B4-BE49-F238E27FC236}">
                  <a16:creationId xmlns:a16="http://schemas.microsoft.com/office/drawing/2014/main" id="{8CEBCDEF-46A8-489D-283F-43429BB5229D}"/>
                </a:ext>
              </a:extLst>
            </p:cNvPr>
            <p:cNvGrpSpPr>
              <a:grpSpLocks/>
            </p:cNvGrpSpPr>
            <p:nvPr/>
          </p:nvGrpSpPr>
          <p:grpSpPr bwMode="auto">
            <a:xfrm>
              <a:off x="3686" y="244"/>
              <a:ext cx="177" cy="66"/>
              <a:chOff x="2848" y="848"/>
              <a:chExt cx="140" cy="98"/>
            </a:xfrm>
          </p:grpSpPr>
          <p:sp>
            <p:nvSpPr>
              <p:cNvPr id="219379" name="Line 243">
                <a:extLst>
                  <a:ext uri="{FF2B5EF4-FFF2-40B4-BE49-F238E27FC236}">
                    <a16:creationId xmlns:a16="http://schemas.microsoft.com/office/drawing/2014/main" id="{E0A0B4FB-8743-2A92-DF4D-F861B7A900D6}"/>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380" name="Line 244">
                <a:extLst>
                  <a:ext uri="{FF2B5EF4-FFF2-40B4-BE49-F238E27FC236}">
                    <a16:creationId xmlns:a16="http://schemas.microsoft.com/office/drawing/2014/main" id="{B9E500A0-15B0-A140-F19D-41ED0EB50A82}"/>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381" name="Line 245">
                <a:extLst>
                  <a:ext uri="{FF2B5EF4-FFF2-40B4-BE49-F238E27FC236}">
                    <a16:creationId xmlns:a16="http://schemas.microsoft.com/office/drawing/2014/main" id="{C0D7EA59-8EEC-1BF5-E8AD-43217EA66E9A}"/>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9382" name="Group 246">
              <a:extLst>
                <a:ext uri="{FF2B5EF4-FFF2-40B4-BE49-F238E27FC236}">
                  <a16:creationId xmlns:a16="http://schemas.microsoft.com/office/drawing/2014/main" id="{57C6F171-6FE0-3F47-7F32-F0E21D653214}"/>
                </a:ext>
              </a:extLst>
            </p:cNvPr>
            <p:cNvGrpSpPr>
              <a:grpSpLocks/>
            </p:cNvGrpSpPr>
            <p:nvPr/>
          </p:nvGrpSpPr>
          <p:grpSpPr bwMode="auto">
            <a:xfrm flipV="1">
              <a:off x="3686" y="243"/>
              <a:ext cx="177" cy="66"/>
              <a:chOff x="2848" y="848"/>
              <a:chExt cx="140" cy="98"/>
            </a:xfrm>
          </p:grpSpPr>
          <p:sp>
            <p:nvSpPr>
              <p:cNvPr id="219383" name="Line 247">
                <a:extLst>
                  <a:ext uri="{FF2B5EF4-FFF2-40B4-BE49-F238E27FC236}">
                    <a16:creationId xmlns:a16="http://schemas.microsoft.com/office/drawing/2014/main" id="{A129080A-5E53-19FB-64E4-039C7D6F6E18}"/>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384" name="Line 248">
                <a:extLst>
                  <a:ext uri="{FF2B5EF4-FFF2-40B4-BE49-F238E27FC236}">
                    <a16:creationId xmlns:a16="http://schemas.microsoft.com/office/drawing/2014/main" id="{D3B47001-D4B7-2B2B-83DD-7071ADD6334A}"/>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385" name="Line 249">
                <a:extLst>
                  <a:ext uri="{FF2B5EF4-FFF2-40B4-BE49-F238E27FC236}">
                    <a16:creationId xmlns:a16="http://schemas.microsoft.com/office/drawing/2014/main" id="{6B94FF95-F265-B549-472C-7C851C65B865}"/>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19386" name="Group 250">
            <a:extLst>
              <a:ext uri="{FF2B5EF4-FFF2-40B4-BE49-F238E27FC236}">
                <a16:creationId xmlns:a16="http://schemas.microsoft.com/office/drawing/2014/main" id="{2596ABF1-1D73-FAB8-022E-D733B5C29F15}"/>
              </a:ext>
            </a:extLst>
          </p:cNvPr>
          <p:cNvGrpSpPr>
            <a:grpSpLocks/>
          </p:cNvGrpSpPr>
          <p:nvPr/>
        </p:nvGrpSpPr>
        <p:grpSpPr bwMode="auto">
          <a:xfrm>
            <a:off x="6221413" y="3205163"/>
            <a:ext cx="357187" cy="152400"/>
            <a:chOff x="3600" y="219"/>
            <a:chExt cx="360" cy="175"/>
          </a:xfrm>
        </p:grpSpPr>
        <p:sp>
          <p:nvSpPr>
            <p:cNvPr id="219387" name="Oval 251">
              <a:extLst>
                <a:ext uri="{FF2B5EF4-FFF2-40B4-BE49-F238E27FC236}">
                  <a16:creationId xmlns:a16="http://schemas.microsoft.com/office/drawing/2014/main" id="{4127A8F0-1D2E-970A-4F18-7F83036055E9}"/>
                </a:ext>
              </a:extLst>
            </p:cNvPr>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388" name="Line 252">
              <a:extLst>
                <a:ext uri="{FF2B5EF4-FFF2-40B4-BE49-F238E27FC236}">
                  <a16:creationId xmlns:a16="http://schemas.microsoft.com/office/drawing/2014/main" id="{17D81894-022A-6C52-DD1C-ABFBC616D7ED}"/>
                </a:ext>
              </a:extLst>
            </p:cNvPr>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389" name="Line 253">
              <a:extLst>
                <a:ext uri="{FF2B5EF4-FFF2-40B4-BE49-F238E27FC236}">
                  <a16:creationId xmlns:a16="http://schemas.microsoft.com/office/drawing/2014/main" id="{DFA56780-14B4-EF3A-14AE-E4FDF23625B9}"/>
                </a:ext>
              </a:extLst>
            </p:cNvPr>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390" name="Rectangle 254">
              <a:extLst>
                <a:ext uri="{FF2B5EF4-FFF2-40B4-BE49-F238E27FC236}">
                  <a16:creationId xmlns:a16="http://schemas.microsoft.com/office/drawing/2014/main" id="{C544A2A0-688D-A850-FE50-88F89ED3D746}"/>
                </a:ext>
              </a:extLst>
            </p:cNvPr>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sp>
          <p:nvSpPr>
            <p:cNvPr id="219391" name="Oval 255">
              <a:extLst>
                <a:ext uri="{FF2B5EF4-FFF2-40B4-BE49-F238E27FC236}">
                  <a16:creationId xmlns:a16="http://schemas.microsoft.com/office/drawing/2014/main" id="{E26153B9-6633-97BD-736F-20844BB0D97C}"/>
                </a:ext>
              </a:extLst>
            </p:cNvPr>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19392" name="Group 256">
              <a:extLst>
                <a:ext uri="{FF2B5EF4-FFF2-40B4-BE49-F238E27FC236}">
                  <a16:creationId xmlns:a16="http://schemas.microsoft.com/office/drawing/2014/main" id="{1FF29694-8AD2-E99B-5035-1148C65064A7}"/>
                </a:ext>
              </a:extLst>
            </p:cNvPr>
            <p:cNvGrpSpPr>
              <a:grpSpLocks/>
            </p:cNvGrpSpPr>
            <p:nvPr/>
          </p:nvGrpSpPr>
          <p:grpSpPr bwMode="auto">
            <a:xfrm>
              <a:off x="3686" y="244"/>
              <a:ext cx="177" cy="66"/>
              <a:chOff x="2848" y="848"/>
              <a:chExt cx="140" cy="98"/>
            </a:xfrm>
          </p:grpSpPr>
          <p:sp>
            <p:nvSpPr>
              <p:cNvPr id="219393" name="Line 257">
                <a:extLst>
                  <a:ext uri="{FF2B5EF4-FFF2-40B4-BE49-F238E27FC236}">
                    <a16:creationId xmlns:a16="http://schemas.microsoft.com/office/drawing/2014/main" id="{948715E1-7C98-7581-4672-4595A8F8DE9E}"/>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394" name="Line 258">
                <a:extLst>
                  <a:ext uri="{FF2B5EF4-FFF2-40B4-BE49-F238E27FC236}">
                    <a16:creationId xmlns:a16="http://schemas.microsoft.com/office/drawing/2014/main" id="{57587241-234F-43AA-19A7-08A7626BB2DD}"/>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395" name="Line 259">
                <a:extLst>
                  <a:ext uri="{FF2B5EF4-FFF2-40B4-BE49-F238E27FC236}">
                    <a16:creationId xmlns:a16="http://schemas.microsoft.com/office/drawing/2014/main" id="{0F477C8D-E870-94CB-A595-C8CDDD528689}"/>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9396" name="Group 260">
              <a:extLst>
                <a:ext uri="{FF2B5EF4-FFF2-40B4-BE49-F238E27FC236}">
                  <a16:creationId xmlns:a16="http://schemas.microsoft.com/office/drawing/2014/main" id="{6AE00098-2C9B-FFAD-FDC5-36ABFB83257A}"/>
                </a:ext>
              </a:extLst>
            </p:cNvPr>
            <p:cNvGrpSpPr>
              <a:grpSpLocks/>
            </p:cNvGrpSpPr>
            <p:nvPr/>
          </p:nvGrpSpPr>
          <p:grpSpPr bwMode="auto">
            <a:xfrm flipV="1">
              <a:off x="3686" y="243"/>
              <a:ext cx="177" cy="66"/>
              <a:chOff x="2848" y="848"/>
              <a:chExt cx="140" cy="98"/>
            </a:xfrm>
          </p:grpSpPr>
          <p:sp>
            <p:nvSpPr>
              <p:cNvPr id="219397" name="Line 261">
                <a:extLst>
                  <a:ext uri="{FF2B5EF4-FFF2-40B4-BE49-F238E27FC236}">
                    <a16:creationId xmlns:a16="http://schemas.microsoft.com/office/drawing/2014/main" id="{BCF452C5-402C-0A6B-C9B9-31A3246A263E}"/>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398" name="Line 262">
                <a:extLst>
                  <a:ext uri="{FF2B5EF4-FFF2-40B4-BE49-F238E27FC236}">
                    <a16:creationId xmlns:a16="http://schemas.microsoft.com/office/drawing/2014/main" id="{7A5BB2E3-3298-38AC-4F95-4ACBAD59D42C}"/>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399" name="Line 263">
                <a:extLst>
                  <a:ext uri="{FF2B5EF4-FFF2-40B4-BE49-F238E27FC236}">
                    <a16:creationId xmlns:a16="http://schemas.microsoft.com/office/drawing/2014/main" id="{06BD34DE-5703-5191-64BF-086BE7549EF5}"/>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19400" name="Line 264">
            <a:extLst>
              <a:ext uri="{FF2B5EF4-FFF2-40B4-BE49-F238E27FC236}">
                <a16:creationId xmlns:a16="http://schemas.microsoft.com/office/drawing/2014/main" id="{53812254-A3AB-843A-EBBE-8CC76A21D03A}"/>
              </a:ext>
            </a:extLst>
          </p:cNvPr>
          <p:cNvSpPr>
            <a:spLocks noChangeShapeType="1"/>
          </p:cNvSpPr>
          <p:nvPr/>
        </p:nvSpPr>
        <p:spPr bwMode="auto">
          <a:xfrm>
            <a:off x="4694238" y="2638425"/>
            <a:ext cx="250825" cy="825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19401" name="Group 265">
            <a:extLst>
              <a:ext uri="{FF2B5EF4-FFF2-40B4-BE49-F238E27FC236}">
                <a16:creationId xmlns:a16="http://schemas.microsoft.com/office/drawing/2014/main" id="{3C08436B-CE77-BEE0-CC7F-836D23627B0E}"/>
              </a:ext>
            </a:extLst>
          </p:cNvPr>
          <p:cNvGrpSpPr>
            <a:grpSpLocks/>
          </p:cNvGrpSpPr>
          <p:nvPr/>
        </p:nvGrpSpPr>
        <p:grpSpPr bwMode="auto">
          <a:xfrm>
            <a:off x="4341813" y="2554288"/>
            <a:ext cx="357187" cy="152400"/>
            <a:chOff x="3600" y="219"/>
            <a:chExt cx="360" cy="175"/>
          </a:xfrm>
        </p:grpSpPr>
        <p:sp>
          <p:nvSpPr>
            <p:cNvPr id="219402" name="Oval 266">
              <a:extLst>
                <a:ext uri="{FF2B5EF4-FFF2-40B4-BE49-F238E27FC236}">
                  <a16:creationId xmlns:a16="http://schemas.microsoft.com/office/drawing/2014/main" id="{7561D1FB-4E4C-468B-2EFD-470F1A684D0C}"/>
                </a:ext>
              </a:extLst>
            </p:cNvPr>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403" name="Line 267">
              <a:extLst>
                <a:ext uri="{FF2B5EF4-FFF2-40B4-BE49-F238E27FC236}">
                  <a16:creationId xmlns:a16="http://schemas.microsoft.com/office/drawing/2014/main" id="{B465B7C9-BE1A-A677-7AE4-2CA43D6D0BEA}"/>
                </a:ext>
              </a:extLst>
            </p:cNvPr>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404" name="Line 268">
              <a:extLst>
                <a:ext uri="{FF2B5EF4-FFF2-40B4-BE49-F238E27FC236}">
                  <a16:creationId xmlns:a16="http://schemas.microsoft.com/office/drawing/2014/main" id="{2529F6A9-4704-CC19-0996-BBF54E68CB3C}"/>
                </a:ext>
              </a:extLst>
            </p:cNvPr>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405" name="Rectangle 269">
              <a:extLst>
                <a:ext uri="{FF2B5EF4-FFF2-40B4-BE49-F238E27FC236}">
                  <a16:creationId xmlns:a16="http://schemas.microsoft.com/office/drawing/2014/main" id="{9A7B204B-B016-9AE5-A796-1366B7D14EC1}"/>
                </a:ext>
              </a:extLst>
            </p:cNvPr>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sp>
          <p:nvSpPr>
            <p:cNvPr id="219406" name="Oval 270">
              <a:extLst>
                <a:ext uri="{FF2B5EF4-FFF2-40B4-BE49-F238E27FC236}">
                  <a16:creationId xmlns:a16="http://schemas.microsoft.com/office/drawing/2014/main" id="{18B40573-A8D4-DB9A-4034-BF2F2310D464}"/>
                </a:ext>
              </a:extLst>
            </p:cNvPr>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19407" name="Group 271">
              <a:extLst>
                <a:ext uri="{FF2B5EF4-FFF2-40B4-BE49-F238E27FC236}">
                  <a16:creationId xmlns:a16="http://schemas.microsoft.com/office/drawing/2014/main" id="{D63DD814-573E-5346-AC48-C4477B4087CD}"/>
                </a:ext>
              </a:extLst>
            </p:cNvPr>
            <p:cNvGrpSpPr>
              <a:grpSpLocks/>
            </p:cNvGrpSpPr>
            <p:nvPr/>
          </p:nvGrpSpPr>
          <p:grpSpPr bwMode="auto">
            <a:xfrm>
              <a:off x="3686" y="244"/>
              <a:ext cx="177" cy="66"/>
              <a:chOff x="2848" y="848"/>
              <a:chExt cx="140" cy="98"/>
            </a:xfrm>
          </p:grpSpPr>
          <p:sp>
            <p:nvSpPr>
              <p:cNvPr id="219408" name="Line 272">
                <a:extLst>
                  <a:ext uri="{FF2B5EF4-FFF2-40B4-BE49-F238E27FC236}">
                    <a16:creationId xmlns:a16="http://schemas.microsoft.com/office/drawing/2014/main" id="{09BA9954-EC8E-7D97-1725-734E38C1CC2E}"/>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409" name="Line 273">
                <a:extLst>
                  <a:ext uri="{FF2B5EF4-FFF2-40B4-BE49-F238E27FC236}">
                    <a16:creationId xmlns:a16="http://schemas.microsoft.com/office/drawing/2014/main" id="{936A511C-9A52-3BD4-2E7C-EFD3B7D0D9DF}"/>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410" name="Line 274">
                <a:extLst>
                  <a:ext uri="{FF2B5EF4-FFF2-40B4-BE49-F238E27FC236}">
                    <a16:creationId xmlns:a16="http://schemas.microsoft.com/office/drawing/2014/main" id="{A9BA8601-8CE3-CE7A-73C2-073220E8055C}"/>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9411" name="Group 275">
              <a:extLst>
                <a:ext uri="{FF2B5EF4-FFF2-40B4-BE49-F238E27FC236}">
                  <a16:creationId xmlns:a16="http://schemas.microsoft.com/office/drawing/2014/main" id="{D02D463B-5A9E-63A1-812D-0CC81A5FEFDE}"/>
                </a:ext>
              </a:extLst>
            </p:cNvPr>
            <p:cNvGrpSpPr>
              <a:grpSpLocks/>
            </p:cNvGrpSpPr>
            <p:nvPr/>
          </p:nvGrpSpPr>
          <p:grpSpPr bwMode="auto">
            <a:xfrm flipV="1">
              <a:off x="3686" y="243"/>
              <a:ext cx="177" cy="66"/>
              <a:chOff x="2848" y="848"/>
              <a:chExt cx="140" cy="98"/>
            </a:xfrm>
          </p:grpSpPr>
          <p:sp>
            <p:nvSpPr>
              <p:cNvPr id="219412" name="Line 276">
                <a:extLst>
                  <a:ext uri="{FF2B5EF4-FFF2-40B4-BE49-F238E27FC236}">
                    <a16:creationId xmlns:a16="http://schemas.microsoft.com/office/drawing/2014/main" id="{129D0AA6-DAC2-5DA5-95FC-57C9610885A4}"/>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413" name="Line 277">
                <a:extLst>
                  <a:ext uri="{FF2B5EF4-FFF2-40B4-BE49-F238E27FC236}">
                    <a16:creationId xmlns:a16="http://schemas.microsoft.com/office/drawing/2014/main" id="{07247525-AB4E-CA9B-439E-CE54FBA50640}"/>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414" name="Line 278">
                <a:extLst>
                  <a:ext uri="{FF2B5EF4-FFF2-40B4-BE49-F238E27FC236}">
                    <a16:creationId xmlns:a16="http://schemas.microsoft.com/office/drawing/2014/main" id="{CCF15B62-39D8-2227-2965-05E8468E2C53}"/>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19415" name="Group 279">
            <a:extLst>
              <a:ext uri="{FF2B5EF4-FFF2-40B4-BE49-F238E27FC236}">
                <a16:creationId xmlns:a16="http://schemas.microsoft.com/office/drawing/2014/main" id="{7D049024-41DE-C615-A3E4-A7E3983F8187}"/>
              </a:ext>
            </a:extLst>
          </p:cNvPr>
          <p:cNvGrpSpPr>
            <a:grpSpLocks/>
          </p:cNvGrpSpPr>
          <p:nvPr/>
        </p:nvGrpSpPr>
        <p:grpSpPr bwMode="auto">
          <a:xfrm>
            <a:off x="3227388" y="1639888"/>
            <a:ext cx="1281112" cy="363537"/>
            <a:chOff x="3621" y="3265"/>
            <a:chExt cx="1776" cy="744"/>
          </a:xfrm>
        </p:grpSpPr>
        <p:pic>
          <p:nvPicPr>
            <p:cNvPr id="219416" name="Picture 280">
              <a:extLst>
                <a:ext uri="{FF2B5EF4-FFF2-40B4-BE49-F238E27FC236}">
                  <a16:creationId xmlns:a16="http://schemas.microsoft.com/office/drawing/2014/main" id="{05F9491C-5EBA-5A32-6494-52467D8943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1" y="3265"/>
              <a:ext cx="1776" cy="744"/>
            </a:xfrm>
            <a:prstGeom prst="rect">
              <a:avLst/>
            </a:prstGeom>
            <a:noFill/>
            <a:extLst>
              <a:ext uri="{909E8E84-426E-40DD-AFC4-6F175D3DCCD1}">
                <a14:hiddenFill xmlns:a14="http://schemas.microsoft.com/office/drawing/2010/main">
                  <a:solidFill>
                    <a:srgbClr val="FFFFFF"/>
                  </a:solidFill>
                </a14:hiddenFill>
              </a:ext>
            </a:extLst>
          </p:spPr>
        </p:pic>
        <p:sp>
          <p:nvSpPr>
            <p:cNvPr id="219417" name="Freeform 281">
              <a:extLst>
                <a:ext uri="{FF2B5EF4-FFF2-40B4-BE49-F238E27FC236}">
                  <a16:creationId xmlns:a16="http://schemas.microsoft.com/office/drawing/2014/main" id="{9E9E305B-CDB8-FAD7-B5C0-A1177EB8A2F9}"/>
                </a:ext>
              </a:extLst>
            </p:cNvPr>
            <p:cNvSpPr>
              <a:spLocks/>
            </p:cNvSpPr>
            <p:nvPr/>
          </p:nvSpPr>
          <p:spPr bwMode="auto">
            <a:xfrm>
              <a:off x="3972" y="3288"/>
              <a:ext cx="1401" cy="438"/>
            </a:xfrm>
            <a:custGeom>
              <a:avLst/>
              <a:gdLst>
                <a:gd name="T0" fmla="*/ 0 w 1401"/>
                <a:gd name="T1" fmla="*/ 6 h 438"/>
                <a:gd name="T2" fmla="*/ 27 w 1401"/>
                <a:gd name="T3" fmla="*/ 384 h 438"/>
                <a:gd name="T4" fmla="*/ 114 w 1401"/>
                <a:gd name="T5" fmla="*/ 381 h 438"/>
                <a:gd name="T6" fmla="*/ 132 w 1401"/>
                <a:gd name="T7" fmla="*/ 357 h 438"/>
                <a:gd name="T8" fmla="*/ 210 w 1401"/>
                <a:gd name="T9" fmla="*/ 402 h 438"/>
                <a:gd name="T10" fmla="*/ 450 w 1401"/>
                <a:gd name="T11" fmla="*/ 384 h 438"/>
                <a:gd name="T12" fmla="*/ 486 w 1401"/>
                <a:gd name="T13" fmla="*/ 393 h 438"/>
                <a:gd name="T14" fmla="*/ 690 w 1401"/>
                <a:gd name="T15" fmla="*/ 417 h 438"/>
                <a:gd name="T16" fmla="*/ 1074 w 1401"/>
                <a:gd name="T17" fmla="*/ 438 h 438"/>
                <a:gd name="T18" fmla="*/ 1401 w 1401"/>
                <a:gd name="T19" fmla="*/ 420 h 438"/>
                <a:gd name="T20" fmla="*/ 1392 w 1401"/>
                <a:gd name="T21" fmla="*/ 165 h 438"/>
                <a:gd name="T22" fmla="*/ 291 w 1401"/>
                <a:gd name="T23" fmla="*/ 0 h 438"/>
                <a:gd name="T24" fmla="*/ 0 w 1401"/>
                <a:gd name="T25" fmla="*/ 6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01" h="438">
                  <a:moveTo>
                    <a:pt x="0" y="6"/>
                  </a:moveTo>
                  <a:lnTo>
                    <a:pt x="27" y="384"/>
                  </a:lnTo>
                  <a:lnTo>
                    <a:pt x="114" y="381"/>
                  </a:lnTo>
                  <a:lnTo>
                    <a:pt x="132" y="357"/>
                  </a:lnTo>
                  <a:lnTo>
                    <a:pt x="210" y="402"/>
                  </a:lnTo>
                  <a:lnTo>
                    <a:pt x="450" y="384"/>
                  </a:lnTo>
                  <a:lnTo>
                    <a:pt x="486" y="393"/>
                  </a:lnTo>
                  <a:lnTo>
                    <a:pt x="690" y="417"/>
                  </a:lnTo>
                  <a:lnTo>
                    <a:pt x="1074" y="438"/>
                  </a:lnTo>
                  <a:lnTo>
                    <a:pt x="1401" y="420"/>
                  </a:lnTo>
                  <a:lnTo>
                    <a:pt x="1392" y="165"/>
                  </a:lnTo>
                  <a:lnTo>
                    <a:pt x="291" y="0"/>
                  </a:lnTo>
                  <a:lnTo>
                    <a:pt x="0" y="6"/>
                  </a:lnTo>
                  <a:close/>
                </a:path>
              </a:pathLst>
            </a:cu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418" name="Freeform 282">
              <a:extLst>
                <a:ext uri="{FF2B5EF4-FFF2-40B4-BE49-F238E27FC236}">
                  <a16:creationId xmlns:a16="http://schemas.microsoft.com/office/drawing/2014/main" id="{40E14E21-22BB-8152-4A64-EACFB71C25B8}"/>
                </a:ext>
              </a:extLst>
            </p:cNvPr>
            <p:cNvSpPr>
              <a:spLocks/>
            </p:cNvSpPr>
            <p:nvPr/>
          </p:nvSpPr>
          <p:spPr bwMode="auto">
            <a:xfrm>
              <a:off x="4242" y="3858"/>
              <a:ext cx="999" cy="123"/>
            </a:xfrm>
            <a:custGeom>
              <a:avLst/>
              <a:gdLst>
                <a:gd name="T0" fmla="*/ 0 w 999"/>
                <a:gd name="T1" fmla="*/ 6 h 123"/>
                <a:gd name="T2" fmla="*/ 717 w 999"/>
                <a:gd name="T3" fmla="*/ 12 h 123"/>
                <a:gd name="T4" fmla="*/ 744 w 999"/>
                <a:gd name="T5" fmla="*/ 36 h 123"/>
                <a:gd name="T6" fmla="*/ 801 w 999"/>
                <a:gd name="T7" fmla="*/ 42 h 123"/>
                <a:gd name="T8" fmla="*/ 876 w 999"/>
                <a:gd name="T9" fmla="*/ 6 h 123"/>
                <a:gd name="T10" fmla="*/ 933 w 999"/>
                <a:gd name="T11" fmla="*/ 0 h 123"/>
                <a:gd name="T12" fmla="*/ 981 w 999"/>
                <a:gd name="T13" fmla="*/ 15 h 123"/>
                <a:gd name="T14" fmla="*/ 999 w 999"/>
                <a:gd name="T15" fmla="*/ 51 h 123"/>
                <a:gd name="T16" fmla="*/ 987 w 999"/>
                <a:gd name="T17" fmla="*/ 123 h 123"/>
                <a:gd name="T18" fmla="*/ 18 w 999"/>
                <a:gd name="T19" fmla="*/ 120 h 123"/>
                <a:gd name="T20" fmla="*/ 0 w 999"/>
                <a:gd name="T21" fmla="*/ 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9" h="123">
                  <a:moveTo>
                    <a:pt x="0" y="6"/>
                  </a:moveTo>
                  <a:lnTo>
                    <a:pt x="717" y="12"/>
                  </a:lnTo>
                  <a:lnTo>
                    <a:pt x="744" y="36"/>
                  </a:lnTo>
                  <a:lnTo>
                    <a:pt x="801" y="42"/>
                  </a:lnTo>
                  <a:lnTo>
                    <a:pt x="876" y="6"/>
                  </a:lnTo>
                  <a:lnTo>
                    <a:pt x="933" y="0"/>
                  </a:lnTo>
                  <a:lnTo>
                    <a:pt x="981" y="15"/>
                  </a:lnTo>
                  <a:lnTo>
                    <a:pt x="999" y="51"/>
                  </a:lnTo>
                  <a:lnTo>
                    <a:pt x="987" y="123"/>
                  </a:lnTo>
                  <a:lnTo>
                    <a:pt x="18" y="120"/>
                  </a:lnTo>
                  <a:lnTo>
                    <a:pt x="0" y="6"/>
                  </a:lnTo>
                  <a:close/>
                </a:path>
              </a:pathLst>
            </a:cu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19419" name="Picture 283">
              <a:extLst>
                <a:ext uri="{FF2B5EF4-FFF2-40B4-BE49-F238E27FC236}">
                  <a16:creationId xmlns:a16="http://schemas.microsoft.com/office/drawing/2014/main" id="{8ABD508D-7FEA-54E5-F75D-2D15A73E77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3" y="3400"/>
              <a:ext cx="889" cy="4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9456" name="Group 320">
            <a:extLst>
              <a:ext uri="{FF2B5EF4-FFF2-40B4-BE49-F238E27FC236}">
                <a16:creationId xmlns:a16="http://schemas.microsoft.com/office/drawing/2014/main" id="{5FE039E7-CF0E-725E-D9F1-3F1D2DAFCC74}"/>
              </a:ext>
            </a:extLst>
          </p:cNvPr>
          <p:cNvGrpSpPr>
            <a:grpSpLocks/>
          </p:cNvGrpSpPr>
          <p:nvPr/>
        </p:nvGrpSpPr>
        <p:grpSpPr bwMode="auto">
          <a:xfrm>
            <a:off x="7751763" y="2476500"/>
            <a:ext cx="677862" cy="663575"/>
            <a:chOff x="4437" y="1472"/>
            <a:chExt cx="427" cy="418"/>
          </a:xfrm>
        </p:grpSpPr>
        <p:sp>
          <p:nvSpPr>
            <p:cNvPr id="219422" name="Rectangle 286">
              <a:extLst>
                <a:ext uri="{FF2B5EF4-FFF2-40B4-BE49-F238E27FC236}">
                  <a16:creationId xmlns:a16="http://schemas.microsoft.com/office/drawing/2014/main" id="{F045515C-2064-3C5C-69AC-12A2352EFD00}"/>
                </a:ext>
              </a:extLst>
            </p:cNvPr>
            <p:cNvSpPr>
              <a:spLocks noChangeArrowheads="1"/>
            </p:cNvSpPr>
            <p:nvPr/>
          </p:nvSpPr>
          <p:spPr bwMode="auto">
            <a:xfrm>
              <a:off x="4443" y="1475"/>
              <a:ext cx="421" cy="361"/>
            </a:xfrm>
            <a:prstGeom prst="rect">
              <a:avLst/>
            </a:prstGeom>
            <a:gradFill rotWithShape="0">
              <a:gsLst>
                <a:gs pos="0">
                  <a:srgbClr val="99CCFF">
                    <a:gamma/>
                    <a:shade val="46275"/>
                    <a:invGamma/>
                  </a:srgbClr>
                </a:gs>
                <a:gs pos="50000">
                  <a:srgbClr val="99CCFF"/>
                </a:gs>
                <a:gs pos="100000">
                  <a:srgbClr val="99CCFF">
                    <a:gamma/>
                    <a:shade val="46275"/>
                    <a:invGamma/>
                  </a:srgbClr>
                </a:gs>
              </a:gsLst>
              <a:lin ang="5400000" scaled="1"/>
            </a:gradFill>
            <a:ln w="19050">
              <a:solidFill>
                <a:srgbClr val="5F5F5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423" name="Rectangle 287">
              <a:extLst>
                <a:ext uri="{FF2B5EF4-FFF2-40B4-BE49-F238E27FC236}">
                  <a16:creationId xmlns:a16="http://schemas.microsoft.com/office/drawing/2014/main" id="{E986C0A4-B15E-673D-FED7-0D0B7B35560C}"/>
                </a:ext>
              </a:extLst>
            </p:cNvPr>
            <p:cNvSpPr>
              <a:spLocks noChangeArrowheads="1"/>
            </p:cNvSpPr>
            <p:nvPr/>
          </p:nvSpPr>
          <p:spPr bwMode="auto">
            <a:xfrm>
              <a:off x="4567" y="1837"/>
              <a:ext cx="179" cy="23"/>
            </a:xfrm>
            <a:prstGeom prst="rect">
              <a:avLst/>
            </a:prstGeom>
            <a:solidFill>
              <a:srgbClr val="5F5F5F"/>
            </a:solidFill>
            <a:ln w="19050">
              <a:solidFill>
                <a:srgbClr val="5F5F5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424" name="Rectangle 288">
              <a:extLst>
                <a:ext uri="{FF2B5EF4-FFF2-40B4-BE49-F238E27FC236}">
                  <a16:creationId xmlns:a16="http://schemas.microsoft.com/office/drawing/2014/main" id="{BE9F4E7B-3E91-E917-B1C8-E4EB024A5EF2}"/>
                </a:ext>
              </a:extLst>
            </p:cNvPr>
            <p:cNvSpPr>
              <a:spLocks noChangeArrowheads="1"/>
            </p:cNvSpPr>
            <p:nvPr/>
          </p:nvSpPr>
          <p:spPr bwMode="auto">
            <a:xfrm>
              <a:off x="4442" y="1866"/>
              <a:ext cx="414" cy="24"/>
            </a:xfrm>
            <a:prstGeom prst="rect">
              <a:avLst/>
            </a:prstGeom>
            <a:solidFill>
              <a:schemeClr val="tx2"/>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425" name="Rectangle 289">
              <a:extLst>
                <a:ext uri="{FF2B5EF4-FFF2-40B4-BE49-F238E27FC236}">
                  <a16:creationId xmlns:a16="http://schemas.microsoft.com/office/drawing/2014/main" id="{6362434A-AC62-611B-5031-87EF40445CAB}"/>
                </a:ext>
              </a:extLst>
            </p:cNvPr>
            <p:cNvSpPr>
              <a:spLocks noChangeArrowheads="1"/>
            </p:cNvSpPr>
            <p:nvPr/>
          </p:nvSpPr>
          <p:spPr bwMode="auto">
            <a:xfrm>
              <a:off x="4437" y="1472"/>
              <a:ext cx="423" cy="356"/>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19426" name="Freeform 290">
            <a:extLst>
              <a:ext uri="{FF2B5EF4-FFF2-40B4-BE49-F238E27FC236}">
                <a16:creationId xmlns:a16="http://schemas.microsoft.com/office/drawing/2014/main" id="{447F189D-DBAE-2B5B-EB12-06FEE92386B0}"/>
              </a:ext>
            </a:extLst>
          </p:cNvPr>
          <p:cNvSpPr>
            <a:spLocks/>
          </p:cNvSpPr>
          <p:nvPr/>
        </p:nvSpPr>
        <p:spPr bwMode="auto">
          <a:xfrm>
            <a:off x="3987800" y="1920875"/>
            <a:ext cx="4127500" cy="1665288"/>
          </a:xfrm>
          <a:custGeom>
            <a:avLst/>
            <a:gdLst>
              <a:gd name="T0" fmla="*/ 0 w 3651"/>
              <a:gd name="T1" fmla="*/ 0 h 1621"/>
              <a:gd name="T2" fmla="*/ 1 w 3651"/>
              <a:gd name="T3" fmla="*/ 511 h 1621"/>
              <a:gd name="T4" fmla="*/ 353 w 3651"/>
              <a:gd name="T5" fmla="*/ 665 h 1621"/>
              <a:gd name="T6" fmla="*/ 669 w 3651"/>
              <a:gd name="T7" fmla="*/ 673 h 1621"/>
              <a:gd name="T8" fmla="*/ 977 w 3651"/>
              <a:gd name="T9" fmla="*/ 797 h 1621"/>
              <a:gd name="T10" fmla="*/ 1157 w 3651"/>
              <a:gd name="T11" fmla="*/ 745 h 1621"/>
              <a:gd name="T12" fmla="*/ 1429 w 3651"/>
              <a:gd name="T13" fmla="*/ 909 h 1621"/>
              <a:gd name="T14" fmla="*/ 1569 w 3651"/>
              <a:gd name="T15" fmla="*/ 953 h 1621"/>
              <a:gd name="T16" fmla="*/ 1969 w 3651"/>
              <a:gd name="T17" fmla="*/ 1261 h 1621"/>
              <a:gd name="T18" fmla="*/ 2317 w 3651"/>
              <a:gd name="T19" fmla="*/ 1301 h 1621"/>
              <a:gd name="T20" fmla="*/ 2797 w 3651"/>
              <a:gd name="T21" fmla="*/ 1621 h 1621"/>
              <a:gd name="T22" fmla="*/ 3651 w 3651"/>
              <a:gd name="T23" fmla="*/ 1559 h 1621"/>
              <a:gd name="T24" fmla="*/ 3651 w 3651"/>
              <a:gd name="T25" fmla="*/ 1187 h 1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51" h="1621">
                <a:moveTo>
                  <a:pt x="0" y="0"/>
                </a:moveTo>
                <a:lnTo>
                  <a:pt x="1" y="511"/>
                </a:lnTo>
                <a:lnTo>
                  <a:pt x="353" y="665"/>
                </a:lnTo>
                <a:lnTo>
                  <a:pt x="669" y="673"/>
                </a:lnTo>
                <a:lnTo>
                  <a:pt x="977" y="797"/>
                </a:lnTo>
                <a:lnTo>
                  <a:pt x="1157" y="745"/>
                </a:lnTo>
                <a:lnTo>
                  <a:pt x="1429" y="909"/>
                </a:lnTo>
                <a:lnTo>
                  <a:pt x="1569" y="953"/>
                </a:lnTo>
                <a:lnTo>
                  <a:pt x="1969" y="1261"/>
                </a:lnTo>
                <a:lnTo>
                  <a:pt x="2317" y="1301"/>
                </a:lnTo>
                <a:lnTo>
                  <a:pt x="2797" y="1621"/>
                </a:lnTo>
                <a:lnTo>
                  <a:pt x="3651" y="1559"/>
                </a:lnTo>
                <a:lnTo>
                  <a:pt x="3651" y="1187"/>
                </a:lnTo>
              </a:path>
            </a:pathLst>
          </a:custGeom>
          <a:noFill/>
          <a:ln w="57150" cmpd="sng">
            <a:solidFill>
              <a:schemeClr val="accent2"/>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219427" name="Object 291">
            <a:extLst>
              <a:ext uri="{FF2B5EF4-FFF2-40B4-BE49-F238E27FC236}">
                <a16:creationId xmlns:a16="http://schemas.microsoft.com/office/drawing/2014/main" id="{8263425B-B372-799B-D64F-768810051BD8}"/>
              </a:ext>
            </a:extLst>
          </p:cNvPr>
          <p:cNvGraphicFramePr>
            <a:graphicFrameLocks noChangeAspect="1"/>
          </p:cNvGraphicFramePr>
          <p:nvPr/>
        </p:nvGraphicFramePr>
        <p:xfrm>
          <a:off x="3725863" y="2005013"/>
          <a:ext cx="369887" cy="520700"/>
        </p:xfrm>
        <a:graphic>
          <a:graphicData uri="http://schemas.openxmlformats.org/presentationml/2006/ole">
            <mc:AlternateContent xmlns:mc="http://schemas.openxmlformats.org/markup-compatibility/2006">
              <mc:Choice xmlns:v="urn:schemas-microsoft-com:vml" Requires="v">
                <p:oleObj name="Clip" r:id="rId5" imgW="11569700" imgH="17894300" progId="MS_ClipArt_Gallery.2">
                  <p:embed/>
                </p:oleObj>
              </mc:Choice>
              <mc:Fallback>
                <p:oleObj name="Clip" r:id="rId5" imgW="11569700" imgH="17894300" progId="MS_ClipArt_Gallery.2">
                  <p:embed/>
                  <p:pic>
                    <p:nvPicPr>
                      <p:cNvPr id="0" name="Object 29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25863" y="2005013"/>
                        <a:ext cx="36988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19428" name="Group 292">
            <a:extLst>
              <a:ext uri="{FF2B5EF4-FFF2-40B4-BE49-F238E27FC236}">
                <a16:creationId xmlns:a16="http://schemas.microsoft.com/office/drawing/2014/main" id="{0CC41706-0235-7A0D-3BCE-A1E0FEA00883}"/>
              </a:ext>
            </a:extLst>
          </p:cNvPr>
          <p:cNvGrpSpPr>
            <a:grpSpLocks/>
          </p:cNvGrpSpPr>
          <p:nvPr/>
        </p:nvGrpSpPr>
        <p:grpSpPr bwMode="auto">
          <a:xfrm>
            <a:off x="6416675" y="3648075"/>
            <a:ext cx="357188" cy="149225"/>
            <a:chOff x="3600" y="219"/>
            <a:chExt cx="360" cy="175"/>
          </a:xfrm>
        </p:grpSpPr>
        <p:sp>
          <p:nvSpPr>
            <p:cNvPr id="219429" name="Oval 293">
              <a:extLst>
                <a:ext uri="{FF2B5EF4-FFF2-40B4-BE49-F238E27FC236}">
                  <a16:creationId xmlns:a16="http://schemas.microsoft.com/office/drawing/2014/main" id="{E7C825DA-9671-07D3-F14D-7FC300C8323F}"/>
                </a:ext>
              </a:extLst>
            </p:cNvPr>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430" name="Line 294">
              <a:extLst>
                <a:ext uri="{FF2B5EF4-FFF2-40B4-BE49-F238E27FC236}">
                  <a16:creationId xmlns:a16="http://schemas.microsoft.com/office/drawing/2014/main" id="{6B257857-089B-F7E7-FFCD-09066A1AB795}"/>
                </a:ext>
              </a:extLst>
            </p:cNvPr>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431" name="Line 295">
              <a:extLst>
                <a:ext uri="{FF2B5EF4-FFF2-40B4-BE49-F238E27FC236}">
                  <a16:creationId xmlns:a16="http://schemas.microsoft.com/office/drawing/2014/main" id="{95922007-EEEA-23DB-723D-B72799ADB98F}"/>
                </a:ext>
              </a:extLst>
            </p:cNvPr>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432" name="Rectangle 296">
              <a:extLst>
                <a:ext uri="{FF2B5EF4-FFF2-40B4-BE49-F238E27FC236}">
                  <a16:creationId xmlns:a16="http://schemas.microsoft.com/office/drawing/2014/main" id="{056CB5D2-A456-00C5-45A6-588C6208E762}"/>
                </a:ext>
              </a:extLst>
            </p:cNvPr>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sp>
          <p:nvSpPr>
            <p:cNvPr id="219433" name="Oval 297">
              <a:extLst>
                <a:ext uri="{FF2B5EF4-FFF2-40B4-BE49-F238E27FC236}">
                  <a16:creationId xmlns:a16="http://schemas.microsoft.com/office/drawing/2014/main" id="{34308906-3F8B-32A3-EB08-B0B0189A40BA}"/>
                </a:ext>
              </a:extLst>
            </p:cNvPr>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19434" name="Group 298">
              <a:extLst>
                <a:ext uri="{FF2B5EF4-FFF2-40B4-BE49-F238E27FC236}">
                  <a16:creationId xmlns:a16="http://schemas.microsoft.com/office/drawing/2014/main" id="{8BEC8EF5-26A4-4F19-FC43-1F3EF9A67A0E}"/>
                </a:ext>
              </a:extLst>
            </p:cNvPr>
            <p:cNvGrpSpPr>
              <a:grpSpLocks/>
            </p:cNvGrpSpPr>
            <p:nvPr/>
          </p:nvGrpSpPr>
          <p:grpSpPr bwMode="auto">
            <a:xfrm>
              <a:off x="3686" y="244"/>
              <a:ext cx="177" cy="66"/>
              <a:chOff x="2848" y="848"/>
              <a:chExt cx="140" cy="98"/>
            </a:xfrm>
          </p:grpSpPr>
          <p:sp>
            <p:nvSpPr>
              <p:cNvPr id="219435" name="Line 299">
                <a:extLst>
                  <a:ext uri="{FF2B5EF4-FFF2-40B4-BE49-F238E27FC236}">
                    <a16:creationId xmlns:a16="http://schemas.microsoft.com/office/drawing/2014/main" id="{82C820D1-2A4A-C009-093B-0599B713851C}"/>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436" name="Line 300">
                <a:extLst>
                  <a:ext uri="{FF2B5EF4-FFF2-40B4-BE49-F238E27FC236}">
                    <a16:creationId xmlns:a16="http://schemas.microsoft.com/office/drawing/2014/main" id="{B6E94F7F-4FE1-E588-9E47-9F123BED9596}"/>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437" name="Line 301">
                <a:extLst>
                  <a:ext uri="{FF2B5EF4-FFF2-40B4-BE49-F238E27FC236}">
                    <a16:creationId xmlns:a16="http://schemas.microsoft.com/office/drawing/2014/main" id="{145AAC5B-5F81-D586-E94B-6024C3084859}"/>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9438" name="Group 302">
              <a:extLst>
                <a:ext uri="{FF2B5EF4-FFF2-40B4-BE49-F238E27FC236}">
                  <a16:creationId xmlns:a16="http://schemas.microsoft.com/office/drawing/2014/main" id="{17F14327-0FD7-7E85-4B0E-3FB3FC36ED63}"/>
                </a:ext>
              </a:extLst>
            </p:cNvPr>
            <p:cNvGrpSpPr>
              <a:grpSpLocks/>
            </p:cNvGrpSpPr>
            <p:nvPr/>
          </p:nvGrpSpPr>
          <p:grpSpPr bwMode="auto">
            <a:xfrm flipV="1">
              <a:off x="3686" y="243"/>
              <a:ext cx="177" cy="66"/>
              <a:chOff x="2848" y="848"/>
              <a:chExt cx="140" cy="98"/>
            </a:xfrm>
          </p:grpSpPr>
          <p:sp>
            <p:nvSpPr>
              <p:cNvPr id="219439" name="Line 303">
                <a:extLst>
                  <a:ext uri="{FF2B5EF4-FFF2-40B4-BE49-F238E27FC236}">
                    <a16:creationId xmlns:a16="http://schemas.microsoft.com/office/drawing/2014/main" id="{188A677D-C298-FE94-A531-6B8EEF4EFBEF}"/>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440" name="Line 304">
                <a:extLst>
                  <a:ext uri="{FF2B5EF4-FFF2-40B4-BE49-F238E27FC236}">
                    <a16:creationId xmlns:a16="http://schemas.microsoft.com/office/drawing/2014/main" id="{CEA97403-3A6B-5C06-F634-B5CB57E07CAE}"/>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441" name="Line 305">
                <a:extLst>
                  <a:ext uri="{FF2B5EF4-FFF2-40B4-BE49-F238E27FC236}">
                    <a16:creationId xmlns:a16="http://schemas.microsoft.com/office/drawing/2014/main" id="{56639DA7-43D2-1254-D79C-3CBEDE5F8175}"/>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19442" name="Freeform 306">
            <a:extLst>
              <a:ext uri="{FF2B5EF4-FFF2-40B4-BE49-F238E27FC236}">
                <a16:creationId xmlns:a16="http://schemas.microsoft.com/office/drawing/2014/main" id="{35A21FB2-26B3-295B-F425-EAAD6ED44790}"/>
              </a:ext>
            </a:extLst>
          </p:cNvPr>
          <p:cNvSpPr>
            <a:spLocks/>
          </p:cNvSpPr>
          <p:nvPr/>
        </p:nvSpPr>
        <p:spPr bwMode="auto">
          <a:xfrm>
            <a:off x="6437313" y="3352800"/>
            <a:ext cx="138112" cy="307975"/>
          </a:xfrm>
          <a:custGeom>
            <a:avLst/>
            <a:gdLst>
              <a:gd name="T0" fmla="*/ 0 w 428"/>
              <a:gd name="T1" fmla="*/ 0 h 289"/>
              <a:gd name="T2" fmla="*/ 428 w 428"/>
              <a:gd name="T3" fmla="*/ 289 h 289"/>
            </a:gdLst>
            <a:ahLst/>
            <a:cxnLst>
              <a:cxn ang="0">
                <a:pos x="T0" y="T1"/>
              </a:cxn>
              <a:cxn ang="0">
                <a:pos x="T2" y="T3"/>
              </a:cxn>
            </a:cxnLst>
            <a:rect l="0" t="0" r="r" b="b"/>
            <a:pathLst>
              <a:path w="428" h="289">
                <a:moveTo>
                  <a:pt x="0" y="0"/>
                </a:moveTo>
                <a:lnTo>
                  <a:pt x="428" y="289"/>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443" name="Freeform 307">
            <a:extLst>
              <a:ext uri="{FF2B5EF4-FFF2-40B4-BE49-F238E27FC236}">
                <a16:creationId xmlns:a16="http://schemas.microsoft.com/office/drawing/2014/main" id="{A4ABDF34-9C94-2623-B1FE-9C16A1DC1DFD}"/>
              </a:ext>
            </a:extLst>
          </p:cNvPr>
          <p:cNvSpPr>
            <a:spLocks/>
          </p:cNvSpPr>
          <p:nvPr/>
        </p:nvSpPr>
        <p:spPr bwMode="auto">
          <a:xfrm flipV="1">
            <a:off x="6773863" y="3660775"/>
            <a:ext cx="269875" cy="58738"/>
          </a:xfrm>
          <a:custGeom>
            <a:avLst/>
            <a:gdLst>
              <a:gd name="T0" fmla="*/ 0 w 428"/>
              <a:gd name="T1" fmla="*/ 0 h 289"/>
              <a:gd name="T2" fmla="*/ 428 w 428"/>
              <a:gd name="T3" fmla="*/ 289 h 289"/>
            </a:gdLst>
            <a:ahLst/>
            <a:cxnLst>
              <a:cxn ang="0">
                <a:pos x="T0" y="T1"/>
              </a:cxn>
              <a:cxn ang="0">
                <a:pos x="T2" y="T3"/>
              </a:cxn>
            </a:cxnLst>
            <a:rect l="0" t="0" r="r" b="b"/>
            <a:pathLst>
              <a:path w="428" h="289">
                <a:moveTo>
                  <a:pt x="0" y="0"/>
                </a:moveTo>
                <a:lnTo>
                  <a:pt x="428" y="289"/>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445" name="Freeform 309">
            <a:extLst>
              <a:ext uri="{FF2B5EF4-FFF2-40B4-BE49-F238E27FC236}">
                <a16:creationId xmlns:a16="http://schemas.microsoft.com/office/drawing/2014/main" id="{22947D72-6EF8-43BC-C81B-6749383DF89A}"/>
              </a:ext>
            </a:extLst>
          </p:cNvPr>
          <p:cNvSpPr>
            <a:spLocks/>
          </p:cNvSpPr>
          <p:nvPr/>
        </p:nvSpPr>
        <p:spPr bwMode="auto">
          <a:xfrm>
            <a:off x="6613525" y="3797300"/>
            <a:ext cx="77788" cy="188913"/>
          </a:xfrm>
          <a:custGeom>
            <a:avLst/>
            <a:gdLst>
              <a:gd name="T0" fmla="*/ 0 w 428"/>
              <a:gd name="T1" fmla="*/ 0 h 289"/>
              <a:gd name="T2" fmla="*/ 428 w 428"/>
              <a:gd name="T3" fmla="*/ 289 h 289"/>
            </a:gdLst>
            <a:ahLst/>
            <a:cxnLst>
              <a:cxn ang="0">
                <a:pos x="T0" y="T1"/>
              </a:cxn>
              <a:cxn ang="0">
                <a:pos x="T2" y="T3"/>
              </a:cxn>
            </a:cxnLst>
            <a:rect l="0" t="0" r="r" b="b"/>
            <a:pathLst>
              <a:path w="428" h="289">
                <a:moveTo>
                  <a:pt x="0" y="0"/>
                </a:moveTo>
                <a:lnTo>
                  <a:pt x="428" y="289"/>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447" name="Freeform 311">
            <a:extLst>
              <a:ext uri="{FF2B5EF4-FFF2-40B4-BE49-F238E27FC236}">
                <a16:creationId xmlns:a16="http://schemas.microsoft.com/office/drawing/2014/main" id="{2323249C-E77C-82AE-421A-87C894D837C6}"/>
              </a:ext>
            </a:extLst>
          </p:cNvPr>
          <p:cNvSpPr>
            <a:spLocks/>
          </p:cNvSpPr>
          <p:nvPr/>
        </p:nvSpPr>
        <p:spPr bwMode="auto">
          <a:xfrm flipH="1">
            <a:off x="5157788" y="2433638"/>
            <a:ext cx="296862" cy="225425"/>
          </a:xfrm>
          <a:custGeom>
            <a:avLst/>
            <a:gdLst>
              <a:gd name="T0" fmla="*/ 0 w 428"/>
              <a:gd name="T1" fmla="*/ 0 h 289"/>
              <a:gd name="T2" fmla="*/ 428 w 428"/>
              <a:gd name="T3" fmla="*/ 289 h 289"/>
            </a:gdLst>
            <a:ahLst/>
            <a:cxnLst>
              <a:cxn ang="0">
                <a:pos x="T0" y="T1"/>
              </a:cxn>
              <a:cxn ang="0">
                <a:pos x="T2" y="T3"/>
              </a:cxn>
            </a:cxnLst>
            <a:rect l="0" t="0" r="r" b="b"/>
            <a:pathLst>
              <a:path w="428" h="289">
                <a:moveTo>
                  <a:pt x="0" y="0"/>
                </a:moveTo>
                <a:lnTo>
                  <a:pt x="428" y="289"/>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449" name="Line 313">
            <a:extLst>
              <a:ext uri="{FF2B5EF4-FFF2-40B4-BE49-F238E27FC236}">
                <a16:creationId xmlns:a16="http://schemas.microsoft.com/office/drawing/2014/main" id="{5BF63F58-23AA-AEB3-E792-317F2EA461BD}"/>
              </a:ext>
            </a:extLst>
          </p:cNvPr>
          <p:cNvSpPr>
            <a:spLocks noChangeShapeType="1"/>
          </p:cNvSpPr>
          <p:nvPr/>
        </p:nvSpPr>
        <p:spPr bwMode="auto">
          <a:xfrm flipH="1">
            <a:off x="8210550" y="3233738"/>
            <a:ext cx="1588" cy="2730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451" name="Rectangle 315">
            <a:extLst>
              <a:ext uri="{FF2B5EF4-FFF2-40B4-BE49-F238E27FC236}">
                <a16:creationId xmlns:a16="http://schemas.microsoft.com/office/drawing/2014/main" id="{3791A8B9-2C97-21E0-BA3A-7E9AE4267884}"/>
              </a:ext>
            </a:extLst>
          </p:cNvPr>
          <p:cNvSpPr>
            <a:spLocks noChangeArrowheads="1"/>
          </p:cNvSpPr>
          <p:nvPr/>
        </p:nvSpPr>
        <p:spPr bwMode="auto">
          <a:xfrm>
            <a:off x="842963" y="4795838"/>
            <a:ext cx="6516687" cy="82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5000"/>
              <a:buFont typeface="ZapfDingbats" pitchFamily="82" charset="2"/>
              <a:buChar char="r"/>
              <a:defRPr sz="2400">
                <a:solidFill>
                  <a:schemeClr val="tx1"/>
                </a:solidFill>
                <a:latin typeface="Comic Sans MS" panose="030F0902030302020204" pitchFamily="66" charset="0"/>
              </a:defRPr>
            </a:lvl1pPr>
            <a:lvl2pPr marL="742950" indent="-285750">
              <a:spcBef>
                <a:spcPct val="20000"/>
              </a:spcBef>
              <a:buClr>
                <a:schemeClr val="accent2"/>
              </a:buClr>
              <a:buSzPct val="75000"/>
              <a:buFont typeface="ZapfDingbats" pitchFamily="82" charset="2"/>
              <a:buChar char="m"/>
              <a:defRPr sz="2000">
                <a:solidFill>
                  <a:schemeClr val="tx1"/>
                </a:solidFill>
                <a:latin typeface="Comic Sans MS" panose="030F0902030302020204" pitchFamily="66" charset="0"/>
              </a:defRPr>
            </a:lvl2pPr>
            <a:lvl3pPr marL="1143000" indent="-228600">
              <a:spcBef>
                <a:spcPct val="20000"/>
              </a:spcBef>
              <a:buChar char="•"/>
              <a:defRPr>
                <a:solidFill>
                  <a:schemeClr val="tx1"/>
                </a:solidFill>
                <a:latin typeface="Comic Sans MS" panose="030F0902030302020204" pitchFamily="66"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r>
              <a:rPr lang="en-US" altLang="en-US"/>
              <a:t>timing constraint for still-to-be transmitted data: in time for playout</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125B7277-2F17-4722-0C01-7D1C523F3264}"/>
              </a:ext>
            </a:extLst>
          </p:cNvPr>
          <p:cNvSpPr>
            <a:spLocks noGrp="1"/>
          </p:cNvSpPr>
          <p:nvPr>
            <p:ph type="ftr" sz="quarter" idx="10"/>
          </p:nvPr>
        </p:nvSpPr>
        <p:spPr/>
        <p:txBody>
          <a:bodyPr/>
          <a:lstStyle/>
          <a:p>
            <a:r>
              <a:rPr lang="en-US" altLang="en-US"/>
              <a:t>7: Multimedia Networking</a:t>
            </a:r>
          </a:p>
        </p:txBody>
      </p:sp>
      <p:sp>
        <p:nvSpPr>
          <p:cNvPr id="3" name="Slide Number Placeholder 5">
            <a:extLst>
              <a:ext uri="{FF2B5EF4-FFF2-40B4-BE49-F238E27FC236}">
                <a16:creationId xmlns:a16="http://schemas.microsoft.com/office/drawing/2014/main" id="{2FBD78D8-31B7-47DE-A7C0-4D3F2FF627BF}"/>
              </a:ext>
            </a:extLst>
          </p:cNvPr>
          <p:cNvSpPr>
            <a:spLocks noGrp="1"/>
          </p:cNvSpPr>
          <p:nvPr>
            <p:ph type="sldNum" sz="quarter" idx="11"/>
          </p:nvPr>
        </p:nvSpPr>
        <p:spPr/>
        <p:txBody>
          <a:bodyPr/>
          <a:lstStyle/>
          <a:p>
            <a:r>
              <a:rPr lang="en-US" altLang="en-US"/>
              <a:t>7-</a:t>
            </a:r>
            <a:fld id="{49EC3918-99B8-A44A-B5CB-7793A30B430C}" type="slidenum">
              <a:rPr lang="en-US" altLang="en-US"/>
              <a:pPr/>
              <a:t>60</a:t>
            </a:fld>
            <a:endParaRPr lang="en-US" altLang="en-US"/>
          </a:p>
        </p:txBody>
      </p:sp>
      <p:sp>
        <p:nvSpPr>
          <p:cNvPr id="353282" name="Rectangle 2">
            <a:extLst>
              <a:ext uri="{FF2B5EF4-FFF2-40B4-BE49-F238E27FC236}">
                <a16:creationId xmlns:a16="http://schemas.microsoft.com/office/drawing/2014/main" id="{FF9EFF72-88F5-B81A-6E62-1D682C6983B6}"/>
              </a:ext>
            </a:extLst>
          </p:cNvPr>
          <p:cNvSpPr>
            <a:spLocks noGrp="1" noChangeArrowheads="1"/>
          </p:cNvSpPr>
          <p:nvPr>
            <p:ph type="title"/>
          </p:nvPr>
        </p:nvSpPr>
        <p:spPr>
          <a:xfrm>
            <a:off x="433388" y="295275"/>
            <a:ext cx="7772400" cy="871538"/>
          </a:xfrm>
        </p:spPr>
        <p:txBody>
          <a:bodyPr/>
          <a:lstStyle/>
          <a:p>
            <a:pPr algn="l"/>
            <a:r>
              <a:rPr lang="en-US" altLang="en-US"/>
              <a:t>RTCP Bandwidth Scaling</a:t>
            </a:r>
          </a:p>
        </p:txBody>
      </p:sp>
      <p:sp>
        <p:nvSpPr>
          <p:cNvPr id="353283" name="Rectangle 3">
            <a:extLst>
              <a:ext uri="{FF2B5EF4-FFF2-40B4-BE49-F238E27FC236}">
                <a16:creationId xmlns:a16="http://schemas.microsoft.com/office/drawing/2014/main" id="{7FF9B8B1-CCFB-A2EB-9BA0-81061CED2608}"/>
              </a:ext>
            </a:extLst>
          </p:cNvPr>
          <p:cNvSpPr>
            <a:spLocks noGrp="1" noChangeArrowheads="1"/>
          </p:cNvSpPr>
          <p:nvPr>
            <p:ph type="body" sz="half" idx="1"/>
          </p:nvPr>
        </p:nvSpPr>
        <p:spPr>
          <a:xfrm>
            <a:off x="506413" y="1454150"/>
            <a:ext cx="3810000" cy="4908550"/>
          </a:xfrm>
        </p:spPr>
        <p:txBody>
          <a:bodyPr/>
          <a:lstStyle/>
          <a:p>
            <a:r>
              <a:rPr lang="en-US" altLang="en-US" sz="2000"/>
              <a:t>RTCP attempts to limit its traffic to 5% of session bandwidth.</a:t>
            </a:r>
          </a:p>
          <a:p>
            <a:pPr>
              <a:buFont typeface="ZapfDingbats" pitchFamily="82" charset="2"/>
              <a:buNone/>
            </a:pPr>
            <a:r>
              <a:rPr lang="en-US" altLang="en-US" sz="2000" u="sng">
                <a:solidFill>
                  <a:srgbClr val="FF0000"/>
                </a:solidFill>
              </a:rPr>
              <a:t>Example</a:t>
            </a:r>
            <a:r>
              <a:rPr lang="en-US" altLang="en-US" sz="2000"/>
              <a:t> </a:t>
            </a:r>
          </a:p>
          <a:p>
            <a:r>
              <a:rPr lang="en-US" altLang="en-US" sz="2000"/>
              <a:t>Suppose one sender, sending video at 2 Mbps. Then RTCP attempts to limit its traffic to 100 Kbps. </a:t>
            </a:r>
          </a:p>
          <a:p>
            <a:r>
              <a:rPr lang="en-US" altLang="en-US" sz="2000"/>
              <a:t>RTCP gives 75% of  rate to receivers; remaining 25% to sender</a:t>
            </a:r>
            <a:endParaRPr lang="en-US" altLang="en-US" sz="1800"/>
          </a:p>
        </p:txBody>
      </p:sp>
      <p:sp>
        <p:nvSpPr>
          <p:cNvPr id="353284" name="Rectangle 4">
            <a:extLst>
              <a:ext uri="{FF2B5EF4-FFF2-40B4-BE49-F238E27FC236}">
                <a16:creationId xmlns:a16="http://schemas.microsoft.com/office/drawing/2014/main" id="{E466DB01-1E26-D306-1627-0494D1076A29}"/>
              </a:ext>
            </a:extLst>
          </p:cNvPr>
          <p:cNvSpPr>
            <a:spLocks noGrp="1" noChangeArrowheads="1"/>
          </p:cNvSpPr>
          <p:nvPr>
            <p:ph type="body" sz="half" idx="2"/>
          </p:nvPr>
        </p:nvSpPr>
        <p:spPr>
          <a:xfrm>
            <a:off x="4327525" y="1573213"/>
            <a:ext cx="4211638" cy="4908550"/>
          </a:xfrm>
        </p:spPr>
        <p:txBody>
          <a:bodyPr/>
          <a:lstStyle/>
          <a:p>
            <a:r>
              <a:rPr lang="en-US" altLang="en-US" sz="2000"/>
              <a:t>75 kbps is equally shared among receivers: </a:t>
            </a:r>
          </a:p>
          <a:p>
            <a:pPr lvl="1"/>
            <a:r>
              <a:rPr lang="en-US" altLang="en-US" sz="1800"/>
              <a:t>with R receivers,  each receiver gets to send RTCP traffic at 75/R kbps. </a:t>
            </a:r>
          </a:p>
          <a:p>
            <a:r>
              <a:rPr lang="en-US" altLang="en-US" sz="2000"/>
              <a:t>sender gets to send RTCP traffic at 25 kbps.</a:t>
            </a:r>
            <a:r>
              <a:rPr lang="en-US" altLang="en-US"/>
              <a:t> </a:t>
            </a:r>
          </a:p>
          <a:p>
            <a:r>
              <a:rPr lang="en-US" altLang="en-US" sz="2000"/>
              <a:t>participant determines RTCP packet transmission period by calculating avg RTCP packet size (across entire session) and dividing by  allocated rate</a:t>
            </a:r>
            <a:r>
              <a:rPr lang="en-US" altLang="en-US" sz="1800"/>
              <a:t>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1D3FB07C-7008-F081-E1A9-4D428670D2FA}"/>
              </a:ext>
            </a:extLst>
          </p:cNvPr>
          <p:cNvSpPr>
            <a:spLocks noGrp="1"/>
          </p:cNvSpPr>
          <p:nvPr>
            <p:ph type="ftr" sz="quarter" idx="10"/>
          </p:nvPr>
        </p:nvSpPr>
        <p:spPr/>
        <p:txBody>
          <a:bodyPr/>
          <a:lstStyle/>
          <a:p>
            <a:r>
              <a:rPr lang="en-US" altLang="en-US"/>
              <a:t>7: Multimedia Networking</a:t>
            </a:r>
          </a:p>
        </p:txBody>
      </p:sp>
      <p:sp>
        <p:nvSpPr>
          <p:cNvPr id="3" name="Slide Number Placeholder 4">
            <a:extLst>
              <a:ext uri="{FF2B5EF4-FFF2-40B4-BE49-F238E27FC236}">
                <a16:creationId xmlns:a16="http://schemas.microsoft.com/office/drawing/2014/main" id="{E89B36E9-EA03-1981-5842-DF879E8CFDC6}"/>
              </a:ext>
            </a:extLst>
          </p:cNvPr>
          <p:cNvSpPr>
            <a:spLocks noGrp="1"/>
          </p:cNvSpPr>
          <p:nvPr>
            <p:ph type="sldNum" sz="quarter" idx="11"/>
          </p:nvPr>
        </p:nvSpPr>
        <p:spPr/>
        <p:txBody>
          <a:bodyPr/>
          <a:lstStyle/>
          <a:p>
            <a:r>
              <a:rPr lang="en-US" altLang="en-US"/>
              <a:t>7-</a:t>
            </a:r>
            <a:fld id="{5455D3F8-9890-7548-BF66-C98A84FA8084}" type="slidenum">
              <a:rPr lang="en-US" altLang="en-US"/>
              <a:pPr/>
              <a:t>61</a:t>
            </a:fld>
            <a:endParaRPr lang="en-US" altLang="en-US"/>
          </a:p>
        </p:txBody>
      </p:sp>
      <p:sp>
        <p:nvSpPr>
          <p:cNvPr id="366597" name="Rectangle 5">
            <a:extLst>
              <a:ext uri="{FF2B5EF4-FFF2-40B4-BE49-F238E27FC236}">
                <a16:creationId xmlns:a16="http://schemas.microsoft.com/office/drawing/2014/main" id="{95E37D70-A2C7-ED0C-3F77-9041D2339A93}"/>
              </a:ext>
            </a:extLst>
          </p:cNvPr>
          <p:cNvSpPr>
            <a:spLocks noGrp="1" noChangeArrowheads="1"/>
          </p:cNvSpPr>
          <p:nvPr>
            <p:ph type="title"/>
          </p:nvPr>
        </p:nvSpPr>
        <p:spPr>
          <a:xfrm>
            <a:off x="533400" y="228600"/>
            <a:ext cx="8064500" cy="871538"/>
          </a:xfrm>
        </p:spPr>
        <p:txBody>
          <a:bodyPr/>
          <a:lstStyle/>
          <a:p>
            <a:pPr algn="l"/>
            <a:r>
              <a:rPr lang="en-US" altLang="en-US"/>
              <a:t>SIP: Session Initiation Protocol</a:t>
            </a:r>
            <a:r>
              <a:rPr lang="en-US" altLang="en-US" sz="2800" u="none"/>
              <a:t> </a:t>
            </a:r>
            <a:r>
              <a:rPr lang="en-US" altLang="en-US" sz="2400" u="none"/>
              <a:t>[RFC 3261]</a:t>
            </a:r>
          </a:p>
        </p:txBody>
      </p:sp>
      <p:sp>
        <p:nvSpPr>
          <p:cNvPr id="366598" name="Rectangle 6">
            <a:extLst>
              <a:ext uri="{FF2B5EF4-FFF2-40B4-BE49-F238E27FC236}">
                <a16:creationId xmlns:a16="http://schemas.microsoft.com/office/drawing/2014/main" id="{33C91EA8-552F-0E95-7ECC-FD012603F6B8}"/>
              </a:ext>
            </a:extLst>
          </p:cNvPr>
          <p:cNvSpPr>
            <a:spLocks noGrp="1" noChangeArrowheads="1"/>
          </p:cNvSpPr>
          <p:nvPr>
            <p:ph type="body" idx="1"/>
          </p:nvPr>
        </p:nvSpPr>
        <p:spPr/>
        <p:txBody>
          <a:bodyPr/>
          <a:lstStyle/>
          <a:p>
            <a:endParaRPr lang="en-US" altLang="en-US"/>
          </a:p>
          <a:p>
            <a:pPr>
              <a:buFont typeface="ZapfDingbats" pitchFamily="82" charset="2"/>
              <a:buNone/>
            </a:pPr>
            <a:r>
              <a:rPr lang="en-US" altLang="en-US" u="sng">
                <a:solidFill>
                  <a:srgbClr val="FF0000"/>
                </a:solidFill>
              </a:rPr>
              <a:t>SIP long-term vision:</a:t>
            </a:r>
          </a:p>
          <a:p>
            <a:pPr>
              <a:buFont typeface="ZapfDingbats" pitchFamily="82" charset="2"/>
              <a:buNone/>
            </a:pPr>
            <a:endParaRPr lang="en-US" altLang="en-US"/>
          </a:p>
          <a:p>
            <a:r>
              <a:rPr lang="en-US" altLang="en-US"/>
              <a:t>all telephone calls, video conference calls take place over Internet</a:t>
            </a:r>
          </a:p>
          <a:p>
            <a:r>
              <a:rPr lang="en-US" altLang="en-US"/>
              <a:t>people are identified by names or e-mail addresses, rather than by phone numbers</a:t>
            </a:r>
          </a:p>
          <a:p>
            <a:r>
              <a:rPr lang="en-US" altLang="en-US"/>
              <a:t>you can reach callee, no matter where callee roams, no matter what IP device callee is currently using</a:t>
            </a:r>
          </a:p>
          <a:p>
            <a:endParaRPr lang="en-US" altLang="en-US"/>
          </a:p>
          <a:p>
            <a:endParaRPr lang="en-US" altLang="en-US"/>
          </a:p>
          <a:p>
            <a:endParaRPr lang="en-US" alt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6E27B37-A071-E4C8-3B10-1CB77D3F13A2}"/>
              </a:ext>
            </a:extLst>
          </p:cNvPr>
          <p:cNvSpPr>
            <a:spLocks noGrp="1"/>
          </p:cNvSpPr>
          <p:nvPr>
            <p:ph type="ftr" sz="quarter" idx="10"/>
          </p:nvPr>
        </p:nvSpPr>
        <p:spPr/>
        <p:txBody>
          <a:bodyPr/>
          <a:lstStyle/>
          <a:p>
            <a:r>
              <a:rPr lang="en-US" altLang="en-US"/>
              <a:t>7: Multimedia Networking</a:t>
            </a:r>
          </a:p>
        </p:txBody>
      </p:sp>
      <p:sp>
        <p:nvSpPr>
          <p:cNvPr id="3" name="Slide Number Placeholder 5">
            <a:extLst>
              <a:ext uri="{FF2B5EF4-FFF2-40B4-BE49-F238E27FC236}">
                <a16:creationId xmlns:a16="http://schemas.microsoft.com/office/drawing/2014/main" id="{7FA2F4F4-483E-4873-8845-EB468E12462C}"/>
              </a:ext>
            </a:extLst>
          </p:cNvPr>
          <p:cNvSpPr>
            <a:spLocks noGrp="1"/>
          </p:cNvSpPr>
          <p:nvPr>
            <p:ph type="sldNum" sz="quarter" idx="11"/>
          </p:nvPr>
        </p:nvSpPr>
        <p:spPr/>
        <p:txBody>
          <a:bodyPr/>
          <a:lstStyle/>
          <a:p>
            <a:r>
              <a:rPr lang="en-US" altLang="en-US"/>
              <a:t>7-</a:t>
            </a:r>
            <a:fld id="{68C216CE-9A98-6F46-B399-CC5359C178F9}" type="slidenum">
              <a:rPr lang="en-US" altLang="en-US"/>
              <a:pPr/>
              <a:t>62</a:t>
            </a:fld>
            <a:endParaRPr lang="en-US" altLang="en-US"/>
          </a:p>
        </p:txBody>
      </p:sp>
      <p:sp>
        <p:nvSpPr>
          <p:cNvPr id="367618" name="Rectangle 2">
            <a:extLst>
              <a:ext uri="{FF2B5EF4-FFF2-40B4-BE49-F238E27FC236}">
                <a16:creationId xmlns:a16="http://schemas.microsoft.com/office/drawing/2014/main" id="{89E5F283-E2ED-6A69-A9C4-DB1663F83651}"/>
              </a:ext>
            </a:extLst>
          </p:cNvPr>
          <p:cNvSpPr>
            <a:spLocks noGrp="1" noChangeArrowheads="1"/>
          </p:cNvSpPr>
          <p:nvPr>
            <p:ph type="title"/>
          </p:nvPr>
        </p:nvSpPr>
        <p:spPr/>
        <p:txBody>
          <a:bodyPr/>
          <a:lstStyle/>
          <a:p>
            <a:pPr algn="l"/>
            <a:r>
              <a:rPr lang="en-US" altLang="en-US"/>
              <a:t>SIP Services</a:t>
            </a:r>
          </a:p>
        </p:txBody>
      </p:sp>
      <p:sp>
        <p:nvSpPr>
          <p:cNvPr id="367619" name="Rectangle 3">
            <a:extLst>
              <a:ext uri="{FF2B5EF4-FFF2-40B4-BE49-F238E27FC236}">
                <a16:creationId xmlns:a16="http://schemas.microsoft.com/office/drawing/2014/main" id="{9069F75F-779E-FF20-456D-3A7B5DC26314}"/>
              </a:ext>
            </a:extLst>
          </p:cNvPr>
          <p:cNvSpPr>
            <a:spLocks noGrp="1" noChangeArrowheads="1"/>
          </p:cNvSpPr>
          <p:nvPr>
            <p:ph type="body" sz="half" idx="1"/>
          </p:nvPr>
        </p:nvSpPr>
        <p:spPr>
          <a:xfrm>
            <a:off x="350838" y="1339850"/>
            <a:ext cx="3992562" cy="4908550"/>
          </a:xfrm>
        </p:spPr>
        <p:txBody>
          <a:bodyPr/>
          <a:lstStyle/>
          <a:p>
            <a:r>
              <a:rPr lang="en-US" altLang="en-US"/>
              <a:t>Setting up  a call, SIP provides mechanisms ..</a:t>
            </a:r>
            <a:endParaRPr lang="en-US" altLang="en-US" sz="2000"/>
          </a:p>
          <a:p>
            <a:pPr lvl="1"/>
            <a:r>
              <a:rPr lang="en-US" altLang="en-US" sz="2400"/>
              <a:t>for caller to let callee know she wants to establish a call</a:t>
            </a:r>
          </a:p>
          <a:p>
            <a:pPr lvl="1"/>
            <a:r>
              <a:rPr lang="en-US" altLang="en-US" sz="2400"/>
              <a:t>so caller, callee can agree on media type, encoding</a:t>
            </a:r>
          </a:p>
          <a:p>
            <a:pPr lvl="1"/>
            <a:r>
              <a:rPr lang="en-US" altLang="en-US" sz="2400"/>
              <a:t>to end call</a:t>
            </a:r>
          </a:p>
          <a:p>
            <a:endParaRPr lang="en-US" altLang="en-US" sz="2000"/>
          </a:p>
          <a:p>
            <a:pPr lvl="1"/>
            <a:endParaRPr lang="en-US" altLang="en-US" sz="1800"/>
          </a:p>
        </p:txBody>
      </p:sp>
      <p:sp>
        <p:nvSpPr>
          <p:cNvPr id="367620" name="Rectangle 4">
            <a:extLst>
              <a:ext uri="{FF2B5EF4-FFF2-40B4-BE49-F238E27FC236}">
                <a16:creationId xmlns:a16="http://schemas.microsoft.com/office/drawing/2014/main" id="{97BC950C-E98D-C500-8D74-BE5CB7893545}"/>
              </a:ext>
            </a:extLst>
          </p:cNvPr>
          <p:cNvSpPr>
            <a:spLocks noGrp="1" noChangeArrowheads="1"/>
          </p:cNvSpPr>
          <p:nvPr>
            <p:ph type="body" sz="half" idx="2"/>
          </p:nvPr>
        </p:nvSpPr>
        <p:spPr/>
        <p:txBody>
          <a:bodyPr/>
          <a:lstStyle/>
          <a:p>
            <a:r>
              <a:rPr lang="en-US" altLang="en-US"/>
              <a:t>determine current IP address of callee:</a:t>
            </a:r>
          </a:p>
          <a:p>
            <a:pPr lvl="1"/>
            <a:r>
              <a:rPr lang="en-US" altLang="en-US"/>
              <a:t>maps mnemonic identifier to current IP address</a:t>
            </a:r>
          </a:p>
          <a:p>
            <a:r>
              <a:rPr lang="en-US" altLang="en-US"/>
              <a:t>call management:</a:t>
            </a:r>
            <a:endParaRPr lang="en-US" altLang="en-US" sz="2000"/>
          </a:p>
          <a:p>
            <a:pPr lvl="1"/>
            <a:r>
              <a:rPr lang="en-US" altLang="en-US"/>
              <a:t>add new media streams during call</a:t>
            </a:r>
          </a:p>
          <a:p>
            <a:pPr lvl="1"/>
            <a:r>
              <a:rPr lang="en-US" altLang="en-US"/>
              <a:t>change encoding during call</a:t>
            </a:r>
          </a:p>
          <a:p>
            <a:pPr lvl="1"/>
            <a:r>
              <a:rPr lang="en-US" altLang="en-US"/>
              <a:t>invite others </a:t>
            </a:r>
          </a:p>
          <a:p>
            <a:pPr lvl="1"/>
            <a:r>
              <a:rPr lang="en-US" altLang="en-US"/>
              <a:t>transfer, hold calls</a:t>
            </a:r>
            <a:endParaRPr lang="en-US" altLang="en-US" sz="180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F94BCF0A-0973-6A9F-2261-F0345D89A075}"/>
              </a:ext>
            </a:extLst>
          </p:cNvPr>
          <p:cNvSpPr>
            <a:spLocks noGrp="1"/>
          </p:cNvSpPr>
          <p:nvPr>
            <p:ph type="ftr" sz="quarter" idx="10"/>
          </p:nvPr>
        </p:nvSpPr>
        <p:spPr/>
        <p:txBody>
          <a:bodyPr/>
          <a:lstStyle/>
          <a:p>
            <a:r>
              <a:rPr lang="en-US" altLang="en-US"/>
              <a:t>7: Multimedia Networking</a:t>
            </a:r>
          </a:p>
        </p:txBody>
      </p:sp>
      <p:sp>
        <p:nvSpPr>
          <p:cNvPr id="3" name="Slide Number Placeholder 3">
            <a:extLst>
              <a:ext uri="{FF2B5EF4-FFF2-40B4-BE49-F238E27FC236}">
                <a16:creationId xmlns:a16="http://schemas.microsoft.com/office/drawing/2014/main" id="{819798BB-71B8-3549-E33E-E9AFFF6AB24E}"/>
              </a:ext>
            </a:extLst>
          </p:cNvPr>
          <p:cNvSpPr>
            <a:spLocks noGrp="1"/>
          </p:cNvSpPr>
          <p:nvPr>
            <p:ph type="sldNum" sz="quarter" idx="11"/>
          </p:nvPr>
        </p:nvSpPr>
        <p:spPr/>
        <p:txBody>
          <a:bodyPr/>
          <a:lstStyle/>
          <a:p>
            <a:r>
              <a:rPr lang="en-US" altLang="en-US"/>
              <a:t>7-</a:t>
            </a:r>
            <a:fld id="{70F96D28-E128-B342-8B82-2579FEFC2BD9}" type="slidenum">
              <a:rPr lang="en-US" altLang="en-US"/>
              <a:pPr/>
              <a:t>63</a:t>
            </a:fld>
            <a:endParaRPr lang="en-US" altLang="en-US"/>
          </a:p>
        </p:txBody>
      </p:sp>
      <p:sp>
        <p:nvSpPr>
          <p:cNvPr id="368642" name="Rectangle 2">
            <a:extLst>
              <a:ext uri="{FF2B5EF4-FFF2-40B4-BE49-F238E27FC236}">
                <a16:creationId xmlns:a16="http://schemas.microsoft.com/office/drawing/2014/main" id="{C4FBA825-9BC9-5E8A-A4AC-896AF3088023}"/>
              </a:ext>
            </a:extLst>
          </p:cNvPr>
          <p:cNvSpPr>
            <a:spLocks noGrp="1" noChangeArrowheads="1"/>
          </p:cNvSpPr>
          <p:nvPr>
            <p:ph type="title"/>
          </p:nvPr>
        </p:nvSpPr>
        <p:spPr>
          <a:xfrm>
            <a:off x="509588" y="0"/>
            <a:ext cx="7772400" cy="871538"/>
          </a:xfrm>
        </p:spPr>
        <p:txBody>
          <a:bodyPr/>
          <a:lstStyle/>
          <a:p>
            <a:r>
              <a:rPr lang="en-US" altLang="en-US"/>
              <a:t>Setting up a call to known IP address</a:t>
            </a:r>
          </a:p>
        </p:txBody>
      </p:sp>
      <p:sp>
        <p:nvSpPr>
          <p:cNvPr id="368643" name="Text Box 3">
            <a:extLst>
              <a:ext uri="{FF2B5EF4-FFF2-40B4-BE49-F238E27FC236}">
                <a16:creationId xmlns:a16="http://schemas.microsoft.com/office/drawing/2014/main" id="{8122514C-7325-C316-8071-36A109AA45DE}"/>
              </a:ext>
            </a:extLst>
          </p:cNvPr>
          <p:cNvSpPr txBox="1">
            <a:spLocks noChangeArrowheads="1"/>
          </p:cNvSpPr>
          <p:nvPr/>
        </p:nvSpPr>
        <p:spPr bwMode="auto">
          <a:xfrm>
            <a:off x="5757863" y="850900"/>
            <a:ext cx="3386137" cy="5273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chemeClr val="accent2"/>
              </a:buClr>
              <a:buSzPct val="80000"/>
              <a:buFont typeface="Wingdings" pitchFamily="2" charset="2"/>
              <a:buChar char="q"/>
            </a:pPr>
            <a:r>
              <a:rPr lang="en-US" altLang="en-US" sz="2000"/>
              <a:t> Alice’s SIP invite message indicates her port number, IP address, encoding she prefers to receive (PCM ulaw)</a:t>
            </a:r>
            <a:br>
              <a:rPr lang="en-US" altLang="en-US" sz="2000"/>
            </a:br>
            <a:endParaRPr lang="en-US" altLang="en-US" sz="2000"/>
          </a:p>
          <a:p>
            <a:pPr>
              <a:buClr>
                <a:schemeClr val="accent2"/>
              </a:buClr>
              <a:buSzPct val="80000"/>
              <a:buFont typeface="Wingdings" pitchFamily="2" charset="2"/>
              <a:buChar char="q"/>
            </a:pPr>
            <a:r>
              <a:rPr lang="en-US" altLang="en-US" sz="2000"/>
              <a:t> Bob’s 200 OK message indicates his port number, IP address, preferred encoding (GSM)</a:t>
            </a:r>
            <a:br>
              <a:rPr lang="en-US" altLang="en-US" sz="2000"/>
            </a:br>
            <a:endParaRPr lang="en-US" altLang="en-US" sz="2000"/>
          </a:p>
          <a:p>
            <a:pPr>
              <a:buClr>
                <a:schemeClr val="accent2"/>
              </a:buClr>
              <a:buSzPct val="80000"/>
              <a:buFont typeface="Wingdings" pitchFamily="2" charset="2"/>
              <a:buChar char="q"/>
            </a:pPr>
            <a:r>
              <a:rPr lang="en-US" altLang="en-US" sz="2000"/>
              <a:t> SIP messages can be sent over TCP or UDP; here sent over RTP/UDP.</a:t>
            </a:r>
            <a:br>
              <a:rPr lang="en-US" altLang="en-US" sz="2000"/>
            </a:br>
            <a:r>
              <a:rPr lang="en-US" altLang="en-US" sz="2000"/>
              <a:t> </a:t>
            </a:r>
          </a:p>
          <a:p>
            <a:pPr>
              <a:buClr>
                <a:schemeClr val="accent2"/>
              </a:buClr>
              <a:buSzPct val="80000"/>
              <a:buFont typeface="Wingdings" pitchFamily="2" charset="2"/>
              <a:buChar char="q"/>
            </a:pPr>
            <a:r>
              <a:rPr lang="en-US" altLang="en-US" sz="2000"/>
              <a:t>default SIP port number is 5060.</a:t>
            </a:r>
          </a:p>
        </p:txBody>
      </p:sp>
      <p:graphicFrame>
        <p:nvGraphicFramePr>
          <p:cNvPr id="368647" name="Object 7">
            <a:extLst>
              <a:ext uri="{FF2B5EF4-FFF2-40B4-BE49-F238E27FC236}">
                <a16:creationId xmlns:a16="http://schemas.microsoft.com/office/drawing/2014/main" id="{2F3E00D5-E7CD-A0EE-7D90-0A9167DA406E}"/>
              </a:ext>
            </a:extLst>
          </p:cNvPr>
          <p:cNvGraphicFramePr>
            <a:graphicFrameLocks noChangeAspect="1"/>
          </p:cNvGraphicFramePr>
          <p:nvPr/>
        </p:nvGraphicFramePr>
        <p:xfrm>
          <a:off x="-465138" y="1031875"/>
          <a:ext cx="6767513" cy="5554663"/>
        </p:xfrm>
        <a:graphic>
          <a:graphicData uri="http://schemas.openxmlformats.org/presentationml/2006/ole">
            <mc:AlternateContent xmlns:mc="http://schemas.openxmlformats.org/markup-compatibility/2006">
              <mc:Choice xmlns:v="urn:schemas-microsoft-com:vml" Requires="v">
                <p:oleObj name="VISIO" r:id="rId3" imgW="8255000" imgH="6553200" progId="Visio.Drawing.5">
                  <p:embed/>
                </p:oleObj>
              </mc:Choice>
              <mc:Fallback>
                <p:oleObj name="VISIO" r:id="rId3" imgW="8255000" imgH="6553200" progId="Visio.Drawing.5">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138" y="1031875"/>
                        <a:ext cx="6767513" cy="555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56DFA40F-9A44-8B1A-A437-223BC62F30DE}"/>
              </a:ext>
            </a:extLst>
          </p:cNvPr>
          <p:cNvSpPr>
            <a:spLocks noGrp="1"/>
          </p:cNvSpPr>
          <p:nvPr>
            <p:ph type="ftr" sz="quarter" idx="10"/>
          </p:nvPr>
        </p:nvSpPr>
        <p:spPr/>
        <p:txBody>
          <a:bodyPr/>
          <a:lstStyle/>
          <a:p>
            <a:r>
              <a:rPr lang="en-US" altLang="en-US"/>
              <a:t>7: Multimedia Networking</a:t>
            </a:r>
          </a:p>
        </p:txBody>
      </p:sp>
      <p:sp>
        <p:nvSpPr>
          <p:cNvPr id="3" name="Slide Number Placeholder 5">
            <a:extLst>
              <a:ext uri="{FF2B5EF4-FFF2-40B4-BE49-F238E27FC236}">
                <a16:creationId xmlns:a16="http://schemas.microsoft.com/office/drawing/2014/main" id="{319401D0-B43F-1DFB-0215-1678B7ECCDB9}"/>
              </a:ext>
            </a:extLst>
          </p:cNvPr>
          <p:cNvSpPr>
            <a:spLocks noGrp="1"/>
          </p:cNvSpPr>
          <p:nvPr>
            <p:ph type="sldNum" sz="quarter" idx="11"/>
          </p:nvPr>
        </p:nvSpPr>
        <p:spPr/>
        <p:txBody>
          <a:bodyPr/>
          <a:lstStyle/>
          <a:p>
            <a:r>
              <a:rPr lang="en-US" altLang="en-US"/>
              <a:t>7-</a:t>
            </a:r>
            <a:fld id="{68AE35F7-3248-E14A-8083-54B6BE539C88}" type="slidenum">
              <a:rPr lang="en-US" altLang="en-US"/>
              <a:pPr/>
              <a:t>64</a:t>
            </a:fld>
            <a:endParaRPr lang="en-US" altLang="en-US"/>
          </a:p>
        </p:txBody>
      </p:sp>
      <p:sp>
        <p:nvSpPr>
          <p:cNvPr id="369666" name="Rectangle 2">
            <a:extLst>
              <a:ext uri="{FF2B5EF4-FFF2-40B4-BE49-F238E27FC236}">
                <a16:creationId xmlns:a16="http://schemas.microsoft.com/office/drawing/2014/main" id="{3EA28848-62D6-0CC7-70EA-03C8A5FDA1B6}"/>
              </a:ext>
            </a:extLst>
          </p:cNvPr>
          <p:cNvSpPr>
            <a:spLocks noGrp="1" noChangeArrowheads="1"/>
          </p:cNvSpPr>
          <p:nvPr>
            <p:ph type="title"/>
          </p:nvPr>
        </p:nvSpPr>
        <p:spPr/>
        <p:txBody>
          <a:bodyPr/>
          <a:lstStyle/>
          <a:p>
            <a:pPr algn="l"/>
            <a:r>
              <a:rPr lang="en-US" altLang="en-US"/>
              <a:t>Setting up a call (more)</a:t>
            </a:r>
          </a:p>
        </p:txBody>
      </p:sp>
      <p:sp>
        <p:nvSpPr>
          <p:cNvPr id="369667" name="Rectangle 3">
            <a:extLst>
              <a:ext uri="{FF2B5EF4-FFF2-40B4-BE49-F238E27FC236}">
                <a16:creationId xmlns:a16="http://schemas.microsoft.com/office/drawing/2014/main" id="{BE480C28-CCAE-49F0-E2B6-47F5E999CAF7}"/>
              </a:ext>
            </a:extLst>
          </p:cNvPr>
          <p:cNvSpPr>
            <a:spLocks noGrp="1" noChangeArrowheads="1"/>
          </p:cNvSpPr>
          <p:nvPr>
            <p:ph type="body" sz="half" idx="1"/>
          </p:nvPr>
        </p:nvSpPr>
        <p:spPr>
          <a:xfrm>
            <a:off x="533400" y="1095375"/>
            <a:ext cx="4041775" cy="4908550"/>
          </a:xfrm>
        </p:spPr>
        <p:txBody>
          <a:bodyPr/>
          <a:lstStyle/>
          <a:p>
            <a:r>
              <a:rPr lang="en-US" altLang="en-US"/>
              <a:t>codec negotiation:</a:t>
            </a:r>
          </a:p>
          <a:p>
            <a:pPr lvl="1"/>
            <a:r>
              <a:rPr lang="en-US" altLang="en-US" sz="2400"/>
              <a:t>suppose Bob doesn’t have PCM ulaw encoder. </a:t>
            </a:r>
          </a:p>
          <a:p>
            <a:pPr lvl="1"/>
            <a:r>
              <a:rPr lang="en-US" altLang="en-US" sz="2400"/>
              <a:t>Bob will instead reply with 606 Not Acceptable Reply, listing his encoders Alice can then send new INVITE message, advertising different encoder</a:t>
            </a:r>
          </a:p>
        </p:txBody>
      </p:sp>
      <p:sp>
        <p:nvSpPr>
          <p:cNvPr id="369668" name="Rectangle 4">
            <a:extLst>
              <a:ext uri="{FF2B5EF4-FFF2-40B4-BE49-F238E27FC236}">
                <a16:creationId xmlns:a16="http://schemas.microsoft.com/office/drawing/2014/main" id="{83410307-2F57-4A96-0FF1-D6E9EB18B2E7}"/>
              </a:ext>
            </a:extLst>
          </p:cNvPr>
          <p:cNvSpPr>
            <a:spLocks noGrp="1" noChangeArrowheads="1"/>
          </p:cNvSpPr>
          <p:nvPr>
            <p:ph type="body" sz="half" idx="2"/>
          </p:nvPr>
        </p:nvSpPr>
        <p:spPr>
          <a:xfrm>
            <a:off x="4654550" y="1279525"/>
            <a:ext cx="3810000" cy="4908550"/>
          </a:xfrm>
        </p:spPr>
        <p:txBody>
          <a:bodyPr/>
          <a:lstStyle/>
          <a:p>
            <a:r>
              <a:rPr lang="en-US" altLang="en-US"/>
              <a:t>rejecting a call</a:t>
            </a:r>
          </a:p>
          <a:p>
            <a:pPr lvl="1"/>
            <a:r>
              <a:rPr lang="en-US" altLang="en-US" sz="2400"/>
              <a:t>Bob can reject with replies “busy,” “gone,” “payment required,” “forbidden”</a:t>
            </a:r>
          </a:p>
          <a:p>
            <a:r>
              <a:rPr lang="en-US" altLang="en-US"/>
              <a:t>media can be sent over RTP or some other protocol</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D489A9FA-1D90-C653-5A9F-9539E6F64BE0}"/>
              </a:ext>
            </a:extLst>
          </p:cNvPr>
          <p:cNvSpPr>
            <a:spLocks noGrp="1"/>
          </p:cNvSpPr>
          <p:nvPr>
            <p:ph type="ftr" sz="quarter" idx="10"/>
          </p:nvPr>
        </p:nvSpPr>
        <p:spPr/>
        <p:txBody>
          <a:bodyPr/>
          <a:lstStyle/>
          <a:p>
            <a:r>
              <a:rPr lang="en-US" altLang="en-US"/>
              <a:t>7: Multimedia Networking</a:t>
            </a:r>
          </a:p>
        </p:txBody>
      </p:sp>
      <p:sp>
        <p:nvSpPr>
          <p:cNvPr id="3" name="Slide Number Placeholder 4">
            <a:extLst>
              <a:ext uri="{FF2B5EF4-FFF2-40B4-BE49-F238E27FC236}">
                <a16:creationId xmlns:a16="http://schemas.microsoft.com/office/drawing/2014/main" id="{6A410A82-843E-5C1A-F076-194A146973B0}"/>
              </a:ext>
            </a:extLst>
          </p:cNvPr>
          <p:cNvSpPr>
            <a:spLocks noGrp="1"/>
          </p:cNvSpPr>
          <p:nvPr>
            <p:ph type="sldNum" sz="quarter" idx="11"/>
          </p:nvPr>
        </p:nvSpPr>
        <p:spPr/>
        <p:txBody>
          <a:bodyPr/>
          <a:lstStyle/>
          <a:p>
            <a:r>
              <a:rPr lang="en-US" altLang="en-US"/>
              <a:t>7-</a:t>
            </a:r>
            <a:fld id="{EE926032-00B3-384F-8E6C-B737D48BBADC}" type="slidenum">
              <a:rPr lang="en-US" altLang="en-US"/>
              <a:pPr/>
              <a:t>65</a:t>
            </a:fld>
            <a:endParaRPr lang="en-US" altLang="en-US"/>
          </a:p>
        </p:txBody>
      </p:sp>
      <p:sp>
        <p:nvSpPr>
          <p:cNvPr id="370690" name="Rectangle 2">
            <a:extLst>
              <a:ext uri="{FF2B5EF4-FFF2-40B4-BE49-F238E27FC236}">
                <a16:creationId xmlns:a16="http://schemas.microsoft.com/office/drawing/2014/main" id="{3EAA079C-87C7-81DA-63F7-39178E40FEF5}"/>
              </a:ext>
            </a:extLst>
          </p:cNvPr>
          <p:cNvSpPr>
            <a:spLocks noChangeArrowheads="1"/>
          </p:cNvSpPr>
          <p:nvPr/>
        </p:nvSpPr>
        <p:spPr bwMode="auto">
          <a:xfrm>
            <a:off x="476250" y="1235075"/>
            <a:ext cx="5278438" cy="3643313"/>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691" name="Rectangle 3">
            <a:extLst>
              <a:ext uri="{FF2B5EF4-FFF2-40B4-BE49-F238E27FC236}">
                <a16:creationId xmlns:a16="http://schemas.microsoft.com/office/drawing/2014/main" id="{F1FE048F-F159-F1DF-D128-BF3638563D08}"/>
              </a:ext>
            </a:extLst>
          </p:cNvPr>
          <p:cNvSpPr>
            <a:spLocks noGrp="1" noChangeArrowheads="1"/>
          </p:cNvSpPr>
          <p:nvPr>
            <p:ph type="title"/>
          </p:nvPr>
        </p:nvSpPr>
        <p:spPr>
          <a:xfrm>
            <a:off x="609600" y="196850"/>
            <a:ext cx="7772400" cy="793750"/>
          </a:xfrm>
        </p:spPr>
        <p:txBody>
          <a:bodyPr/>
          <a:lstStyle/>
          <a:p>
            <a:pPr algn="l"/>
            <a:r>
              <a:rPr lang="en-US" altLang="en-US"/>
              <a:t>Example of SIP message</a:t>
            </a:r>
          </a:p>
        </p:txBody>
      </p:sp>
      <p:sp>
        <p:nvSpPr>
          <p:cNvPr id="370692" name="Rectangle 4">
            <a:extLst>
              <a:ext uri="{FF2B5EF4-FFF2-40B4-BE49-F238E27FC236}">
                <a16:creationId xmlns:a16="http://schemas.microsoft.com/office/drawing/2014/main" id="{DA9277D2-4749-5F49-2FCF-F5BC0651FB5F}"/>
              </a:ext>
            </a:extLst>
          </p:cNvPr>
          <p:cNvSpPr>
            <a:spLocks noGrp="1" noChangeArrowheads="1"/>
          </p:cNvSpPr>
          <p:nvPr>
            <p:ph type="body" idx="1"/>
          </p:nvPr>
        </p:nvSpPr>
        <p:spPr>
          <a:xfrm>
            <a:off x="533400" y="1295400"/>
            <a:ext cx="5403850" cy="4800600"/>
          </a:xfrm>
        </p:spPr>
        <p:txBody>
          <a:bodyPr/>
          <a:lstStyle/>
          <a:p>
            <a:pPr>
              <a:buFont typeface="ZapfDingbats" pitchFamily="82" charset="2"/>
              <a:buNone/>
            </a:pPr>
            <a:r>
              <a:rPr lang="en-US" altLang="en-US" sz="2000">
                <a:latin typeface="Courier New" panose="02070309020205020404" pitchFamily="49" charset="0"/>
              </a:rPr>
              <a:t>INVITE sip:bob@domain.com SIP/2.0</a:t>
            </a:r>
          </a:p>
          <a:p>
            <a:pPr>
              <a:buFont typeface="ZapfDingbats" pitchFamily="82" charset="2"/>
              <a:buNone/>
            </a:pPr>
            <a:r>
              <a:rPr lang="en-US" altLang="en-US" sz="2000">
                <a:latin typeface="Courier New" panose="02070309020205020404" pitchFamily="49" charset="0"/>
              </a:rPr>
              <a:t>Via: SIP/2.0/UDP 167.180.112.24</a:t>
            </a:r>
          </a:p>
          <a:p>
            <a:pPr>
              <a:buFont typeface="ZapfDingbats" pitchFamily="82" charset="2"/>
              <a:buNone/>
            </a:pPr>
            <a:r>
              <a:rPr lang="en-US" altLang="en-US" sz="2000">
                <a:latin typeface="Courier New" panose="02070309020205020404" pitchFamily="49" charset="0"/>
              </a:rPr>
              <a:t>From: sip:alice@hereway.com</a:t>
            </a:r>
          </a:p>
          <a:p>
            <a:pPr>
              <a:buFont typeface="ZapfDingbats" pitchFamily="82" charset="2"/>
              <a:buNone/>
            </a:pPr>
            <a:r>
              <a:rPr lang="en-US" altLang="en-US" sz="2000">
                <a:latin typeface="Courier New" panose="02070309020205020404" pitchFamily="49" charset="0"/>
              </a:rPr>
              <a:t>To: sip:bob@domain.com </a:t>
            </a:r>
          </a:p>
          <a:p>
            <a:pPr>
              <a:buFont typeface="ZapfDingbats" pitchFamily="82" charset="2"/>
              <a:buNone/>
            </a:pPr>
            <a:r>
              <a:rPr lang="en-US" altLang="en-US" sz="2000">
                <a:latin typeface="Courier New" panose="02070309020205020404" pitchFamily="49" charset="0"/>
              </a:rPr>
              <a:t>Call-ID: a2e3a@pigeon.hereway.com</a:t>
            </a:r>
          </a:p>
          <a:p>
            <a:pPr>
              <a:buFont typeface="ZapfDingbats" pitchFamily="82" charset="2"/>
              <a:buNone/>
            </a:pPr>
            <a:r>
              <a:rPr lang="en-US" altLang="en-US" sz="2000">
                <a:latin typeface="Courier New" panose="02070309020205020404" pitchFamily="49" charset="0"/>
              </a:rPr>
              <a:t>Content-Type: application/sdp</a:t>
            </a:r>
          </a:p>
          <a:p>
            <a:pPr>
              <a:buFont typeface="ZapfDingbats" pitchFamily="82" charset="2"/>
              <a:buNone/>
            </a:pPr>
            <a:r>
              <a:rPr lang="en-US" altLang="en-US" sz="2000">
                <a:latin typeface="Courier New" panose="02070309020205020404" pitchFamily="49" charset="0"/>
              </a:rPr>
              <a:t>Content-Length: 885</a:t>
            </a:r>
          </a:p>
          <a:p>
            <a:pPr>
              <a:buFont typeface="ZapfDingbats" pitchFamily="82" charset="2"/>
              <a:buNone/>
            </a:pPr>
            <a:endParaRPr lang="en-US" altLang="en-US" sz="2000">
              <a:latin typeface="Courier New" panose="02070309020205020404" pitchFamily="49" charset="0"/>
            </a:endParaRPr>
          </a:p>
          <a:p>
            <a:pPr>
              <a:buFont typeface="ZapfDingbats" pitchFamily="82" charset="2"/>
              <a:buNone/>
            </a:pPr>
            <a:r>
              <a:rPr lang="en-US" altLang="en-US" sz="2000">
                <a:latin typeface="Courier New" panose="02070309020205020404" pitchFamily="49" charset="0"/>
              </a:rPr>
              <a:t>c=IN IP4 167.180.112.24</a:t>
            </a:r>
          </a:p>
          <a:p>
            <a:pPr>
              <a:buFont typeface="ZapfDingbats" pitchFamily="82" charset="2"/>
              <a:buNone/>
            </a:pPr>
            <a:r>
              <a:rPr lang="en-US" altLang="en-US" sz="2000">
                <a:latin typeface="Courier New" panose="02070309020205020404" pitchFamily="49" charset="0"/>
              </a:rPr>
              <a:t>m=audio 38060 RTP/AVP 0</a:t>
            </a:r>
            <a:endParaRPr lang="en-US" altLang="en-US" sz="1600">
              <a:latin typeface="Courier New" panose="02070309020205020404" pitchFamily="49" charset="0"/>
            </a:endParaRPr>
          </a:p>
          <a:p>
            <a:pPr>
              <a:buFont typeface="ZapfDingbats" pitchFamily="82" charset="2"/>
              <a:buNone/>
            </a:pPr>
            <a:r>
              <a:rPr lang="en-US" altLang="en-US" sz="2000"/>
              <a:t>Notes:</a:t>
            </a:r>
          </a:p>
          <a:p>
            <a:r>
              <a:rPr lang="en-US" altLang="en-US" sz="2000"/>
              <a:t>HTTP message syntax</a:t>
            </a:r>
          </a:p>
          <a:p>
            <a:r>
              <a:rPr lang="en-US" altLang="en-US" sz="2000"/>
              <a:t>sdp = session description protocol</a:t>
            </a:r>
          </a:p>
          <a:p>
            <a:r>
              <a:rPr lang="en-US" altLang="en-US" sz="2000"/>
              <a:t>Call-ID is unique for every call.</a:t>
            </a:r>
          </a:p>
        </p:txBody>
      </p:sp>
      <p:sp>
        <p:nvSpPr>
          <p:cNvPr id="370693" name="Text Box 5">
            <a:extLst>
              <a:ext uri="{FF2B5EF4-FFF2-40B4-BE49-F238E27FC236}">
                <a16:creationId xmlns:a16="http://schemas.microsoft.com/office/drawing/2014/main" id="{35997C44-39F4-FD40-5880-75BF7CC19802}"/>
              </a:ext>
            </a:extLst>
          </p:cNvPr>
          <p:cNvSpPr txBox="1">
            <a:spLocks noChangeArrowheads="1"/>
          </p:cNvSpPr>
          <p:nvPr/>
        </p:nvSpPr>
        <p:spPr bwMode="auto">
          <a:xfrm>
            <a:off x="6215063" y="1255713"/>
            <a:ext cx="1841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370694" name="Text Box 6">
            <a:extLst>
              <a:ext uri="{FF2B5EF4-FFF2-40B4-BE49-F238E27FC236}">
                <a16:creationId xmlns:a16="http://schemas.microsoft.com/office/drawing/2014/main" id="{CCAD1A84-F55A-066C-7143-7AFCDC0947CA}"/>
              </a:ext>
            </a:extLst>
          </p:cNvPr>
          <p:cNvSpPr txBox="1">
            <a:spLocks noChangeArrowheads="1"/>
          </p:cNvSpPr>
          <p:nvPr/>
        </p:nvSpPr>
        <p:spPr bwMode="auto">
          <a:xfrm>
            <a:off x="5999163" y="1603375"/>
            <a:ext cx="2859087"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chemeClr val="accent2"/>
              </a:buClr>
              <a:buSzPct val="80000"/>
              <a:buFont typeface="Wingdings" pitchFamily="2" charset="2"/>
              <a:buChar char="q"/>
            </a:pPr>
            <a:r>
              <a:rPr lang="en-US" altLang="en-US"/>
              <a:t> </a:t>
            </a:r>
            <a:r>
              <a:rPr lang="en-US" altLang="en-US" sz="2000"/>
              <a:t>Here we don’t know  </a:t>
            </a:r>
          </a:p>
          <a:p>
            <a:pPr>
              <a:buClr>
                <a:schemeClr val="accent2"/>
              </a:buClr>
              <a:buSzPct val="80000"/>
              <a:buFont typeface="Wingdings" pitchFamily="2" charset="2"/>
              <a:buNone/>
            </a:pPr>
            <a:r>
              <a:rPr lang="en-US" altLang="en-US" sz="2000"/>
              <a:t>Bob’s IP address. </a:t>
            </a:r>
          </a:p>
          <a:p>
            <a:pPr>
              <a:buClr>
                <a:schemeClr val="accent2"/>
              </a:buClr>
              <a:buSzPct val="80000"/>
              <a:buFont typeface="Wingdings" pitchFamily="2" charset="2"/>
              <a:buNone/>
            </a:pPr>
            <a:r>
              <a:rPr lang="en-US" altLang="en-US" sz="2000"/>
              <a:t>Intermediate SIP</a:t>
            </a:r>
            <a:br>
              <a:rPr lang="en-US" altLang="en-US" sz="2000"/>
            </a:br>
            <a:r>
              <a:rPr lang="en-US" altLang="en-US" sz="2000"/>
              <a:t>servers needed.</a:t>
            </a:r>
            <a:r>
              <a:rPr lang="en-US" altLang="en-US"/>
              <a:t> </a:t>
            </a:r>
          </a:p>
        </p:txBody>
      </p:sp>
      <p:sp>
        <p:nvSpPr>
          <p:cNvPr id="370695" name="Text Box 7">
            <a:extLst>
              <a:ext uri="{FF2B5EF4-FFF2-40B4-BE49-F238E27FC236}">
                <a16:creationId xmlns:a16="http://schemas.microsoft.com/office/drawing/2014/main" id="{9FB0C1B1-5F42-75E0-FE54-F44AF6CF244D}"/>
              </a:ext>
            </a:extLst>
          </p:cNvPr>
          <p:cNvSpPr txBox="1">
            <a:spLocks noChangeArrowheads="1"/>
          </p:cNvSpPr>
          <p:nvPr/>
        </p:nvSpPr>
        <p:spPr bwMode="auto">
          <a:xfrm>
            <a:off x="6018213" y="3055938"/>
            <a:ext cx="2971800" cy="283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chemeClr val="accent2"/>
              </a:buClr>
              <a:buSzPct val="80000"/>
              <a:buFont typeface="Wingdings" pitchFamily="2" charset="2"/>
              <a:buChar char="q"/>
            </a:pPr>
            <a:r>
              <a:rPr lang="en-US" altLang="en-US"/>
              <a:t> </a:t>
            </a:r>
            <a:r>
              <a:rPr lang="en-US" altLang="en-US" sz="2000"/>
              <a:t>Alice sends, receives SIP messages using SIP default port 506</a:t>
            </a:r>
            <a:br>
              <a:rPr lang="en-US" altLang="en-US" sz="2000"/>
            </a:br>
            <a:endParaRPr lang="en-US" altLang="en-US" sz="2000"/>
          </a:p>
          <a:p>
            <a:pPr>
              <a:buClr>
                <a:schemeClr val="accent2"/>
              </a:buClr>
              <a:buSzPct val="80000"/>
              <a:buFont typeface="Wingdings" pitchFamily="2" charset="2"/>
              <a:buChar char="q"/>
            </a:pPr>
            <a:r>
              <a:rPr lang="en-US" altLang="en-US" sz="2000"/>
              <a:t> Alice specifies in Via:</a:t>
            </a:r>
            <a:br>
              <a:rPr lang="en-US" altLang="en-US" sz="2000"/>
            </a:br>
            <a:r>
              <a:rPr lang="en-US" altLang="en-US" sz="2000"/>
              <a:t>header that SIP client </a:t>
            </a:r>
            <a:br>
              <a:rPr lang="en-US" altLang="en-US" sz="2000"/>
            </a:br>
            <a:r>
              <a:rPr lang="en-US" altLang="en-US" sz="2000"/>
              <a:t>sends, receives SIP messages over UDP</a:t>
            </a:r>
            <a:endParaRPr lang="en-US" alt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18BEBE9B-B8BE-9CEF-A1D0-853B8774B834}"/>
              </a:ext>
            </a:extLst>
          </p:cNvPr>
          <p:cNvSpPr>
            <a:spLocks noGrp="1"/>
          </p:cNvSpPr>
          <p:nvPr>
            <p:ph type="ftr" sz="quarter" idx="10"/>
          </p:nvPr>
        </p:nvSpPr>
        <p:spPr/>
        <p:txBody>
          <a:bodyPr/>
          <a:lstStyle/>
          <a:p>
            <a:r>
              <a:rPr lang="en-US" altLang="en-US"/>
              <a:t>7: Multimedia Networking</a:t>
            </a:r>
          </a:p>
        </p:txBody>
      </p:sp>
      <p:sp>
        <p:nvSpPr>
          <p:cNvPr id="3" name="Slide Number Placeholder 5">
            <a:extLst>
              <a:ext uri="{FF2B5EF4-FFF2-40B4-BE49-F238E27FC236}">
                <a16:creationId xmlns:a16="http://schemas.microsoft.com/office/drawing/2014/main" id="{220F9B33-7A80-CDD5-63C5-AFC3CF9F8F4B}"/>
              </a:ext>
            </a:extLst>
          </p:cNvPr>
          <p:cNvSpPr>
            <a:spLocks noGrp="1"/>
          </p:cNvSpPr>
          <p:nvPr>
            <p:ph type="sldNum" sz="quarter" idx="11"/>
          </p:nvPr>
        </p:nvSpPr>
        <p:spPr/>
        <p:txBody>
          <a:bodyPr/>
          <a:lstStyle/>
          <a:p>
            <a:r>
              <a:rPr lang="en-US" altLang="en-US"/>
              <a:t>7-</a:t>
            </a:r>
            <a:fld id="{216192A8-D201-1949-806C-B9A6DF5E589C}" type="slidenum">
              <a:rPr lang="en-US" altLang="en-US"/>
              <a:pPr/>
              <a:t>66</a:t>
            </a:fld>
            <a:endParaRPr lang="en-US" altLang="en-US"/>
          </a:p>
        </p:txBody>
      </p:sp>
      <p:sp>
        <p:nvSpPr>
          <p:cNvPr id="371714" name="Rectangle 2">
            <a:extLst>
              <a:ext uri="{FF2B5EF4-FFF2-40B4-BE49-F238E27FC236}">
                <a16:creationId xmlns:a16="http://schemas.microsoft.com/office/drawing/2014/main" id="{DEF7F16E-DBEB-3DD0-3675-C4F8C5538F7E}"/>
              </a:ext>
            </a:extLst>
          </p:cNvPr>
          <p:cNvSpPr>
            <a:spLocks noGrp="1" noChangeArrowheads="1"/>
          </p:cNvSpPr>
          <p:nvPr>
            <p:ph type="title"/>
          </p:nvPr>
        </p:nvSpPr>
        <p:spPr/>
        <p:txBody>
          <a:bodyPr/>
          <a:lstStyle/>
          <a:p>
            <a:pPr algn="l"/>
            <a:r>
              <a:rPr lang="en-US" altLang="en-US"/>
              <a:t>Name translation and user locataion</a:t>
            </a:r>
          </a:p>
        </p:txBody>
      </p:sp>
      <p:sp>
        <p:nvSpPr>
          <p:cNvPr id="371715" name="Rectangle 3">
            <a:extLst>
              <a:ext uri="{FF2B5EF4-FFF2-40B4-BE49-F238E27FC236}">
                <a16:creationId xmlns:a16="http://schemas.microsoft.com/office/drawing/2014/main" id="{0D2084A0-3395-F712-6DC9-92392F117827}"/>
              </a:ext>
            </a:extLst>
          </p:cNvPr>
          <p:cNvSpPr>
            <a:spLocks noGrp="1" noChangeArrowheads="1"/>
          </p:cNvSpPr>
          <p:nvPr>
            <p:ph type="body" sz="half" idx="1"/>
          </p:nvPr>
        </p:nvSpPr>
        <p:spPr/>
        <p:txBody>
          <a:bodyPr/>
          <a:lstStyle/>
          <a:p>
            <a:r>
              <a:rPr lang="en-US" altLang="en-US"/>
              <a:t>caller wants to call callee, but only has callee’s name or e-mail address.</a:t>
            </a:r>
          </a:p>
          <a:p>
            <a:r>
              <a:rPr lang="en-US" altLang="en-US"/>
              <a:t>need to get IP address of callee’s current host:</a:t>
            </a:r>
            <a:endParaRPr lang="en-US" altLang="en-US" sz="2000"/>
          </a:p>
          <a:p>
            <a:pPr lvl="1"/>
            <a:r>
              <a:rPr lang="en-US" altLang="en-US"/>
              <a:t>user moves around</a:t>
            </a:r>
          </a:p>
          <a:p>
            <a:pPr lvl="1"/>
            <a:r>
              <a:rPr lang="en-US" altLang="en-US"/>
              <a:t>DHCP protocol</a:t>
            </a:r>
          </a:p>
          <a:p>
            <a:pPr lvl="1"/>
            <a:r>
              <a:rPr lang="en-US" altLang="en-US"/>
              <a:t>user has different IP devices (PC, PDA, car device)</a:t>
            </a:r>
          </a:p>
          <a:p>
            <a:endParaRPr lang="en-US" altLang="en-US"/>
          </a:p>
        </p:txBody>
      </p:sp>
      <p:sp>
        <p:nvSpPr>
          <p:cNvPr id="371716" name="Rectangle 4">
            <a:extLst>
              <a:ext uri="{FF2B5EF4-FFF2-40B4-BE49-F238E27FC236}">
                <a16:creationId xmlns:a16="http://schemas.microsoft.com/office/drawing/2014/main" id="{044CC2E9-E2B0-2252-DE5E-9E3DEDEEF636}"/>
              </a:ext>
            </a:extLst>
          </p:cNvPr>
          <p:cNvSpPr>
            <a:spLocks noGrp="1" noChangeArrowheads="1"/>
          </p:cNvSpPr>
          <p:nvPr>
            <p:ph type="body" sz="half" idx="2"/>
          </p:nvPr>
        </p:nvSpPr>
        <p:spPr>
          <a:xfrm>
            <a:off x="4495800" y="1339850"/>
            <a:ext cx="4090988" cy="4908550"/>
          </a:xfrm>
        </p:spPr>
        <p:txBody>
          <a:bodyPr/>
          <a:lstStyle/>
          <a:p>
            <a:r>
              <a:rPr lang="en-US" altLang="en-US"/>
              <a:t>result can be based on:</a:t>
            </a:r>
            <a:endParaRPr lang="en-US" altLang="en-US" sz="2000"/>
          </a:p>
          <a:p>
            <a:pPr lvl="1"/>
            <a:r>
              <a:rPr lang="en-US" altLang="en-US"/>
              <a:t> time of day (work, home)</a:t>
            </a:r>
          </a:p>
          <a:p>
            <a:pPr lvl="1"/>
            <a:r>
              <a:rPr lang="en-US" altLang="en-US"/>
              <a:t>caller (don’t want boss to call you at home)</a:t>
            </a:r>
          </a:p>
          <a:p>
            <a:pPr lvl="1"/>
            <a:r>
              <a:rPr lang="en-US" altLang="en-US"/>
              <a:t>status of callee (calls sent to voicemail when callee is already talking to someone)</a:t>
            </a:r>
          </a:p>
          <a:p>
            <a:pPr>
              <a:buFont typeface="ZapfDingbats" pitchFamily="82" charset="2"/>
              <a:buNone/>
            </a:pPr>
            <a:r>
              <a:rPr lang="en-US" altLang="en-US" u="sng">
                <a:solidFill>
                  <a:srgbClr val="FF0000"/>
                </a:solidFill>
              </a:rPr>
              <a:t>Service provided by SIP servers:</a:t>
            </a:r>
            <a:endParaRPr lang="en-US" altLang="en-US"/>
          </a:p>
          <a:p>
            <a:r>
              <a:rPr lang="en-US" altLang="en-US"/>
              <a:t>SIP registrar server</a:t>
            </a:r>
          </a:p>
          <a:p>
            <a:r>
              <a:rPr lang="en-US" altLang="en-US"/>
              <a:t>SIP proxy server</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775F2278-586D-EEAF-D5BE-E7671590AF19}"/>
              </a:ext>
            </a:extLst>
          </p:cNvPr>
          <p:cNvSpPr>
            <a:spLocks noGrp="1"/>
          </p:cNvSpPr>
          <p:nvPr>
            <p:ph type="ftr" sz="quarter" idx="10"/>
          </p:nvPr>
        </p:nvSpPr>
        <p:spPr/>
        <p:txBody>
          <a:bodyPr/>
          <a:lstStyle/>
          <a:p>
            <a:r>
              <a:rPr lang="en-US" altLang="en-US"/>
              <a:t>7: Multimedia Networking</a:t>
            </a:r>
          </a:p>
        </p:txBody>
      </p:sp>
      <p:sp>
        <p:nvSpPr>
          <p:cNvPr id="3" name="Slide Number Placeholder 4">
            <a:extLst>
              <a:ext uri="{FF2B5EF4-FFF2-40B4-BE49-F238E27FC236}">
                <a16:creationId xmlns:a16="http://schemas.microsoft.com/office/drawing/2014/main" id="{AB736C70-2BF8-AE2E-1DE6-95D43AF8AB2C}"/>
              </a:ext>
            </a:extLst>
          </p:cNvPr>
          <p:cNvSpPr>
            <a:spLocks noGrp="1"/>
          </p:cNvSpPr>
          <p:nvPr>
            <p:ph type="sldNum" sz="quarter" idx="11"/>
          </p:nvPr>
        </p:nvSpPr>
        <p:spPr/>
        <p:txBody>
          <a:bodyPr/>
          <a:lstStyle/>
          <a:p>
            <a:r>
              <a:rPr lang="en-US" altLang="en-US"/>
              <a:t>7-</a:t>
            </a:r>
            <a:fld id="{14CD7EA0-EDAB-9241-B01C-53737D41879A}" type="slidenum">
              <a:rPr lang="en-US" altLang="en-US"/>
              <a:pPr/>
              <a:t>67</a:t>
            </a:fld>
            <a:endParaRPr lang="en-US" altLang="en-US"/>
          </a:p>
        </p:txBody>
      </p:sp>
      <p:sp>
        <p:nvSpPr>
          <p:cNvPr id="373763" name="Rectangle 3">
            <a:extLst>
              <a:ext uri="{FF2B5EF4-FFF2-40B4-BE49-F238E27FC236}">
                <a16:creationId xmlns:a16="http://schemas.microsoft.com/office/drawing/2014/main" id="{186A319B-BCE4-D4E3-CF11-5D3CF6A4C297}"/>
              </a:ext>
            </a:extLst>
          </p:cNvPr>
          <p:cNvSpPr>
            <a:spLocks noGrp="1" noChangeArrowheads="1"/>
          </p:cNvSpPr>
          <p:nvPr>
            <p:ph type="title"/>
          </p:nvPr>
        </p:nvSpPr>
        <p:spPr/>
        <p:txBody>
          <a:bodyPr/>
          <a:lstStyle/>
          <a:p>
            <a:pPr algn="l"/>
            <a:r>
              <a:rPr lang="en-US" altLang="en-US"/>
              <a:t>SIP Registrar</a:t>
            </a:r>
          </a:p>
        </p:txBody>
      </p:sp>
      <p:sp>
        <p:nvSpPr>
          <p:cNvPr id="373764" name="Rectangle 4">
            <a:extLst>
              <a:ext uri="{FF2B5EF4-FFF2-40B4-BE49-F238E27FC236}">
                <a16:creationId xmlns:a16="http://schemas.microsoft.com/office/drawing/2014/main" id="{0CFDB59C-C4B5-1C42-6D6F-BAC9F950D61B}"/>
              </a:ext>
            </a:extLst>
          </p:cNvPr>
          <p:cNvSpPr>
            <a:spLocks noChangeArrowheads="1"/>
          </p:cNvSpPr>
          <p:nvPr>
            <p:ph type="body" idx="1"/>
          </p:nvPr>
        </p:nvSpPr>
        <p:spPr>
          <a:xfrm>
            <a:off x="501650" y="3616325"/>
            <a:ext cx="7032625" cy="1893888"/>
          </a:xfrm>
          <a:noFill/>
          <a:ln cap="flat">
            <a:solidFill>
              <a:schemeClr val="tx1"/>
            </a:solidFill>
            <a:miter lim="800000"/>
            <a:headEnd/>
            <a:tailEnd/>
          </a:ln>
        </p:spPr>
        <p:txBody>
          <a:bodyPr/>
          <a:lstStyle/>
          <a:p>
            <a:pPr>
              <a:buFont typeface="ZapfDingbats" pitchFamily="82" charset="2"/>
              <a:buNone/>
            </a:pPr>
            <a:r>
              <a:rPr lang="en-US" altLang="en-US" sz="2000">
                <a:latin typeface="Courier New" panose="02070309020205020404" pitchFamily="49" charset="0"/>
              </a:rPr>
              <a:t>REGISTER sip:domain.com SIP/2.0</a:t>
            </a:r>
          </a:p>
          <a:p>
            <a:pPr>
              <a:buFont typeface="ZapfDingbats" pitchFamily="82" charset="2"/>
              <a:buNone/>
            </a:pPr>
            <a:r>
              <a:rPr lang="en-US" altLang="en-US" sz="2000">
                <a:latin typeface="Courier New" panose="02070309020205020404" pitchFamily="49" charset="0"/>
              </a:rPr>
              <a:t>Via: SIP/2.0/UDP 193.64.210.89 </a:t>
            </a:r>
          </a:p>
          <a:p>
            <a:pPr>
              <a:buFont typeface="ZapfDingbats" pitchFamily="82" charset="2"/>
              <a:buNone/>
            </a:pPr>
            <a:r>
              <a:rPr lang="en-US" altLang="en-US" sz="2000">
                <a:latin typeface="Courier New" panose="02070309020205020404" pitchFamily="49" charset="0"/>
              </a:rPr>
              <a:t>From: sip:bob@domain.com</a:t>
            </a:r>
          </a:p>
          <a:p>
            <a:pPr>
              <a:buFont typeface="ZapfDingbats" pitchFamily="82" charset="2"/>
              <a:buNone/>
            </a:pPr>
            <a:r>
              <a:rPr lang="en-US" altLang="en-US" sz="2000">
                <a:latin typeface="Courier New" panose="02070309020205020404" pitchFamily="49" charset="0"/>
              </a:rPr>
              <a:t>To: sip:bob@domain.com</a:t>
            </a:r>
          </a:p>
          <a:p>
            <a:pPr>
              <a:buFont typeface="ZapfDingbats" pitchFamily="82" charset="2"/>
              <a:buNone/>
            </a:pPr>
            <a:r>
              <a:rPr lang="en-US" altLang="en-US" sz="2000">
                <a:latin typeface="Courier New" panose="02070309020205020404" pitchFamily="49" charset="0"/>
              </a:rPr>
              <a:t>Expires: 3600</a:t>
            </a:r>
          </a:p>
        </p:txBody>
      </p:sp>
      <p:sp>
        <p:nvSpPr>
          <p:cNvPr id="373765" name="Rectangle 5">
            <a:extLst>
              <a:ext uri="{FF2B5EF4-FFF2-40B4-BE49-F238E27FC236}">
                <a16:creationId xmlns:a16="http://schemas.microsoft.com/office/drawing/2014/main" id="{A0E6AB90-714C-68D6-C3EA-E2B883E1BE08}"/>
              </a:ext>
            </a:extLst>
          </p:cNvPr>
          <p:cNvSpPr>
            <a:spLocks noChangeArrowheads="1"/>
          </p:cNvSpPr>
          <p:nvPr/>
        </p:nvSpPr>
        <p:spPr bwMode="auto">
          <a:xfrm>
            <a:off x="454025" y="1192213"/>
            <a:ext cx="8339138"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5000"/>
              <a:buFont typeface="ZapfDingbats" pitchFamily="82" charset="2"/>
              <a:buChar char="r"/>
              <a:defRPr sz="2400">
                <a:solidFill>
                  <a:schemeClr val="tx1"/>
                </a:solidFill>
                <a:latin typeface="Comic Sans MS" panose="030F0902030302020204" pitchFamily="66" charset="0"/>
              </a:defRPr>
            </a:lvl1pPr>
            <a:lvl2pPr marL="742950" indent="-285750">
              <a:spcBef>
                <a:spcPct val="20000"/>
              </a:spcBef>
              <a:buClr>
                <a:schemeClr val="accent2"/>
              </a:buClr>
              <a:buSzPct val="75000"/>
              <a:buFont typeface="ZapfDingbats" pitchFamily="82" charset="2"/>
              <a:buChar char="m"/>
              <a:defRPr sz="2000">
                <a:solidFill>
                  <a:schemeClr val="tx1"/>
                </a:solidFill>
                <a:latin typeface="Comic Sans MS" panose="030F0902030302020204" pitchFamily="66" charset="0"/>
              </a:defRPr>
            </a:lvl2pPr>
            <a:lvl3pPr marL="1143000" indent="-228600">
              <a:spcBef>
                <a:spcPct val="20000"/>
              </a:spcBef>
              <a:buChar char="•"/>
              <a:defRPr>
                <a:solidFill>
                  <a:schemeClr val="tx1"/>
                </a:solidFill>
                <a:latin typeface="Comic Sans MS" panose="030F0902030302020204" pitchFamily="66"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r>
              <a:rPr lang="en-US" altLang="en-US"/>
              <a:t>when Bob starts SIP client, client sends SIP REGISTER message to Bob’s registrar server</a:t>
            </a:r>
          </a:p>
          <a:p>
            <a:pPr>
              <a:buFont typeface="ZapfDingbats" pitchFamily="82" charset="2"/>
              <a:buNone/>
            </a:pPr>
            <a:r>
              <a:rPr lang="en-US" altLang="en-US"/>
              <a:t>    (similar function needed by Instant Messaging)</a:t>
            </a:r>
            <a:endParaRPr lang="en-US" altLang="en-US" sz="2000">
              <a:latin typeface="Courier New" panose="02070309020205020404" pitchFamily="49" charset="0"/>
            </a:endParaRPr>
          </a:p>
        </p:txBody>
      </p:sp>
      <p:sp>
        <p:nvSpPr>
          <p:cNvPr id="373766" name="Text Box 6">
            <a:extLst>
              <a:ext uri="{FF2B5EF4-FFF2-40B4-BE49-F238E27FC236}">
                <a16:creationId xmlns:a16="http://schemas.microsoft.com/office/drawing/2014/main" id="{D2C7CBB0-79CA-2901-A856-1BECFDE97B2A}"/>
              </a:ext>
            </a:extLst>
          </p:cNvPr>
          <p:cNvSpPr txBox="1">
            <a:spLocks noChangeArrowheads="1"/>
          </p:cNvSpPr>
          <p:nvPr/>
        </p:nvSpPr>
        <p:spPr bwMode="auto">
          <a:xfrm>
            <a:off x="420688" y="2900363"/>
            <a:ext cx="2790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FF0000"/>
                </a:solidFill>
              </a:rPr>
              <a:t>Register Message:</a:t>
            </a:r>
            <a:endParaRPr lang="en-US" alt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7D24BB5B-56A4-FC48-9253-EDF438D466C7}"/>
              </a:ext>
            </a:extLst>
          </p:cNvPr>
          <p:cNvSpPr>
            <a:spLocks noGrp="1"/>
          </p:cNvSpPr>
          <p:nvPr>
            <p:ph type="ftr" sz="quarter" idx="10"/>
          </p:nvPr>
        </p:nvSpPr>
        <p:spPr/>
        <p:txBody>
          <a:bodyPr/>
          <a:lstStyle/>
          <a:p>
            <a:r>
              <a:rPr lang="en-US" altLang="en-US"/>
              <a:t>7: Multimedia Networking</a:t>
            </a:r>
          </a:p>
        </p:txBody>
      </p:sp>
      <p:sp>
        <p:nvSpPr>
          <p:cNvPr id="3" name="Slide Number Placeholder 4">
            <a:extLst>
              <a:ext uri="{FF2B5EF4-FFF2-40B4-BE49-F238E27FC236}">
                <a16:creationId xmlns:a16="http://schemas.microsoft.com/office/drawing/2014/main" id="{B6603D5B-A5DF-00C6-ADD1-79C4AD95727A}"/>
              </a:ext>
            </a:extLst>
          </p:cNvPr>
          <p:cNvSpPr>
            <a:spLocks noGrp="1"/>
          </p:cNvSpPr>
          <p:nvPr>
            <p:ph type="sldNum" sz="quarter" idx="11"/>
          </p:nvPr>
        </p:nvSpPr>
        <p:spPr/>
        <p:txBody>
          <a:bodyPr/>
          <a:lstStyle/>
          <a:p>
            <a:r>
              <a:rPr lang="en-US" altLang="en-US"/>
              <a:t>7-</a:t>
            </a:r>
            <a:fld id="{21ABCE5D-880F-704F-BF8C-2E57322C3766}" type="slidenum">
              <a:rPr lang="en-US" altLang="en-US"/>
              <a:pPr/>
              <a:t>68</a:t>
            </a:fld>
            <a:endParaRPr lang="en-US" altLang="en-US"/>
          </a:p>
        </p:txBody>
      </p:sp>
      <p:sp>
        <p:nvSpPr>
          <p:cNvPr id="385026" name="Rectangle 2">
            <a:extLst>
              <a:ext uri="{FF2B5EF4-FFF2-40B4-BE49-F238E27FC236}">
                <a16:creationId xmlns:a16="http://schemas.microsoft.com/office/drawing/2014/main" id="{992A4C34-9892-D73B-B722-BE625FD9D676}"/>
              </a:ext>
            </a:extLst>
          </p:cNvPr>
          <p:cNvSpPr>
            <a:spLocks noGrp="1" noChangeArrowheads="1"/>
          </p:cNvSpPr>
          <p:nvPr>
            <p:ph type="title"/>
          </p:nvPr>
        </p:nvSpPr>
        <p:spPr/>
        <p:txBody>
          <a:bodyPr/>
          <a:lstStyle/>
          <a:p>
            <a:pPr algn="l"/>
            <a:r>
              <a:rPr lang="en-US" altLang="en-US"/>
              <a:t>SIP Proxy</a:t>
            </a:r>
          </a:p>
        </p:txBody>
      </p:sp>
      <p:sp>
        <p:nvSpPr>
          <p:cNvPr id="385027" name="Rectangle 3">
            <a:extLst>
              <a:ext uri="{FF2B5EF4-FFF2-40B4-BE49-F238E27FC236}">
                <a16:creationId xmlns:a16="http://schemas.microsoft.com/office/drawing/2014/main" id="{8FC0E57B-CDF9-5E2F-2226-9F12C0345431}"/>
              </a:ext>
            </a:extLst>
          </p:cNvPr>
          <p:cNvSpPr>
            <a:spLocks noGrp="1" noChangeArrowheads="1"/>
          </p:cNvSpPr>
          <p:nvPr>
            <p:ph type="body" idx="1"/>
          </p:nvPr>
        </p:nvSpPr>
        <p:spPr/>
        <p:txBody>
          <a:bodyPr/>
          <a:lstStyle/>
          <a:p>
            <a:r>
              <a:rPr lang="en-US" altLang="en-US"/>
              <a:t>Alice sends invite message to her proxy server</a:t>
            </a:r>
          </a:p>
          <a:p>
            <a:pPr lvl="1"/>
            <a:r>
              <a:rPr lang="en-US" altLang="en-US"/>
              <a:t>contains address sip:bob@domain.com</a:t>
            </a:r>
          </a:p>
          <a:p>
            <a:r>
              <a:rPr lang="en-US" altLang="en-US"/>
              <a:t>proxy responsible for routing SIP messages to callee</a:t>
            </a:r>
          </a:p>
          <a:p>
            <a:pPr lvl="1"/>
            <a:r>
              <a:rPr lang="en-US" altLang="en-US"/>
              <a:t>possibly through multiple proxies.</a:t>
            </a:r>
          </a:p>
          <a:p>
            <a:r>
              <a:rPr lang="en-US" altLang="en-US"/>
              <a:t>callee sends response back through the same set of proxies.</a:t>
            </a:r>
          </a:p>
          <a:p>
            <a:r>
              <a:rPr lang="en-US" altLang="en-US"/>
              <a:t>proxy returns SIP response message to Alice </a:t>
            </a:r>
          </a:p>
          <a:p>
            <a:pPr lvl="1"/>
            <a:r>
              <a:rPr lang="en-US" altLang="en-US"/>
              <a:t>contains Bob’s IP address</a:t>
            </a:r>
          </a:p>
          <a:p>
            <a:r>
              <a:rPr lang="en-US" altLang="en-US"/>
              <a:t>proxy analogous to local DNS server</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2EB51ABA-84DE-C158-C0C1-6AD60CA04724}"/>
              </a:ext>
            </a:extLst>
          </p:cNvPr>
          <p:cNvSpPr>
            <a:spLocks noGrp="1"/>
          </p:cNvSpPr>
          <p:nvPr>
            <p:ph type="ftr" sz="quarter" idx="10"/>
          </p:nvPr>
        </p:nvSpPr>
        <p:spPr/>
        <p:txBody>
          <a:bodyPr/>
          <a:lstStyle/>
          <a:p>
            <a:r>
              <a:rPr lang="en-US" altLang="en-US"/>
              <a:t>7: Multimedia Networking</a:t>
            </a:r>
          </a:p>
        </p:txBody>
      </p:sp>
      <p:sp>
        <p:nvSpPr>
          <p:cNvPr id="3" name="Slide Number Placeholder 3">
            <a:extLst>
              <a:ext uri="{FF2B5EF4-FFF2-40B4-BE49-F238E27FC236}">
                <a16:creationId xmlns:a16="http://schemas.microsoft.com/office/drawing/2014/main" id="{8D0158AA-BFF7-0F84-8C85-0720593010A8}"/>
              </a:ext>
            </a:extLst>
          </p:cNvPr>
          <p:cNvSpPr>
            <a:spLocks noGrp="1"/>
          </p:cNvSpPr>
          <p:nvPr>
            <p:ph type="sldNum" sz="quarter" idx="11"/>
          </p:nvPr>
        </p:nvSpPr>
        <p:spPr/>
        <p:txBody>
          <a:bodyPr/>
          <a:lstStyle/>
          <a:p>
            <a:r>
              <a:rPr lang="en-US" altLang="en-US"/>
              <a:t>7-</a:t>
            </a:r>
            <a:fld id="{90DE8E43-4F06-7B43-BDBA-C7FF26931DFE}" type="slidenum">
              <a:rPr lang="en-US" altLang="en-US"/>
              <a:pPr/>
              <a:t>69</a:t>
            </a:fld>
            <a:endParaRPr lang="en-US" altLang="en-US"/>
          </a:p>
        </p:txBody>
      </p:sp>
      <p:sp>
        <p:nvSpPr>
          <p:cNvPr id="375810" name="Rectangle 2">
            <a:extLst>
              <a:ext uri="{FF2B5EF4-FFF2-40B4-BE49-F238E27FC236}">
                <a16:creationId xmlns:a16="http://schemas.microsoft.com/office/drawing/2014/main" id="{34753D26-F88B-52E5-9178-1CA446FA522B}"/>
              </a:ext>
            </a:extLst>
          </p:cNvPr>
          <p:cNvSpPr>
            <a:spLocks noGrp="1" noChangeArrowheads="1"/>
          </p:cNvSpPr>
          <p:nvPr>
            <p:ph type="title"/>
          </p:nvPr>
        </p:nvSpPr>
        <p:spPr>
          <a:xfrm>
            <a:off x="482600" y="0"/>
            <a:ext cx="7772400" cy="871538"/>
          </a:xfrm>
        </p:spPr>
        <p:txBody>
          <a:bodyPr/>
          <a:lstStyle/>
          <a:p>
            <a:pPr algn="l"/>
            <a:r>
              <a:rPr lang="en-US" altLang="en-US"/>
              <a:t>Example</a:t>
            </a:r>
          </a:p>
        </p:txBody>
      </p:sp>
      <p:sp>
        <p:nvSpPr>
          <p:cNvPr id="375811" name="Text Box 3">
            <a:extLst>
              <a:ext uri="{FF2B5EF4-FFF2-40B4-BE49-F238E27FC236}">
                <a16:creationId xmlns:a16="http://schemas.microsoft.com/office/drawing/2014/main" id="{B1071AE7-CE36-A3B2-699C-EFF6C1228A5B}"/>
              </a:ext>
            </a:extLst>
          </p:cNvPr>
          <p:cNvSpPr txBox="1">
            <a:spLocks noChangeArrowheads="1"/>
          </p:cNvSpPr>
          <p:nvPr/>
        </p:nvSpPr>
        <p:spPr bwMode="auto">
          <a:xfrm>
            <a:off x="290513" y="711200"/>
            <a:ext cx="3243262" cy="405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solidFill>
                  <a:srgbClr val="FF0000"/>
                </a:solidFill>
              </a:rPr>
              <a:t>Caller jim@umass.edu </a:t>
            </a:r>
            <a:br>
              <a:rPr lang="en-US" altLang="en-US" sz="2000">
                <a:solidFill>
                  <a:srgbClr val="FF0000"/>
                </a:solidFill>
              </a:rPr>
            </a:br>
            <a:r>
              <a:rPr lang="en-US" altLang="en-US" sz="2000">
                <a:solidFill>
                  <a:srgbClr val="FF0000"/>
                </a:solidFill>
              </a:rPr>
              <a:t>with places a </a:t>
            </a:r>
          </a:p>
          <a:p>
            <a:r>
              <a:rPr lang="en-US" altLang="en-US" sz="2000">
                <a:solidFill>
                  <a:srgbClr val="FF0000"/>
                </a:solidFill>
              </a:rPr>
              <a:t>call to keith@upenn.edu</a:t>
            </a:r>
            <a:r>
              <a:rPr lang="en-US" altLang="en-US" sz="2000"/>
              <a:t> </a:t>
            </a:r>
            <a:br>
              <a:rPr lang="en-US" altLang="en-US" sz="2000"/>
            </a:br>
            <a:endParaRPr lang="en-US" altLang="en-US" sz="2000"/>
          </a:p>
          <a:p>
            <a:r>
              <a:rPr lang="en-US" altLang="en-US" sz="2000"/>
              <a:t>(1) Jim sends INVITE</a:t>
            </a:r>
            <a:br>
              <a:rPr lang="en-US" altLang="en-US" sz="2000"/>
            </a:br>
            <a:r>
              <a:rPr lang="en-US" altLang="en-US" sz="2000"/>
              <a:t>message to umass SIP</a:t>
            </a:r>
            <a:br>
              <a:rPr lang="en-US" altLang="en-US" sz="2000"/>
            </a:br>
            <a:r>
              <a:rPr lang="en-US" altLang="en-US" sz="2000"/>
              <a:t>proxy. (2) Proxy forwards</a:t>
            </a:r>
            <a:br>
              <a:rPr lang="en-US" altLang="en-US" sz="2000"/>
            </a:br>
            <a:r>
              <a:rPr lang="en-US" altLang="en-US" sz="2000"/>
              <a:t>request to upenn </a:t>
            </a:r>
            <a:br>
              <a:rPr lang="en-US" altLang="en-US" sz="2000"/>
            </a:br>
            <a:r>
              <a:rPr lang="en-US" altLang="en-US" sz="2000"/>
              <a:t>registrar server. </a:t>
            </a:r>
            <a:br>
              <a:rPr lang="en-US" altLang="en-US" sz="2000"/>
            </a:br>
            <a:r>
              <a:rPr lang="en-US" altLang="en-US" sz="2000"/>
              <a:t>(3) upenn server returns</a:t>
            </a:r>
            <a:br>
              <a:rPr lang="en-US" altLang="en-US" sz="2000"/>
            </a:br>
            <a:r>
              <a:rPr lang="en-US" altLang="en-US" sz="2000"/>
              <a:t>redirect response,</a:t>
            </a:r>
            <a:br>
              <a:rPr lang="en-US" altLang="en-US" sz="2000"/>
            </a:br>
            <a:r>
              <a:rPr lang="en-US" altLang="en-US" sz="2000"/>
              <a:t>indicating that it should </a:t>
            </a:r>
            <a:br>
              <a:rPr lang="en-US" altLang="en-US" sz="2000"/>
            </a:br>
            <a:r>
              <a:rPr lang="en-US" altLang="en-US" sz="2000"/>
              <a:t>try keith@eurecom.fr</a:t>
            </a:r>
          </a:p>
        </p:txBody>
      </p:sp>
      <p:sp>
        <p:nvSpPr>
          <p:cNvPr id="375812" name="Text Box 4">
            <a:extLst>
              <a:ext uri="{FF2B5EF4-FFF2-40B4-BE49-F238E27FC236}">
                <a16:creationId xmlns:a16="http://schemas.microsoft.com/office/drawing/2014/main" id="{5768613F-C590-529B-43BE-2455FA54EDF7}"/>
              </a:ext>
            </a:extLst>
          </p:cNvPr>
          <p:cNvSpPr txBox="1">
            <a:spLocks noChangeArrowheads="1"/>
          </p:cNvSpPr>
          <p:nvPr/>
        </p:nvSpPr>
        <p:spPr bwMode="auto">
          <a:xfrm>
            <a:off x="269875" y="4832350"/>
            <a:ext cx="8874125" cy="161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t>(4) umass proxy sends INVITE to eurecom registrar. (5) eurecom registrar forwards INVITE to 197.87.54.21, which is running keith’s SIP client. (6-8) SIP response sent back (9) media sent directly </a:t>
            </a:r>
          </a:p>
          <a:p>
            <a:r>
              <a:rPr lang="en-US" altLang="en-US" sz="2000"/>
              <a:t>between clients. </a:t>
            </a:r>
          </a:p>
          <a:p>
            <a:r>
              <a:rPr lang="en-US" altLang="en-US" sz="2000" b="1"/>
              <a:t>Note:</a:t>
            </a:r>
            <a:r>
              <a:rPr lang="en-US" altLang="en-US" sz="2000"/>
              <a:t> also a SIP ack message, which is not shown.</a:t>
            </a:r>
            <a:endParaRPr lang="en-US" altLang="en-US"/>
          </a:p>
        </p:txBody>
      </p:sp>
      <p:graphicFrame>
        <p:nvGraphicFramePr>
          <p:cNvPr id="375815" name="Object 7">
            <a:extLst>
              <a:ext uri="{FF2B5EF4-FFF2-40B4-BE49-F238E27FC236}">
                <a16:creationId xmlns:a16="http://schemas.microsoft.com/office/drawing/2014/main" id="{048474A9-6803-12E8-A9C8-F861B7E3460D}"/>
              </a:ext>
            </a:extLst>
          </p:cNvPr>
          <p:cNvGraphicFramePr>
            <a:graphicFrameLocks noChangeAspect="1"/>
          </p:cNvGraphicFramePr>
          <p:nvPr/>
        </p:nvGraphicFramePr>
        <p:xfrm>
          <a:off x="3475038" y="847725"/>
          <a:ext cx="5926137" cy="3551238"/>
        </p:xfrm>
        <a:graphic>
          <a:graphicData uri="http://schemas.openxmlformats.org/presentationml/2006/ole">
            <mc:AlternateContent xmlns:mc="http://schemas.openxmlformats.org/markup-compatibility/2006">
              <mc:Choice xmlns:v="urn:schemas-microsoft-com:vml" Requires="v">
                <p:oleObj name="VISIO" r:id="rId3" imgW="6985000" imgH="4191000" progId="Visio.Drawing.5">
                  <p:embed/>
                </p:oleObj>
              </mc:Choice>
              <mc:Fallback>
                <p:oleObj name="VISIO" r:id="rId3" imgW="6985000" imgH="4191000" progId="Visio.Drawing.5">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5038" y="847725"/>
                        <a:ext cx="5926137" cy="3551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A5C289D1-904E-E257-CCA9-408621E4C445}"/>
              </a:ext>
            </a:extLst>
          </p:cNvPr>
          <p:cNvSpPr>
            <a:spLocks noGrp="1"/>
          </p:cNvSpPr>
          <p:nvPr>
            <p:ph type="ftr" sz="quarter" idx="10"/>
          </p:nvPr>
        </p:nvSpPr>
        <p:spPr/>
        <p:txBody>
          <a:bodyPr/>
          <a:lstStyle/>
          <a:p>
            <a:r>
              <a:rPr lang="en-US" altLang="en-US"/>
              <a:t>7: Multimedia Networking</a:t>
            </a:r>
          </a:p>
        </p:txBody>
      </p:sp>
      <p:sp>
        <p:nvSpPr>
          <p:cNvPr id="3" name="Slide Number Placeholder 4">
            <a:extLst>
              <a:ext uri="{FF2B5EF4-FFF2-40B4-BE49-F238E27FC236}">
                <a16:creationId xmlns:a16="http://schemas.microsoft.com/office/drawing/2014/main" id="{553DDAB1-F908-E016-90B3-2314D4F4336C}"/>
              </a:ext>
            </a:extLst>
          </p:cNvPr>
          <p:cNvSpPr>
            <a:spLocks noGrp="1"/>
          </p:cNvSpPr>
          <p:nvPr>
            <p:ph type="sldNum" sz="quarter" idx="11"/>
          </p:nvPr>
        </p:nvSpPr>
        <p:spPr/>
        <p:txBody>
          <a:bodyPr/>
          <a:lstStyle/>
          <a:p>
            <a:r>
              <a:rPr lang="en-US" altLang="en-US"/>
              <a:t>7-</a:t>
            </a:r>
            <a:fld id="{CD23B8FB-BC2E-A04D-BF08-468D942C4F9B}" type="slidenum">
              <a:rPr lang="en-US" altLang="en-US"/>
              <a:pPr/>
              <a:t>7</a:t>
            </a:fld>
            <a:endParaRPr lang="en-US" altLang="en-US"/>
          </a:p>
        </p:txBody>
      </p:sp>
      <p:sp>
        <p:nvSpPr>
          <p:cNvPr id="222210" name="Rectangle 2">
            <a:extLst>
              <a:ext uri="{FF2B5EF4-FFF2-40B4-BE49-F238E27FC236}">
                <a16:creationId xmlns:a16="http://schemas.microsoft.com/office/drawing/2014/main" id="{0750E338-0242-C75F-FE5B-55468922D5F5}"/>
              </a:ext>
            </a:extLst>
          </p:cNvPr>
          <p:cNvSpPr>
            <a:spLocks noGrp="1" noChangeArrowheads="1"/>
          </p:cNvSpPr>
          <p:nvPr>
            <p:ph type="title"/>
          </p:nvPr>
        </p:nvSpPr>
        <p:spPr/>
        <p:txBody>
          <a:bodyPr/>
          <a:lstStyle/>
          <a:p>
            <a:pPr algn="l"/>
            <a:r>
              <a:rPr lang="en-US" altLang="en-US"/>
              <a:t>Streaming Stored Multimedia: </a:t>
            </a:r>
            <a:br>
              <a:rPr lang="en-US" altLang="en-US"/>
            </a:br>
            <a:r>
              <a:rPr lang="en-US" altLang="en-US"/>
              <a:t>What is it?</a:t>
            </a:r>
          </a:p>
        </p:txBody>
      </p:sp>
      <p:graphicFrame>
        <p:nvGraphicFramePr>
          <p:cNvPr id="222354" name="Object 146">
            <a:extLst>
              <a:ext uri="{FF2B5EF4-FFF2-40B4-BE49-F238E27FC236}">
                <a16:creationId xmlns:a16="http://schemas.microsoft.com/office/drawing/2014/main" id="{75724EB3-D693-A3A3-A5DE-969AA74EFA8E}"/>
              </a:ext>
            </a:extLst>
          </p:cNvPr>
          <p:cNvGraphicFramePr>
            <a:graphicFrameLocks noChangeAspect="1"/>
          </p:cNvGraphicFramePr>
          <p:nvPr/>
        </p:nvGraphicFramePr>
        <p:xfrm>
          <a:off x="2946400" y="4976813"/>
          <a:ext cx="701675" cy="987425"/>
        </p:xfrm>
        <a:graphic>
          <a:graphicData uri="http://schemas.openxmlformats.org/presentationml/2006/ole">
            <mc:AlternateContent xmlns:mc="http://schemas.openxmlformats.org/markup-compatibility/2006">
              <mc:Choice xmlns:v="urn:schemas-microsoft-com:vml" Requires="v">
                <p:oleObj name="Clip" r:id="rId3" imgW="11569700" imgH="17894300" progId="MS_ClipArt_Gallery.2">
                  <p:embed/>
                </p:oleObj>
              </mc:Choice>
              <mc:Fallback>
                <p:oleObj name="Clip" r:id="rId3" imgW="11569700" imgH="17894300" progId="MS_ClipArt_Gallery.2">
                  <p:embed/>
                  <p:pic>
                    <p:nvPicPr>
                      <p:cNvPr id="0" name="Object 1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6400" y="4976813"/>
                        <a:ext cx="701675" cy="987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22342" name="Group 134">
            <a:extLst>
              <a:ext uri="{FF2B5EF4-FFF2-40B4-BE49-F238E27FC236}">
                <a16:creationId xmlns:a16="http://schemas.microsoft.com/office/drawing/2014/main" id="{962A54EA-7238-6EDD-059A-67A17015CED6}"/>
              </a:ext>
            </a:extLst>
          </p:cNvPr>
          <p:cNvGrpSpPr>
            <a:grpSpLocks/>
          </p:cNvGrpSpPr>
          <p:nvPr/>
        </p:nvGrpSpPr>
        <p:grpSpPr bwMode="auto">
          <a:xfrm>
            <a:off x="2665413" y="4602163"/>
            <a:ext cx="1281112" cy="363537"/>
            <a:chOff x="3621" y="3265"/>
            <a:chExt cx="1776" cy="744"/>
          </a:xfrm>
        </p:grpSpPr>
        <p:pic>
          <p:nvPicPr>
            <p:cNvPr id="222343" name="Picture 135">
              <a:extLst>
                <a:ext uri="{FF2B5EF4-FFF2-40B4-BE49-F238E27FC236}">
                  <a16:creationId xmlns:a16="http://schemas.microsoft.com/office/drawing/2014/main" id="{834B8181-8FB4-3C95-2C47-CEDC9FCD90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1" y="3265"/>
              <a:ext cx="1776" cy="744"/>
            </a:xfrm>
            <a:prstGeom prst="rect">
              <a:avLst/>
            </a:prstGeom>
            <a:noFill/>
            <a:extLst>
              <a:ext uri="{909E8E84-426E-40DD-AFC4-6F175D3DCCD1}">
                <a14:hiddenFill xmlns:a14="http://schemas.microsoft.com/office/drawing/2010/main">
                  <a:solidFill>
                    <a:srgbClr val="FFFFFF"/>
                  </a:solidFill>
                </a14:hiddenFill>
              </a:ext>
            </a:extLst>
          </p:spPr>
        </p:pic>
        <p:sp>
          <p:nvSpPr>
            <p:cNvPr id="222344" name="Freeform 136">
              <a:extLst>
                <a:ext uri="{FF2B5EF4-FFF2-40B4-BE49-F238E27FC236}">
                  <a16:creationId xmlns:a16="http://schemas.microsoft.com/office/drawing/2014/main" id="{AB95A649-852B-63FC-0F62-5ADE03D6AC6A}"/>
                </a:ext>
              </a:extLst>
            </p:cNvPr>
            <p:cNvSpPr>
              <a:spLocks/>
            </p:cNvSpPr>
            <p:nvPr/>
          </p:nvSpPr>
          <p:spPr bwMode="auto">
            <a:xfrm>
              <a:off x="3972" y="3288"/>
              <a:ext cx="1401" cy="438"/>
            </a:xfrm>
            <a:custGeom>
              <a:avLst/>
              <a:gdLst>
                <a:gd name="T0" fmla="*/ 0 w 1401"/>
                <a:gd name="T1" fmla="*/ 6 h 438"/>
                <a:gd name="T2" fmla="*/ 27 w 1401"/>
                <a:gd name="T3" fmla="*/ 384 h 438"/>
                <a:gd name="T4" fmla="*/ 114 w 1401"/>
                <a:gd name="T5" fmla="*/ 381 h 438"/>
                <a:gd name="T6" fmla="*/ 132 w 1401"/>
                <a:gd name="T7" fmla="*/ 357 h 438"/>
                <a:gd name="T8" fmla="*/ 210 w 1401"/>
                <a:gd name="T9" fmla="*/ 402 h 438"/>
                <a:gd name="T10" fmla="*/ 450 w 1401"/>
                <a:gd name="T11" fmla="*/ 384 h 438"/>
                <a:gd name="T12" fmla="*/ 486 w 1401"/>
                <a:gd name="T13" fmla="*/ 393 h 438"/>
                <a:gd name="T14" fmla="*/ 690 w 1401"/>
                <a:gd name="T15" fmla="*/ 417 h 438"/>
                <a:gd name="T16" fmla="*/ 1074 w 1401"/>
                <a:gd name="T17" fmla="*/ 438 h 438"/>
                <a:gd name="T18" fmla="*/ 1401 w 1401"/>
                <a:gd name="T19" fmla="*/ 420 h 438"/>
                <a:gd name="T20" fmla="*/ 1392 w 1401"/>
                <a:gd name="T21" fmla="*/ 165 h 438"/>
                <a:gd name="T22" fmla="*/ 291 w 1401"/>
                <a:gd name="T23" fmla="*/ 0 h 438"/>
                <a:gd name="T24" fmla="*/ 0 w 1401"/>
                <a:gd name="T25" fmla="*/ 6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01" h="438">
                  <a:moveTo>
                    <a:pt x="0" y="6"/>
                  </a:moveTo>
                  <a:lnTo>
                    <a:pt x="27" y="384"/>
                  </a:lnTo>
                  <a:lnTo>
                    <a:pt x="114" y="381"/>
                  </a:lnTo>
                  <a:lnTo>
                    <a:pt x="132" y="357"/>
                  </a:lnTo>
                  <a:lnTo>
                    <a:pt x="210" y="402"/>
                  </a:lnTo>
                  <a:lnTo>
                    <a:pt x="450" y="384"/>
                  </a:lnTo>
                  <a:lnTo>
                    <a:pt x="486" y="393"/>
                  </a:lnTo>
                  <a:lnTo>
                    <a:pt x="690" y="417"/>
                  </a:lnTo>
                  <a:lnTo>
                    <a:pt x="1074" y="438"/>
                  </a:lnTo>
                  <a:lnTo>
                    <a:pt x="1401" y="420"/>
                  </a:lnTo>
                  <a:lnTo>
                    <a:pt x="1392" y="165"/>
                  </a:lnTo>
                  <a:lnTo>
                    <a:pt x="291" y="0"/>
                  </a:lnTo>
                  <a:lnTo>
                    <a:pt x="0" y="6"/>
                  </a:lnTo>
                  <a:close/>
                </a:path>
              </a:pathLst>
            </a:cu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345" name="Freeform 137">
              <a:extLst>
                <a:ext uri="{FF2B5EF4-FFF2-40B4-BE49-F238E27FC236}">
                  <a16:creationId xmlns:a16="http://schemas.microsoft.com/office/drawing/2014/main" id="{B2E9B7C0-B887-94AE-F72F-E7111F42A83A}"/>
                </a:ext>
              </a:extLst>
            </p:cNvPr>
            <p:cNvSpPr>
              <a:spLocks/>
            </p:cNvSpPr>
            <p:nvPr/>
          </p:nvSpPr>
          <p:spPr bwMode="auto">
            <a:xfrm>
              <a:off x="4242" y="3858"/>
              <a:ext cx="999" cy="123"/>
            </a:xfrm>
            <a:custGeom>
              <a:avLst/>
              <a:gdLst>
                <a:gd name="T0" fmla="*/ 0 w 999"/>
                <a:gd name="T1" fmla="*/ 6 h 123"/>
                <a:gd name="T2" fmla="*/ 717 w 999"/>
                <a:gd name="T3" fmla="*/ 12 h 123"/>
                <a:gd name="T4" fmla="*/ 744 w 999"/>
                <a:gd name="T5" fmla="*/ 36 h 123"/>
                <a:gd name="T6" fmla="*/ 801 w 999"/>
                <a:gd name="T7" fmla="*/ 42 h 123"/>
                <a:gd name="T8" fmla="*/ 876 w 999"/>
                <a:gd name="T9" fmla="*/ 6 h 123"/>
                <a:gd name="T10" fmla="*/ 933 w 999"/>
                <a:gd name="T11" fmla="*/ 0 h 123"/>
                <a:gd name="T12" fmla="*/ 981 w 999"/>
                <a:gd name="T13" fmla="*/ 15 h 123"/>
                <a:gd name="T14" fmla="*/ 999 w 999"/>
                <a:gd name="T15" fmla="*/ 51 h 123"/>
                <a:gd name="T16" fmla="*/ 987 w 999"/>
                <a:gd name="T17" fmla="*/ 123 h 123"/>
                <a:gd name="T18" fmla="*/ 18 w 999"/>
                <a:gd name="T19" fmla="*/ 120 h 123"/>
                <a:gd name="T20" fmla="*/ 0 w 999"/>
                <a:gd name="T21" fmla="*/ 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9" h="123">
                  <a:moveTo>
                    <a:pt x="0" y="6"/>
                  </a:moveTo>
                  <a:lnTo>
                    <a:pt x="717" y="12"/>
                  </a:lnTo>
                  <a:lnTo>
                    <a:pt x="744" y="36"/>
                  </a:lnTo>
                  <a:lnTo>
                    <a:pt x="801" y="42"/>
                  </a:lnTo>
                  <a:lnTo>
                    <a:pt x="876" y="6"/>
                  </a:lnTo>
                  <a:lnTo>
                    <a:pt x="933" y="0"/>
                  </a:lnTo>
                  <a:lnTo>
                    <a:pt x="981" y="15"/>
                  </a:lnTo>
                  <a:lnTo>
                    <a:pt x="999" y="51"/>
                  </a:lnTo>
                  <a:lnTo>
                    <a:pt x="987" y="123"/>
                  </a:lnTo>
                  <a:lnTo>
                    <a:pt x="18" y="120"/>
                  </a:lnTo>
                  <a:lnTo>
                    <a:pt x="0" y="6"/>
                  </a:lnTo>
                  <a:close/>
                </a:path>
              </a:pathLst>
            </a:cu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22346" name="Picture 138">
              <a:extLst>
                <a:ext uri="{FF2B5EF4-FFF2-40B4-BE49-F238E27FC236}">
                  <a16:creationId xmlns:a16="http://schemas.microsoft.com/office/drawing/2014/main" id="{B32D3DF2-7AD0-AE89-D6CE-D8A018EE2E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83" y="3400"/>
              <a:ext cx="889" cy="460"/>
            </a:xfrm>
            <a:prstGeom prst="rect">
              <a:avLst/>
            </a:prstGeom>
            <a:noFill/>
            <a:extLst>
              <a:ext uri="{909E8E84-426E-40DD-AFC4-6F175D3DCCD1}">
                <a14:hiddenFill xmlns:a14="http://schemas.microsoft.com/office/drawing/2010/main">
                  <a:solidFill>
                    <a:srgbClr val="FFFFFF"/>
                  </a:solidFill>
                </a14:hiddenFill>
              </a:ext>
            </a:extLst>
          </p:spPr>
        </p:pic>
      </p:grpSp>
      <p:sp>
        <p:nvSpPr>
          <p:cNvPr id="222376" name="Line 168">
            <a:extLst>
              <a:ext uri="{FF2B5EF4-FFF2-40B4-BE49-F238E27FC236}">
                <a16:creationId xmlns:a16="http://schemas.microsoft.com/office/drawing/2014/main" id="{949B28A5-E740-6E22-FD04-3AF3E9DFE341}"/>
              </a:ext>
            </a:extLst>
          </p:cNvPr>
          <p:cNvSpPr>
            <a:spLocks noChangeShapeType="1"/>
          </p:cNvSpPr>
          <p:nvPr/>
        </p:nvSpPr>
        <p:spPr bwMode="auto">
          <a:xfrm>
            <a:off x="838200" y="1490663"/>
            <a:ext cx="0" cy="285273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377" name="Line 169">
            <a:extLst>
              <a:ext uri="{FF2B5EF4-FFF2-40B4-BE49-F238E27FC236}">
                <a16:creationId xmlns:a16="http://schemas.microsoft.com/office/drawing/2014/main" id="{AEC566F8-358B-CB61-3034-90628356DCCE}"/>
              </a:ext>
            </a:extLst>
          </p:cNvPr>
          <p:cNvSpPr>
            <a:spLocks noChangeShapeType="1"/>
          </p:cNvSpPr>
          <p:nvPr/>
        </p:nvSpPr>
        <p:spPr bwMode="auto">
          <a:xfrm flipH="1">
            <a:off x="828675" y="4333875"/>
            <a:ext cx="7815263" cy="14288"/>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22565" name="Group 357">
            <a:extLst>
              <a:ext uri="{FF2B5EF4-FFF2-40B4-BE49-F238E27FC236}">
                <a16:creationId xmlns:a16="http://schemas.microsoft.com/office/drawing/2014/main" id="{AE2B5B01-0F6B-DD75-F0D0-51A684B1216B}"/>
              </a:ext>
            </a:extLst>
          </p:cNvPr>
          <p:cNvGrpSpPr>
            <a:grpSpLocks/>
          </p:cNvGrpSpPr>
          <p:nvPr/>
        </p:nvGrpSpPr>
        <p:grpSpPr bwMode="auto">
          <a:xfrm>
            <a:off x="1498600" y="3467100"/>
            <a:ext cx="1577975" cy="1057275"/>
            <a:chOff x="944" y="2184"/>
            <a:chExt cx="994" cy="666"/>
          </a:xfrm>
        </p:grpSpPr>
        <p:sp>
          <p:nvSpPr>
            <p:cNvPr id="222415" name="Freeform 207">
              <a:extLst>
                <a:ext uri="{FF2B5EF4-FFF2-40B4-BE49-F238E27FC236}">
                  <a16:creationId xmlns:a16="http://schemas.microsoft.com/office/drawing/2014/main" id="{FD4BA214-E4EC-6BEF-7654-444E7C850CE1}"/>
                </a:ext>
              </a:extLst>
            </p:cNvPr>
            <p:cNvSpPr>
              <a:spLocks/>
            </p:cNvSpPr>
            <p:nvPr/>
          </p:nvSpPr>
          <p:spPr bwMode="auto">
            <a:xfrm>
              <a:off x="1278" y="2184"/>
              <a:ext cx="660" cy="666"/>
            </a:xfrm>
            <a:custGeom>
              <a:avLst/>
              <a:gdLst>
                <a:gd name="T0" fmla="*/ 0 w 660"/>
                <a:gd name="T1" fmla="*/ 0 h 666"/>
                <a:gd name="T2" fmla="*/ 660 w 660"/>
                <a:gd name="T3" fmla="*/ 666 h 666"/>
              </a:gdLst>
              <a:ahLst/>
              <a:cxnLst>
                <a:cxn ang="0">
                  <a:pos x="T0" y="T1"/>
                </a:cxn>
                <a:cxn ang="0">
                  <a:pos x="T2" y="T3"/>
                </a:cxn>
              </a:cxnLst>
              <a:rect l="0" t="0" r="r" b="b"/>
              <a:pathLst>
                <a:path w="660" h="666">
                  <a:moveTo>
                    <a:pt x="0" y="0"/>
                  </a:moveTo>
                  <a:cubicBezTo>
                    <a:pt x="0" y="0"/>
                    <a:pt x="486" y="168"/>
                    <a:pt x="660" y="666"/>
                  </a:cubicBezTo>
                </a:path>
              </a:pathLst>
            </a:custGeom>
            <a:noFill/>
            <a:ln w="1905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416" name="Text Box 208">
              <a:extLst>
                <a:ext uri="{FF2B5EF4-FFF2-40B4-BE49-F238E27FC236}">
                  <a16:creationId xmlns:a16="http://schemas.microsoft.com/office/drawing/2014/main" id="{9AA018B2-E44E-7BC1-97F6-BAD06FB40570}"/>
                </a:ext>
              </a:extLst>
            </p:cNvPr>
            <p:cNvSpPr txBox="1">
              <a:spLocks noChangeArrowheads="1"/>
            </p:cNvSpPr>
            <p:nvPr/>
          </p:nvSpPr>
          <p:spPr bwMode="auto">
            <a:xfrm>
              <a:off x="944" y="2336"/>
              <a:ext cx="732"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1.  video</a:t>
              </a:r>
            </a:p>
            <a:p>
              <a:r>
                <a:rPr lang="en-US" altLang="en-US"/>
                <a:t>recorded</a:t>
              </a:r>
            </a:p>
          </p:txBody>
        </p:sp>
      </p:grpSp>
      <p:grpSp>
        <p:nvGrpSpPr>
          <p:cNvPr id="222470" name="Group 262">
            <a:extLst>
              <a:ext uri="{FF2B5EF4-FFF2-40B4-BE49-F238E27FC236}">
                <a16:creationId xmlns:a16="http://schemas.microsoft.com/office/drawing/2014/main" id="{F12B1F16-77FA-2C7B-2FB8-5E7BA711ED74}"/>
              </a:ext>
            </a:extLst>
          </p:cNvPr>
          <p:cNvGrpSpPr>
            <a:grpSpLocks/>
          </p:cNvGrpSpPr>
          <p:nvPr/>
        </p:nvGrpSpPr>
        <p:grpSpPr bwMode="auto">
          <a:xfrm>
            <a:off x="1028700" y="1811338"/>
            <a:ext cx="2552700" cy="2525712"/>
            <a:chOff x="648" y="1147"/>
            <a:chExt cx="1608" cy="1591"/>
          </a:xfrm>
        </p:grpSpPr>
        <p:grpSp>
          <p:nvGrpSpPr>
            <p:cNvPr id="222414" name="Group 206">
              <a:extLst>
                <a:ext uri="{FF2B5EF4-FFF2-40B4-BE49-F238E27FC236}">
                  <a16:creationId xmlns:a16="http://schemas.microsoft.com/office/drawing/2014/main" id="{BBED0254-F9A4-BC32-DE05-BA407B7F37B6}"/>
                </a:ext>
              </a:extLst>
            </p:cNvPr>
            <p:cNvGrpSpPr>
              <a:grpSpLocks/>
            </p:cNvGrpSpPr>
            <p:nvPr/>
          </p:nvGrpSpPr>
          <p:grpSpPr bwMode="auto">
            <a:xfrm>
              <a:off x="648" y="1725"/>
              <a:ext cx="1024" cy="1013"/>
              <a:chOff x="672" y="1071"/>
              <a:chExt cx="1024" cy="1013"/>
            </a:xfrm>
          </p:grpSpPr>
          <p:grpSp>
            <p:nvGrpSpPr>
              <p:cNvPr id="222397" name="Group 189">
                <a:extLst>
                  <a:ext uri="{FF2B5EF4-FFF2-40B4-BE49-F238E27FC236}">
                    <a16:creationId xmlns:a16="http://schemas.microsoft.com/office/drawing/2014/main" id="{6E8DF73F-86EF-9D21-CBC8-D1E8BEC1C29F}"/>
                  </a:ext>
                </a:extLst>
              </p:cNvPr>
              <p:cNvGrpSpPr>
                <a:grpSpLocks/>
              </p:cNvGrpSpPr>
              <p:nvPr/>
            </p:nvGrpSpPr>
            <p:grpSpPr bwMode="auto">
              <a:xfrm>
                <a:off x="672" y="1506"/>
                <a:ext cx="583" cy="578"/>
                <a:chOff x="672" y="1486"/>
                <a:chExt cx="583" cy="578"/>
              </a:xfrm>
            </p:grpSpPr>
            <p:grpSp>
              <p:nvGrpSpPr>
                <p:cNvPr id="222389" name="Group 181">
                  <a:extLst>
                    <a:ext uri="{FF2B5EF4-FFF2-40B4-BE49-F238E27FC236}">
                      <a16:creationId xmlns:a16="http://schemas.microsoft.com/office/drawing/2014/main" id="{B4377E0E-A1F6-50E1-C981-C996048B3B4D}"/>
                    </a:ext>
                  </a:extLst>
                </p:cNvPr>
                <p:cNvGrpSpPr>
                  <a:grpSpLocks/>
                </p:cNvGrpSpPr>
                <p:nvPr/>
              </p:nvGrpSpPr>
              <p:grpSpPr bwMode="auto">
                <a:xfrm>
                  <a:off x="672" y="1776"/>
                  <a:ext cx="291" cy="288"/>
                  <a:chOff x="672" y="1776"/>
                  <a:chExt cx="291" cy="288"/>
                </a:xfrm>
              </p:grpSpPr>
              <p:grpSp>
                <p:nvGrpSpPr>
                  <p:cNvPr id="222385" name="Group 177">
                    <a:extLst>
                      <a:ext uri="{FF2B5EF4-FFF2-40B4-BE49-F238E27FC236}">
                        <a16:creationId xmlns:a16="http://schemas.microsoft.com/office/drawing/2014/main" id="{4B9341AC-DE50-7CCB-D14E-54E75E2F797D}"/>
                      </a:ext>
                    </a:extLst>
                  </p:cNvPr>
                  <p:cNvGrpSpPr>
                    <a:grpSpLocks/>
                  </p:cNvGrpSpPr>
                  <p:nvPr/>
                </p:nvGrpSpPr>
                <p:grpSpPr bwMode="auto">
                  <a:xfrm>
                    <a:off x="672" y="1920"/>
                    <a:ext cx="145" cy="144"/>
                    <a:chOff x="672" y="1920"/>
                    <a:chExt cx="145" cy="144"/>
                  </a:xfrm>
                </p:grpSpPr>
                <p:sp>
                  <p:nvSpPr>
                    <p:cNvPr id="222381" name="Line 173">
                      <a:extLst>
                        <a:ext uri="{FF2B5EF4-FFF2-40B4-BE49-F238E27FC236}">
                          <a16:creationId xmlns:a16="http://schemas.microsoft.com/office/drawing/2014/main" id="{333D0187-6D1C-596D-AA85-4AC9A964F2A1}"/>
                        </a:ext>
                      </a:extLst>
                    </p:cNvPr>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384" name="Line 176">
                      <a:extLst>
                        <a:ext uri="{FF2B5EF4-FFF2-40B4-BE49-F238E27FC236}">
                          <a16:creationId xmlns:a16="http://schemas.microsoft.com/office/drawing/2014/main" id="{1B1CAC41-FF83-B6DE-3C60-718250E70314}"/>
                        </a:ext>
                      </a:extLst>
                    </p:cNvPr>
                    <p:cNvSpPr>
                      <a:spLocks noChangeShapeType="1"/>
                    </p:cNvSpPr>
                    <p:nvPr/>
                  </p:nvSpPr>
                  <p:spPr bwMode="auto">
                    <a:xfrm rot="5400000">
                      <a:off x="745" y="1848"/>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2386" name="Group 178">
                    <a:extLst>
                      <a:ext uri="{FF2B5EF4-FFF2-40B4-BE49-F238E27FC236}">
                        <a16:creationId xmlns:a16="http://schemas.microsoft.com/office/drawing/2014/main" id="{7570057B-F6F1-08AE-632E-36A519189038}"/>
                      </a:ext>
                    </a:extLst>
                  </p:cNvPr>
                  <p:cNvGrpSpPr>
                    <a:grpSpLocks/>
                  </p:cNvGrpSpPr>
                  <p:nvPr/>
                </p:nvGrpSpPr>
                <p:grpSpPr bwMode="auto">
                  <a:xfrm>
                    <a:off x="818" y="1776"/>
                    <a:ext cx="145" cy="144"/>
                    <a:chOff x="672" y="1920"/>
                    <a:chExt cx="145" cy="144"/>
                  </a:xfrm>
                </p:grpSpPr>
                <p:sp>
                  <p:nvSpPr>
                    <p:cNvPr id="222387" name="Line 179">
                      <a:extLst>
                        <a:ext uri="{FF2B5EF4-FFF2-40B4-BE49-F238E27FC236}">
                          <a16:creationId xmlns:a16="http://schemas.microsoft.com/office/drawing/2014/main" id="{B8478209-9862-99B0-C39E-31A26E0127D3}"/>
                        </a:ext>
                      </a:extLst>
                    </p:cNvPr>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388" name="Line 180">
                      <a:extLst>
                        <a:ext uri="{FF2B5EF4-FFF2-40B4-BE49-F238E27FC236}">
                          <a16:creationId xmlns:a16="http://schemas.microsoft.com/office/drawing/2014/main" id="{1FBEAA9D-4267-FA7C-E815-F4F665A6CBE2}"/>
                        </a:ext>
                      </a:extLst>
                    </p:cNvPr>
                    <p:cNvSpPr>
                      <a:spLocks noChangeShapeType="1"/>
                    </p:cNvSpPr>
                    <p:nvPr/>
                  </p:nvSpPr>
                  <p:spPr bwMode="auto">
                    <a:xfrm rot="5400000">
                      <a:off x="745" y="1848"/>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22390" name="Group 182">
                  <a:extLst>
                    <a:ext uri="{FF2B5EF4-FFF2-40B4-BE49-F238E27FC236}">
                      <a16:creationId xmlns:a16="http://schemas.microsoft.com/office/drawing/2014/main" id="{DCCF7FB6-B1A2-0DD1-3F36-D53CE9B3F5C0}"/>
                    </a:ext>
                  </a:extLst>
                </p:cNvPr>
                <p:cNvGrpSpPr>
                  <a:grpSpLocks/>
                </p:cNvGrpSpPr>
                <p:nvPr/>
              </p:nvGrpSpPr>
              <p:grpSpPr bwMode="auto">
                <a:xfrm>
                  <a:off x="964" y="1486"/>
                  <a:ext cx="291" cy="288"/>
                  <a:chOff x="672" y="1776"/>
                  <a:chExt cx="291" cy="288"/>
                </a:xfrm>
              </p:grpSpPr>
              <p:grpSp>
                <p:nvGrpSpPr>
                  <p:cNvPr id="222391" name="Group 183">
                    <a:extLst>
                      <a:ext uri="{FF2B5EF4-FFF2-40B4-BE49-F238E27FC236}">
                        <a16:creationId xmlns:a16="http://schemas.microsoft.com/office/drawing/2014/main" id="{525F6A5A-E396-AC23-DFB2-7DAE23FBF2EC}"/>
                      </a:ext>
                    </a:extLst>
                  </p:cNvPr>
                  <p:cNvGrpSpPr>
                    <a:grpSpLocks/>
                  </p:cNvGrpSpPr>
                  <p:nvPr/>
                </p:nvGrpSpPr>
                <p:grpSpPr bwMode="auto">
                  <a:xfrm>
                    <a:off x="672" y="1920"/>
                    <a:ext cx="145" cy="144"/>
                    <a:chOff x="672" y="1920"/>
                    <a:chExt cx="145" cy="144"/>
                  </a:xfrm>
                </p:grpSpPr>
                <p:sp>
                  <p:nvSpPr>
                    <p:cNvPr id="222392" name="Line 184">
                      <a:extLst>
                        <a:ext uri="{FF2B5EF4-FFF2-40B4-BE49-F238E27FC236}">
                          <a16:creationId xmlns:a16="http://schemas.microsoft.com/office/drawing/2014/main" id="{1F1CE31C-6393-0F5D-BDF6-CA569F926ECD}"/>
                        </a:ext>
                      </a:extLst>
                    </p:cNvPr>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393" name="Line 185">
                      <a:extLst>
                        <a:ext uri="{FF2B5EF4-FFF2-40B4-BE49-F238E27FC236}">
                          <a16:creationId xmlns:a16="http://schemas.microsoft.com/office/drawing/2014/main" id="{7AF70D82-A46C-EDD0-0082-3DE6314B1AE1}"/>
                        </a:ext>
                      </a:extLst>
                    </p:cNvPr>
                    <p:cNvSpPr>
                      <a:spLocks noChangeShapeType="1"/>
                    </p:cNvSpPr>
                    <p:nvPr/>
                  </p:nvSpPr>
                  <p:spPr bwMode="auto">
                    <a:xfrm rot="5400000">
                      <a:off x="745" y="1848"/>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2394" name="Group 186">
                    <a:extLst>
                      <a:ext uri="{FF2B5EF4-FFF2-40B4-BE49-F238E27FC236}">
                        <a16:creationId xmlns:a16="http://schemas.microsoft.com/office/drawing/2014/main" id="{DAC2508E-EAD8-83B2-6200-566C4697CA3C}"/>
                      </a:ext>
                    </a:extLst>
                  </p:cNvPr>
                  <p:cNvGrpSpPr>
                    <a:grpSpLocks/>
                  </p:cNvGrpSpPr>
                  <p:nvPr/>
                </p:nvGrpSpPr>
                <p:grpSpPr bwMode="auto">
                  <a:xfrm>
                    <a:off x="818" y="1776"/>
                    <a:ext cx="145" cy="144"/>
                    <a:chOff x="672" y="1920"/>
                    <a:chExt cx="145" cy="144"/>
                  </a:xfrm>
                </p:grpSpPr>
                <p:sp>
                  <p:nvSpPr>
                    <p:cNvPr id="222395" name="Line 187">
                      <a:extLst>
                        <a:ext uri="{FF2B5EF4-FFF2-40B4-BE49-F238E27FC236}">
                          <a16:creationId xmlns:a16="http://schemas.microsoft.com/office/drawing/2014/main" id="{A34DCB6C-A30B-9361-CC8C-1001398D9401}"/>
                        </a:ext>
                      </a:extLst>
                    </p:cNvPr>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396" name="Line 188">
                      <a:extLst>
                        <a:ext uri="{FF2B5EF4-FFF2-40B4-BE49-F238E27FC236}">
                          <a16:creationId xmlns:a16="http://schemas.microsoft.com/office/drawing/2014/main" id="{68EEB26E-44C0-E50F-302A-9C9B57019BC2}"/>
                        </a:ext>
                      </a:extLst>
                    </p:cNvPr>
                    <p:cNvSpPr>
                      <a:spLocks noChangeShapeType="1"/>
                    </p:cNvSpPr>
                    <p:nvPr/>
                  </p:nvSpPr>
                  <p:spPr bwMode="auto">
                    <a:xfrm rot="5400000">
                      <a:off x="745" y="1848"/>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grpSp>
            <p:nvGrpSpPr>
              <p:cNvPr id="222399" name="Group 191">
                <a:extLst>
                  <a:ext uri="{FF2B5EF4-FFF2-40B4-BE49-F238E27FC236}">
                    <a16:creationId xmlns:a16="http://schemas.microsoft.com/office/drawing/2014/main" id="{BE7B655D-668E-370C-08D2-4BAC38FA9898}"/>
                  </a:ext>
                </a:extLst>
              </p:cNvPr>
              <p:cNvGrpSpPr>
                <a:grpSpLocks/>
              </p:cNvGrpSpPr>
              <p:nvPr/>
            </p:nvGrpSpPr>
            <p:grpSpPr bwMode="auto">
              <a:xfrm>
                <a:off x="1259" y="1217"/>
                <a:ext cx="291" cy="288"/>
                <a:chOff x="672" y="1776"/>
                <a:chExt cx="291" cy="288"/>
              </a:xfrm>
            </p:grpSpPr>
            <p:grpSp>
              <p:nvGrpSpPr>
                <p:cNvPr id="222400" name="Group 192">
                  <a:extLst>
                    <a:ext uri="{FF2B5EF4-FFF2-40B4-BE49-F238E27FC236}">
                      <a16:creationId xmlns:a16="http://schemas.microsoft.com/office/drawing/2014/main" id="{C4D5666F-43DE-0B35-5C35-56AB77ABA02D}"/>
                    </a:ext>
                  </a:extLst>
                </p:cNvPr>
                <p:cNvGrpSpPr>
                  <a:grpSpLocks/>
                </p:cNvGrpSpPr>
                <p:nvPr/>
              </p:nvGrpSpPr>
              <p:grpSpPr bwMode="auto">
                <a:xfrm>
                  <a:off x="672" y="1920"/>
                  <a:ext cx="145" cy="144"/>
                  <a:chOff x="672" y="1920"/>
                  <a:chExt cx="145" cy="144"/>
                </a:xfrm>
              </p:grpSpPr>
              <p:sp>
                <p:nvSpPr>
                  <p:cNvPr id="222401" name="Line 193">
                    <a:extLst>
                      <a:ext uri="{FF2B5EF4-FFF2-40B4-BE49-F238E27FC236}">
                        <a16:creationId xmlns:a16="http://schemas.microsoft.com/office/drawing/2014/main" id="{82E1E10B-0F99-BCA1-0B33-38B4BEB198B4}"/>
                      </a:ext>
                    </a:extLst>
                  </p:cNvPr>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402" name="Line 194">
                    <a:extLst>
                      <a:ext uri="{FF2B5EF4-FFF2-40B4-BE49-F238E27FC236}">
                        <a16:creationId xmlns:a16="http://schemas.microsoft.com/office/drawing/2014/main" id="{A90AFC4A-E3C2-3CCA-BCD9-4EE46F6B9989}"/>
                      </a:ext>
                    </a:extLst>
                  </p:cNvPr>
                  <p:cNvSpPr>
                    <a:spLocks noChangeShapeType="1"/>
                  </p:cNvSpPr>
                  <p:nvPr/>
                </p:nvSpPr>
                <p:spPr bwMode="auto">
                  <a:xfrm rot="5400000">
                    <a:off x="745" y="1848"/>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2403" name="Group 195">
                  <a:extLst>
                    <a:ext uri="{FF2B5EF4-FFF2-40B4-BE49-F238E27FC236}">
                      <a16:creationId xmlns:a16="http://schemas.microsoft.com/office/drawing/2014/main" id="{4F7951DA-D7C7-2838-BF50-38323B691776}"/>
                    </a:ext>
                  </a:extLst>
                </p:cNvPr>
                <p:cNvGrpSpPr>
                  <a:grpSpLocks/>
                </p:cNvGrpSpPr>
                <p:nvPr/>
              </p:nvGrpSpPr>
              <p:grpSpPr bwMode="auto">
                <a:xfrm>
                  <a:off x="818" y="1776"/>
                  <a:ext cx="145" cy="144"/>
                  <a:chOff x="672" y="1920"/>
                  <a:chExt cx="145" cy="144"/>
                </a:xfrm>
              </p:grpSpPr>
              <p:sp>
                <p:nvSpPr>
                  <p:cNvPr id="222404" name="Line 196">
                    <a:extLst>
                      <a:ext uri="{FF2B5EF4-FFF2-40B4-BE49-F238E27FC236}">
                        <a16:creationId xmlns:a16="http://schemas.microsoft.com/office/drawing/2014/main" id="{69EB59F5-248D-39D3-0611-0D7D0E02CF7B}"/>
                      </a:ext>
                    </a:extLst>
                  </p:cNvPr>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405" name="Line 197">
                    <a:extLst>
                      <a:ext uri="{FF2B5EF4-FFF2-40B4-BE49-F238E27FC236}">
                        <a16:creationId xmlns:a16="http://schemas.microsoft.com/office/drawing/2014/main" id="{B8568780-1C05-C46D-FE9E-5D93FBE12187}"/>
                      </a:ext>
                    </a:extLst>
                  </p:cNvPr>
                  <p:cNvSpPr>
                    <a:spLocks noChangeShapeType="1"/>
                  </p:cNvSpPr>
                  <p:nvPr/>
                </p:nvSpPr>
                <p:spPr bwMode="auto">
                  <a:xfrm rot="5400000">
                    <a:off x="745" y="1848"/>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22407" name="Group 199">
                <a:extLst>
                  <a:ext uri="{FF2B5EF4-FFF2-40B4-BE49-F238E27FC236}">
                    <a16:creationId xmlns:a16="http://schemas.microsoft.com/office/drawing/2014/main" id="{249A3FDD-4FC7-9D99-F761-8468955E6922}"/>
                  </a:ext>
                </a:extLst>
              </p:cNvPr>
              <p:cNvGrpSpPr>
                <a:grpSpLocks/>
              </p:cNvGrpSpPr>
              <p:nvPr/>
            </p:nvGrpSpPr>
            <p:grpSpPr bwMode="auto">
              <a:xfrm>
                <a:off x="1551" y="1071"/>
                <a:ext cx="145" cy="144"/>
                <a:chOff x="672" y="1920"/>
                <a:chExt cx="145" cy="144"/>
              </a:xfrm>
            </p:grpSpPr>
            <p:sp>
              <p:nvSpPr>
                <p:cNvPr id="222408" name="Line 200">
                  <a:extLst>
                    <a:ext uri="{FF2B5EF4-FFF2-40B4-BE49-F238E27FC236}">
                      <a16:creationId xmlns:a16="http://schemas.microsoft.com/office/drawing/2014/main" id="{DF49970D-15D9-9677-53A0-CE5DC3602B24}"/>
                    </a:ext>
                  </a:extLst>
                </p:cNvPr>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409" name="Line 201">
                  <a:extLst>
                    <a:ext uri="{FF2B5EF4-FFF2-40B4-BE49-F238E27FC236}">
                      <a16:creationId xmlns:a16="http://schemas.microsoft.com/office/drawing/2014/main" id="{5205FA80-4517-F2B5-A918-667AA6A82E3C}"/>
                    </a:ext>
                  </a:extLst>
                </p:cNvPr>
                <p:cNvSpPr>
                  <a:spLocks noChangeShapeType="1"/>
                </p:cNvSpPr>
                <p:nvPr/>
              </p:nvSpPr>
              <p:spPr bwMode="auto">
                <a:xfrm rot="5400000">
                  <a:off x="745" y="1848"/>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22445" name="Group 237">
              <a:extLst>
                <a:ext uri="{FF2B5EF4-FFF2-40B4-BE49-F238E27FC236}">
                  <a16:creationId xmlns:a16="http://schemas.microsoft.com/office/drawing/2014/main" id="{7BE145BD-A355-0CFC-B197-4016C8FB4EF0}"/>
                </a:ext>
              </a:extLst>
            </p:cNvPr>
            <p:cNvGrpSpPr>
              <a:grpSpLocks/>
            </p:cNvGrpSpPr>
            <p:nvPr/>
          </p:nvGrpSpPr>
          <p:grpSpPr bwMode="auto">
            <a:xfrm>
              <a:off x="1673" y="1147"/>
              <a:ext cx="583" cy="578"/>
              <a:chOff x="672" y="1486"/>
              <a:chExt cx="583" cy="578"/>
            </a:xfrm>
          </p:grpSpPr>
          <p:grpSp>
            <p:nvGrpSpPr>
              <p:cNvPr id="222446" name="Group 238">
                <a:extLst>
                  <a:ext uri="{FF2B5EF4-FFF2-40B4-BE49-F238E27FC236}">
                    <a16:creationId xmlns:a16="http://schemas.microsoft.com/office/drawing/2014/main" id="{0B611BE7-213E-E72B-F266-9D922550F125}"/>
                  </a:ext>
                </a:extLst>
              </p:cNvPr>
              <p:cNvGrpSpPr>
                <a:grpSpLocks/>
              </p:cNvGrpSpPr>
              <p:nvPr/>
            </p:nvGrpSpPr>
            <p:grpSpPr bwMode="auto">
              <a:xfrm>
                <a:off x="672" y="1776"/>
                <a:ext cx="291" cy="288"/>
                <a:chOff x="672" y="1776"/>
                <a:chExt cx="291" cy="288"/>
              </a:xfrm>
            </p:grpSpPr>
            <p:grpSp>
              <p:nvGrpSpPr>
                <p:cNvPr id="222447" name="Group 239">
                  <a:extLst>
                    <a:ext uri="{FF2B5EF4-FFF2-40B4-BE49-F238E27FC236}">
                      <a16:creationId xmlns:a16="http://schemas.microsoft.com/office/drawing/2014/main" id="{93E46174-8B50-DB18-6E7E-E64B834ABC68}"/>
                    </a:ext>
                  </a:extLst>
                </p:cNvPr>
                <p:cNvGrpSpPr>
                  <a:grpSpLocks/>
                </p:cNvGrpSpPr>
                <p:nvPr/>
              </p:nvGrpSpPr>
              <p:grpSpPr bwMode="auto">
                <a:xfrm>
                  <a:off x="672" y="1920"/>
                  <a:ext cx="145" cy="144"/>
                  <a:chOff x="672" y="1920"/>
                  <a:chExt cx="145" cy="144"/>
                </a:xfrm>
              </p:grpSpPr>
              <p:sp>
                <p:nvSpPr>
                  <p:cNvPr id="222448" name="Line 240">
                    <a:extLst>
                      <a:ext uri="{FF2B5EF4-FFF2-40B4-BE49-F238E27FC236}">
                        <a16:creationId xmlns:a16="http://schemas.microsoft.com/office/drawing/2014/main" id="{1F7C009D-229F-7686-D56F-715CDBB10D68}"/>
                      </a:ext>
                    </a:extLst>
                  </p:cNvPr>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449" name="Line 241">
                    <a:extLst>
                      <a:ext uri="{FF2B5EF4-FFF2-40B4-BE49-F238E27FC236}">
                        <a16:creationId xmlns:a16="http://schemas.microsoft.com/office/drawing/2014/main" id="{87FB3EE7-39EF-9184-0E85-B016BEBB2518}"/>
                      </a:ext>
                    </a:extLst>
                  </p:cNvPr>
                  <p:cNvSpPr>
                    <a:spLocks noChangeShapeType="1"/>
                  </p:cNvSpPr>
                  <p:nvPr/>
                </p:nvSpPr>
                <p:spPr bwMode="auto">
                  <a:xfrm rot="5400000">
                    <a:off x="745" y="1848"/>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2450" name="Group 242">
                  <a:extLst>
                    <a:ext uri="{FF2B5EF4-FFF2-40B4-BE49-F238E27FC236}">
                      <a16:creationId xmlns:a16="http://schemas.microsoft.com/office/drawing/2014/main" id="{54153D2F-05C5-A312-A422-CBB011F9BE76}"/>
                    </a:ext>
                  </a:extLst>
                </p:cNvPr>
                <p:cNvGrpSpPr>
                  <a:grpSpLocks/>
                </p:cNvGrpSpPr>
                <p:nvPr/>
              </p:nvGrpSpPr>
              <p:grpSpPr bwMode="auto">
                <a:xfrm>
                  <a:off x="818" y="1776"/>
                  <a:ext cx="145" cy="144"/>
                  <a:chOff x="672" y="1920"/>
                  <a:chExt cx="145" cy="144"/>
                </a:xfrm>
              </p:grpSpPr>
              <p:sp>
                <p:nvSpPr>
                  <p:cNvPr id="222451" name="Line 243">
                    <a:extLst>
                      <a:ext uri="{FF2B5EF4-FFF2-40B4-BE49-F238E27FC236}">
                        <a16:creationId xmlns:a16="http://schemas.microsoft.com/office/drawing/2014/main" id="{4BA25B1F-B03F-D7D5-3C39-A00C4F1FF939}"/>
                      </a:ext>
                    </a:extLst>
                  </p:cNvPr>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452" name="Line 244">
                    <a:extLst>
                      <a:ext uri="{FF2B5EF4-FFF2-40B4-BE49-F238E27FC236}">
                        <a16:creationId xmlns:a16="http://schemas.microsoft.com/office/drawing/2014/main" id="{E633D3F0-AB9A-A83F-515A-5598A6C60001}"/>
                      </a:ext>
                    </a:extLst>
                  </p:cNvPr>
                  <p:cNvSpPr>
                    <a:spLocks noChangeShapeType="1"/>
                  </p:cNvSpPr>
                  <p:nvPr/>
                </p:nvSpPr>
                <p:spPr bwMode="auto">
                  <a:xfrm rot="5400000">
                    <a:off x="745" y="1848"/>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22453" name="Group 245">
                <a:extLst>
                  <a:ext uri="{FF2B5EF4-FFF2-40B4-BE49-F238E27FC236}">
                    <a16:creationId xmlns:a16="http://schemas.microsoft.com/office/drawing/2014/main" id="{F14F0B6C-0C5C-009E-85D1-B50CFC3A8BF0}"/>
                  </a:ext>
                </a:extLst>
              </p:cNvPr>
              <p:cNvGrpSpPr>
                <a:grpSpLocks/>
              </p:cNvGrpSpPr>
              <p:nvPr/>
            </p:nvGrpSpPr>
            <p:grpSpPr bwMode="auto">
              <a:xfrm>
                <a:off x="964" y="1486"/>
                <a:ext cx="291" cy="288"/>
                <a:chOff x="672" y="1776"/>
                <a:chExt cx="291" cy="288"/>
              </a:xfrm>
            </p:grpSpPr>
            <p:grpSp>
              <p:nvGrpSpPr>
                <p:cNvPr id="222454" name="Group 246">
                  <a:extLst>
                    <a:ext uri="{FF2B5EF4-FFF2-40B4-BE49-F238E27FC236}">
                      <a16:creationId xmlns:a16="http://schemas.microsoft.com/office/drawing/2014/main" id="{EB742886-6FF1-6E57-FDAE-96DE8F038762}"/>
                    </a:ext>
                  </a:extLst>
                </p:cNvPr>
                <p:cNvGrpSpPr>
                  <a:grpSpLocks/>
                </p:cNvGrpSpPr>
                <p:nvPr/>
              </p:nvGrpSpPr>
              <p:grpSpPr bwMode="auto">
                <a:xfrm>
                  <a:off x="672" y="1920"/>
                  <a:ext cx="145" cy="144"/>
                  <a:chOff x="672" y="1920"/>
                  <a:chExt cx="145" cy="144"/>
                </a:xfrm>
              </p:grpSpPr>
              <p:sp>
                <p:nvSpPr>
                  <p:cNvPr id="222455" name="Line 247">
                    <a:extLst>
                      <a:ext uri="{FF2B5EF4-FFF2-40B4-BE49-F238E27FC236}">
                        <a16:creationId xmlns:a16="http://schemas.microsoft.com/office/drawing/2014/main" id="{5FC4002F-3097-5D36-58C8-CA552F9FEF7E}"/>
                      </a:ext>
                    </a:extLst>
                  </p:cNvPr>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456" name="Line 248">
                    <a:extLst>
                      <a:ext uri="{FF2B5EF4-FFF2-40B4-BE49-F238E27FC236}">
                        <a16:creationId xmlns:a16="http://schemas.microsoft.com/office/drawing/2014/main" id="{93A08B28-FD55-48D8-F102-2EFBBADF0F3C}"/>
                      </a:ext>
                    </a:extLst>
                  </p:cNvPr>
                  <p:cNvSpPr>
                    <a:spLocks noChangeShapeType="1"/>
                  </p:cNvSpPr>
                  <p:nvPr/>
                </p:nvSpPr>
                <p:spPr bwMode="auto">
                  <a:xfrm rot="5400000">
                    <a:off x="745" y="1848"/>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2457" name="Group 249">
                  <a:extLst>
                    <a:ext uri="{FF2B5EF4-FFF2-40B4-BE49-F238E27FC236}">
                      <a16:creationId xmlns:a16="http://schemas.microsoft.com/office/drawing/2014/main" id="{D22B3FE2-696D-3FD4-99D1-49837EDED573}"/>
                    </a:ext>
                  </a:extLst>
                </p:cNvPr>
                <p:cNvGrpSpPr>
                  <a:grpSpLocks/>
                </p:cNvGrpSpPr>
                <p:nvPr/>
              </p:nvGrpSpPr>
              <p:grpSpPr bwMode="auto">
                <a:xfrm>
                  <a:off x="818" y="1776"/>
                  <a:ext cx="145" cy="144"/>
                  <a:chOff x="672" y="1920"/>
                  <a:chExt cx="145" cy="144"/>
                </a:xfrm>
              </p:grpSpPr>
              <p:sp>
                <p:nvSpPr>
                  <p:cNvPr id="222458" name="Line 250">
                    <a:extLst>
                      <a:ext uri="{FF2B5EF4-FFF2-40B4-BE49-F238E27FC236}">
                        <a16:creationId xmlns:a16="http://schemas.microsoft.com/office/drawing/2014/main" id="{54C5054D-BF8B-06C1-A6F5-E01DBB481886}"/>
                      </a:ext>
                    </a:extLst>
                  </p:cNvPr>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459" name="Line 251">
                    <a:extLst>
                      <a:ext uri="{FF2B5EF4-FFF2-40B4-BE49-F238E27FC236}">
                        <a16:creationId xmlns:a16="http://schemas.microsoft.com/office/drawing/2014/main" id="{3E596A71-3A57-12F5-6839-47872CE304F7}"/>
                      </a:ext>
                    </a:extLst>
                  </p:cNvPr>
                  <p:cNvSpPr>
                    <a:spLocks noChangeShapeType="1"/>
                  </p:cNvSpPr>
                  <p:nvPr/>
                </p:nvSpPr>
                <p:spPr bwMode="auto">
                  <a:xfrm rot="5400000">
                    <a:off x="745" y="1848"/>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grpSp>
      <p:grpSp>
        <p:nvGrpSpPr>
          <p:cNvPr id="222566" name="Group 358">
            <a:extLst>
              <a:ext uri="{FF2B5EF4-FFF2-40B4-BE49-F238E27FC236}">
                <a16:creationId xmlns:a16="http://schemas.microsoft.com/office/drawing/2014/main" id="{6035581D-5016-E7A1-53ED-5CCFBD92C4E5}"/>
              </a:ext>
            </a:extLst>
          </p:cNvPr>
          <p:cNvGrpSpPr>
            <a:grpSpLocks/>
          </p:cNvGrpSpPr>
          <p:nvPr/>
        </p:nvGrpSpPr>
        <p:grpSpPr bwMode="auto">
          <a:xfrm>
            <a:off x="3165475" y="3241675"/>
            <a:ext cx="1373188" cy="1296988"/>
            <a:chOff x="1994" y="2042"/>
            <a:chExt cx="865" cy="817"/>
          </a:xfrm>
        </p:grpSpPr>
        <p:sp>
          <p:nvSpPr>
            <p:cNvPr id="222417" name="Freeform 209">
              <a:extLst>
                <a:ext uri="{FF2B5EF4-FFF2-40B4-BE49-F238E27FC236}">
                  <a16:creationId xmlns:a16="http://schemas.microsoft.com/office/drawing/2014/main" id="{F1ACED96-FD46-F8E3-A49D-111F9785C2CB}"/>
                </a:ext>
              </a:extLst>
            </p:cNvPr>
            <p:cNvSpPr>
              <a:spLocks/>
            </p:cNvSpPr>
            <p:nvPr/>
          </p:nvSpPr>
          <p:spPr bwMode="auto">
            <a:xfrm rot="-5400000">
              <a:off x="2196" y="2196"/>
              <a:ext cx="660" cy="666"/>
            </a:xfrm>
            <a:custGeom>
              <a:avLst/>
              <a:gdLst>
                <a:gd name="T0" fmla="*/ 0 w 660"/>
                <a:gd name="T1" fmla="*/ 0 h 666"/>
                <a:gd name="T2" fmla="*/ 660 w 660"/>
                <a:gd name="T3" fmla="*/ 666 h 666"/>
              </a:gdLst>
              <a:ahLst/>
              <a:cxnLst>
                <a:cxn ang="0">
                  <a:pos x="T0" y="T1"/>
                </a:cxn>
                <a:cxn ang="0">
                  <a:pos x="T2" y="T3"/>
                </a:cxn>
              </a:cxnLst>
              <a:rect l="0" t="0" r="r" b="b"/>
              <a:pathLst>
                <a:path w="660" h="666">
                  <a:moveTo>
                    <a:pt x="0" y="0"/>
                  </a:moveTo>
                  <a:cubicBezTo>
                    <a:pt x="0" y="0"/>
                    <a:pt x="486" y="168"/>
                    <a:pt x="660" y="666"/>
                  </a:cubicBezTo>
                </a:path>
              </a:pathLst>
            </a:custGeom>
            <a:noFill/>
            <a:ln w="19050" cap="flat" cmpd="sng">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513" name="Text Box 305">
              <a:extLst>
                <a:ext uri="{FF2B5EF4-FFF2-40B4-BE49-F238E27FC236}">
                  <a16:creationId xmlns:a16="http://schemas.microsoft.com/office/drawing/2014/main" id="{81735F11-4ABF-9991-035D-E7EE2A6A0D21}"/>
                </a:ext>
              </a:extLst>
            </p:cNvPr>
            <p:cNvSpPr txBox="1">
              <a:spLocks noChangeArrowheads="1"/>
            </p:cNvSpPr>
            <p:nvPr/>
          </p:nvSpPr>
          <p:spPr bwMode="auto">
            <a:xfrm>
              <a:off x="1994" y="2042"/>
              <a:ext cx="633" cy="40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FF0000"/>
                  </a:solidFill>
                </a:rPr>
                <a:t>2. video</a:t>
              </a:r>
            </a:p>
            <a:p>
              <a:r>
                <a:rPr lang="en-US" altLang="en-US">
                  <a:solidFill>
                    <a:srgbClr val="FF0000"/>
                  </a:solidFill>
                </a:rPr>
                <a:t>sent</a:t>
              </a:r>
            </a:p>
          </p:txBody>
        </p:sp>
      </p:grpSp>
      <p:grpSp>
        <p:nvGrpSpPr>
          <p:cNvPr id="222567" name="Group 359">
            <a:extLst>
              <a:ext uri="{FF2B5EF4-FFF2-40B4-BE49-F238E27FC236}">
                <a16:creationId xmlns:a16="http://schemas.microsoft.com/office/drawing/2014/main" id="{5FA8FCBF-DB3A-7E70-3934-B3D20275A7CF}"/>
              </a:ext>
            </a:extLst>
          </p:cNvPr>
          <p:cNvGrpSpPr>
            <a:grpSpLocks/>
          </p:cNvGrpSpPr>
          <p:nvPr/>
        </p:nvGrpSpPr>
        <p:grpSpPr bwMode="auto">
          <a:xfrm>
            <a:off x="3914775" y="1830388"/>
            <a:ext cx="4903788" cy="2535237"/>
            <a:chOff x="2466" y="1153"/>
            <a:chExt cx="3089" cy="1597"/>
          </a:xfrm>
        </p:grpSpPr>
        <p:grpSp>
          <p:nvGrpSpPr>
            <p:cNvPr id="222471" name="Group 263">
              <a:extLst>
                <a:ext uri="{FF2B5EF4-FFF2-40B4-BE49-F238E27FC236}">
                  <a16:creationId xmlns:a16="http://schemas.microsoft.com/office/drawing/2014/main" id="{5AA21CB4-E5F7-5593-3F4F-07FD299F7A5E}"/>
                </a:ext>
              </a:extLst>
            </p:cNvPr>
            <p:cNvGrpSpPr>
              <a:grpSpLocks/>
            </p:cNvGrpSpPr>
            <p:nvPr/>
          </p:nvGrpSpPr>
          <p:grpSpPr bwMode="auto">
            <a:xfrm>
              <a:off x="2466" y="1153"/>
              <a:ext cx="1608" cy="1591"/>
              <a:chOff x="648" y="1147"/>
              <a:chExt cx="1608" cy="1591"/>
            </a:xfrm>
          </p:grpSpPr>
          <p:grpSp>
            <p:nvGrpSpPr>
              <p:cNvPr id="222472" name="Group 264">
                <a:extLst>
                  <a:ext uri="{FF2B5EF4-FFF2-40B4-BE49-F238E27FC236}">
                    <a16:creationId xmlns:a16="http://schemas.microsoft.com/office/drawing/2014/main" id="{7F1575D8-4FD4-9221-D0E1-57692B369750}"/>
                  </a:ext>
                </a:extLst>
              </p:cNvPr>
              <p:cNvGrpSpPr>
                <a:grpSpLocks/>
              </p:cNvGrpSpPr>
              <p:nvPr/>
            </p:nvGrpSpPr>
            <p:grpSpPr bwMode="auto">
              <a:xfrm>
                <a:off x="648" y="1725"/>
                <a:ext cx="1024" cy="1013"/>
                <a:chOff x="672" y="1071"/>
                <a:chExt cx="1024" cy="1013"/>
              </a:xfrm>
            </p:grpSpPr>
            <p:grpSp>
              <p:nvGrpSpPr>
                <p:cNvPr id="222473" name="Group 265">
                  <a:extLst>
                    <a:ext uri="{FF2B5EF4-FFF2-40B4-BE49-F238E27FC236}">
                      <a16:creationId xmlns:a16="http://schemas.microsoft.com/office/drawing/2014/main" id="{D2CAAF50-E69E-AEE4-BE02-B89BD5D97E53}"/>
                    </a:ext>
                  </a:extLst>
                </p:cNvPr>
                <p:cNvGrpSpPr>
                  <a:grpSpLocks/>
                </p:cNvGrpSpPr>
                <p:nvPr/>
              </p:nvGrpSpPr>
              <p:grpSpPr bwMode="auto">
                <a:xfrm>
                  <a:off x="672" y="1506"/>
                  <a:ext cx="583" cy="578"/>
                  <a:chOff x="672" y="1486"/>
                  <a:chExt cx="583" cy="578"/>
                </a:xfrm>
              </p:grpSpPr>
              <p:grpSp>
                <p:nvGrpSpPr>
                  <p:cNvPr id="222474" name="Group 266">
                    <a:extLst>
                      <a:ext uri="{FF2B5EF4-FFF2-40B4-BE49-F238E27FC236}">
                        <a16:creationId xmlns:a16="http://schemas.microsoft.com/office/drawing/2014/main" id="{75A76965-07F7-5AD3-AE84-C0E81C3DEBC4}"/>
                      </a:ext>
                    </a:extLst>
                  </p:cNvPr>
                  <p:cNvGrpSpPr>
                    <a:grpSpLocks/>
                  </p:cNvGrpSpPr>
                  <p:nvPr/>
                </p:nvGrpSpPr>
                <p:grpSpPr bwMode="auto">
                  <a:xfrm>
                    <a:off x="672" y="1776"/>
                    <a:ext cx="291" cy="288"/>
                    <a:chOff x="672" y="1776"/>
                    <a:chExt cx="291" cy="288"/>
                  </a:xfrm>
                </p:grpSpPr>
                <p:grpSp>
                  <p:nvGrpSpPr>
                    <p:cNvPr id="222475" name="Group 267">
                      <a:extLst>
                        <a:ext uri="{FF2B5EF4-FFF2-40B4-BE49-F238E27FC236}">
                          <a16:creationId xmlns:a16="http://schemas.microsoft.com/office/drawing/2014/main" id="{9CA580A5-E768-CF0A-2A60-4E354B058DFE}"/>
                        </a:ext>
                      </a:extLst>
                    </p:cNvPr>
                    <p:cNvGrpSpPr>
                      <a:grpSpLocks/>
                    </p:cNvGrpSpPr>
                    <p:nvPr/>
                  </p:nvGrpSpPr>
                  <p:grpSpPr bwMode="auto">
                    <a:xfrm>
                      <a:off x="672" y="1920"/>
                      <a:ext cx="145" cy="144"/>
                      <a:chOff x="672" y="1920"/>
                      <a:chExt cx="145" cy="144"/>
                    </a:xfrm>
                  </p:grpSpPr>
                  <p:sp>
                    <p:nvSpPr>
                      <p:cNvPr id="222476" name="Line 268">
                        <a:extLst>
                          <a:ext uri="{FF2B5EF4-FFF2-40B4-BE49-F238E27FC236}">
                            <a16:creationId xmlns:a16="http://schemas.microsoft.com/office/drawing/2014/main" id="{B5E9690F-D683-B0DA-E11A-41AFA99BEF85}"/>
                          </a:ext>
                        </a:extLst>
                      </p:cNvPr>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477" name="Line 269">
                        <a:extLst>
                          <a:ext uri="{FF2B5EF4-FFF2-40B4-BE49-F238E27FC236}">
                            <a16:creationId xmlns:a16="http://schemas.microsoft.com/office/drawing/2014/main" id="{EA3FE440-CC0D-77DE-B7AB-6112A9E305FB}"/>
                          </a:ext>
                        </a:extLst>
                      </p:cNvPr>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2478" name="Group 270">
                      <a:extLst>
                        <a:ext uri="{FF2B5EF4-FFF2-40B4-BE49-F238E27FC236}">
                          <a16:creationId xmlns:a16="http://schemas.microsoft.com/office/drawing/2014/main" id="{05D9CE2A-5167-99F7-0800-74FF7FBCF6DA}"/>
                        </a:ext>
                      </a:extLst>
                    </p:cNvPr>
                    <p:cNvGrpSpPr>
                      <a:grpSpLocks/>
                    </p:cNvGrpSpPr>
                    <p:nvPr/>
                  </p:nvGrpSpPr>
                  <p:grpSpPr bwMode="auto">
                    <a:xfrm>
                      <a:off x="818" y="1776"/>
                      <a:ext cx="145" cy="144"/>
                      <a:chOff x="672" y="1920"/>
                      <a:chExt cx="145" cy="144"/>
                    </a:xfrm>
                  </p:grpSpPr>
                  <p:sp>
                    <p:nvSpPr>
                      <p:cNvPr id="222479" name="Line 271">
                        <a:extLst>
                          <a:ext uri="{FF2B5EF4-FFF2-40B4-BE49-F238E27FC236}">
                            <a16:creationId xmlns:a16="http://schemas.microsoft.com/office/drawing/2014/main" id="{50F971FF-12F6-DAC0-8127-86B7F72C8A9D}"/>
                          </a:ext>
                        </a:extLst>
                      </p:cNvPr>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480" name="Line 272">
                        <a:extLst>
                          <a:ext uri="{FF2B5EF4-FFF2-40B4-BE49-F238E27FC236}">
                            <a16:creationId xmlns:a16="http://schemas.microsoft.com/office/drawing/2014/main" id="{5CF0C876-FA54-4DDA-8345-8DCF4710C944}"/>
                          </a:ext>
                        </a:extLst>
                      </p:cNvPr>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22481" name="Group 273">
                    <a:extLst>
                      <a:ext uri="{FF2B5EF4-FFF2-40B4-BE49-F238E27FC236}">
                        <a16:creationId xmlns:a16="http://schemas.microsoft.com/office/drawing/2014/main" id="{1EA2773E-9930-443A-C017-573FEA480F11}"/>
                      </a:ext>
                    </a:extLst>
                  </p:cNvPr>
                  <p:cNvGrpSpPr>
                    <a:grpSpLocks/>
                  </p:cNvGrpSpPr>
                  <p:nvPr/>
                </p:nvGrpSpPr>
                <p:grpSpPr bwMode="auto">
                  <a:xfrm>
                    <a:off x="964" y="1486"/>
                    <a:ext cx="291" cy="288"/>
                    <a:chOff x="672" y="1776"/>
                    <a:chExt cx="291" cy="288"/>
                  </a:xfrm>
                </p:grpSpPr>
                <p:grpSp>
                  <p:nvGrpSpPr>
                    <p:cNvPr id="222482" name="Group 274">
                      <a:extLst>
                        <a:ext uri="{FF2B5EF4-FFF2-40B4-BE49-F238E27FC236}">
                          <a16:creationId xmlns:a16="http://schemas.microsoft.com/office/drawing/2014/main" id="{E25121B8-2144-51B8-FF8D-7717552FD3BE}"/>
                        </a:ext>
                      </a:extLst>
                    </p:cNvPr>
                    <p:cNvGrpSpPr>
                      <a:grpSpLocks/>
                    </p:cNvGrpSpPr>
                    <p:nvPr/>
                  </p:nvGrpSpPr>
                  <p:grpSpPr bwMode="auto">
                    <a:xfrm>
                      <a:off x="672" y="1920"/>
                      <a:ext cx="145" cy="144"/>
                      <a:chOff x="672" y="1920"/>
                      <a:chExt cx="145" cy="144"/>
                    </a:xfrm>
                  </p:grpSpPr>
                  <p:sp>
                    <p:nvSpPr>
                      <p:cNvPr id="222483" name="Line 275">
                        <a:extLst>
                          <a:ext uri="{FF2B5EF4-FFF2-40B4-BE49-F238E27FC236}">
                            <a16:creationId xmlns:a16="http://schemas.microsoft.com/office/drawing/2014/main" id="{932C43E7-4B6E-6CCB-6431-335CCE7D5DE8}"/>
                          </a:ext>
                        </a:extLst>
                      </p:cNvPr>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484" name="Line 276">
                        <a:extLst>
                          <a:ext uri="{FF2B5EF4-FFF2-40B4-BE49-F238E27FC236}">
                            <a16:creationId xmlns:a16="http://schemas.microsoft.com/office/drawing/2014/main" id="{7AED00A1-19BE-8A8F-213D-0D4A78DBF752}"/>
                          </a:ext>
                        </a:extLst>
                      </p:cNvPr>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2485" name="Group 277">
                      <a:extLst>
                        <a:ext uri="{FF2B5EF4-FFF2-40B4-BE49-F238E27FC236}">
                          <a16:creationId xmlns:a16="http://schemas.microsoft.com/office/drawing/2014/main" id="{398C250B-0048-9290-DD68-DCC28C2E7C1C}"/>
                        </a:ext>
                      </a:extLst>
                    </p:cNvPr>
                    <p:cNvGrpSpPr>
                      <a:grpSpLocks/>
                    </p:cNvGrpSpPr>
                    <p:nvPr/>
                  </p:nvGrpSpPr>
                  <p:grpSpPr bwMode="auto">
                    <a:xfrm>
                      <a:off x="818" y="1776"/>
                      <a:ext cx="145" cy="144"/>
                      <a:chOff x="672" y="1920"/>
                      <a:chExt cx="145" cy="144"/>
                    </a:xfrm>
                  </p:grpSpPr>
                  <p:sp>
                    <p:nvSpPr>
                      <p:cNvPr id="222486" name="Line 278">
                        <a:extLst>
                          <a:ext uri="{FF2B5EF4-FFF2-40B4-BE49-F238E27FC236}">
                            <a16:creationId xmlns:a16="http://schemas.microsoft.com/office/drawing/2014/main" id="{0E2BAC88-614B-B54F-EDB4-8160C19F0A37}"/>
                          </a:ext>
                        </a:extLst>
                      </p:cNvPr>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487" name="Line 279">
                        <a:extLst>
                          <a:ext uri="{FF2B5EF4-FFF2-40B4-BE49-F238E27FC236}">
                            <a16:creationId xmlns:a16="http://schemas.microsoft.com/office/drawing/2014/main" id="{6B0AFD15-9DDD-95CD-E2D3-816E660E96F9}"/>
                          </a:ext>
                        </a:extLst>
                      </p:cNvPr>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grpSp>
              <p:nvGrpSpPr>
                <p:cNvPr id="222488" name="Group 280">
                  <a:extLst>
                    <a:ext uri="{FF2B5EF4-FFF2-40B4-BE49-F238E27FC236}">
                      <a16:creationId xmlns:a16="http://schemas.microsoft.com/office/drawing/2014/main" id="{6E4C280B-70CA-E44C-C06D-997E25BB17DB}"/>
                    </a:ext>
                  </a:extLst>
                </p:cNvPr>
                <p:cNvGrpSpPr>
                  <a:grpSpLocks/>
                </p:cNvGrpSpPr>
                <p:nvPr/>
              </p:nvGrpSpPr>
              <p:grpSpPr bwMode="auto">
                <a:xfrm>
                  <a:off x="1259" y="1217"/>
                  <a:ext cx="291" cy="288"/>
                  <a:chOff x="672" y="1776"/>
                  <a:chExt cx="291" cy="288"/>
                </a:xfrm>
              </p:grpSpPr>
              <p:grpSp>
                <p:nvGrpSpPr>
                  <p:cNvPr id="222489" name="Group 281">
                    <a:extLst>
                      <a:ext uri="{FF2B5EF4-FFF2-40B4-BE49-F238E27FC236}">
                        <a16:creationId xmlns:a16="http://schemas.microsoft.com/office/drawing/2014/main" id="{ED53F723-3AA0-43D1-797B-80353B8FC8E5}"/>
                      </a:ext>
                    </a:extLst>
                  </p:cNvPr>
                  <p:cNvGrpSpPr>
                    <a:grpSpLocks/>
                  </p:cNvGrpSpPr>
                  <p:nvPr/>
                </p:nvGrpSpPr>
                <p:grpSpPr bwMode="auto">
                  <a:xfrm>
                    <a:off x="672" y="1920"/>
                    <a:ext cx="145" cy="144"/>
                    <a:chOff x="672" y="1920"/>
                    <a:chExt cx="145" cy="144"/>
                  </a:xfrm>
                </p:grpSpPr>
                <p:sp>
                  <p:nvSpPr>
                    <p:cNvPr id="222490" name="Line 282">
                      <a:extLst>
                        <a:ext uri="{FF2B5EF4-FFF2-40B4-BE49-F238E27FC236}">
                          <a16:creationId xmlns:a16="http://schemas.microsoft.com/office/drawing/2014/main" id="{DD9EBB1C-521D-3FD9-4C39-3ADF7BA6A391}"/>
                        </a:ext>
                      </a:extLst>
                    </p:cNvPr>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491" name="Line 283">
                      <a:extLst>
                        <a:ext uri="{FF2B5EF4-FFF2-40B4-BE49-F238E27FC236}">
                          <a16:creationId xmlns:a16="http://schemas.microsoft.com/office/drawing/2014/main" id="{2C731FB6-3059-DEC2-CDF0-603372AA515E}"/>
                        </a:ext>
                      </a:extLst>
                    </p:cNvPr>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2492" name="Group 284">
                    <a:extLst>
                      <a:ext uri="{FF2B5EF4-FFF2-40B4-BE49-F238E27FC236}">
                        <a16:creationId xmlns:a16="http://schemas.microsoft.com/office/drawing/2014/main" id="{3E497FA0-9C5F-B4C3-C4C2-03B624874103}"/>
                      </a:ext>
                    </a:extLst>
                  </p:cNvPr>
                  <p:cNvGrpSpPr>
                    <a:grpSpLocks/>
                  </p:cNvGrpSpPr>
                  <p:nvPr/>
                </p:nvGrpSpPr>
                <p:grpSpPr bwMode="auto">
                  <a:xfrm>
                    <a:off x="818" y="1776"/>
                    <a:ext cx="145" cy="144"/>
                    <a:chOff x="672" y="1920"/>
                    <a:chExt cx="145" cy="144"/>
                  </a:xfrm>
                </p:grpSpPr>
                <p:sp>
                  <p:nvSpPr>
                    <p:cNvPr id="222493" name="Line 285">
                      <a:extLst>
                        <a:ext uri="{FF2B5EF4-FFF2-40B4-BE49-F238E27FC236}">
                          <a16:creationId xmlns:a16="http://schemas.microsoft.com/office/drawing/2014/main" id="{208D418B-6BCC-E88C-D22B-CEF93995D23A}"/>
                        </a:ext>
                      </a:extLst>
                    </p:cNvPr>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494" name="Line 286">
                      <a:extLst>
                        <a:ext uri="{FF2B5EF4-FFF2-40B4-BE49-F238E27FC236}">
                          <a16:creationId xmlns:a16="http://schemas.microsoft.com/office/drawing/2014/main" id="{3195AB4B-918C-3242-1D98-EB75F06C6565}"/>
                        </a:ext>
                      </a:extLst>
                    </p:cNvPr>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22495" name="Group 287">
                  <a:extLst>
                    <a:ext uri="{FF2B5EF4-FFF2-40B4-BE49-F238E27FC236}">
                      <a16:creationId xmlns:a16="http://schemas.microsoft.com/office/drawing/2014/main" id="{4A0EABB0-74D8-57B6-DAFE-74EE4610A819}"/>
                    </a:ext>
                  </a:extLst>
                </p:cNvPr>
                <p:cNvGrpSpPr>
                  <a:grpSpLocks/>
                </p:cNvGrpSpPr>
                <p:nvPr/>
              </p:nvGrpSpPr>
              <p:grpSpPr bwMode="auto">
                <a:xfrm>
                  <a:off x="1551" y="1071"/>
                  <a:ext cx="145" cy="144"/>
                  <a:chOff x="672" y="1920"/>
                  <a:chExt cx="145" cy="144"/>
                </a:xfrm>
              </p:grpSpPr>
              <p:sp>
                <p:nvSpPr>
                  <p:cNvPr id="222496" name="Line 288">
                    <a:extLst>
                      <a:ext uri="{FF2B5EF4-FFF2-40B4-BE49-F238E27FC236}">
                        <a16:creationId xmlns:a16="http://schemas.microsoft.com/office/drawing/2014/main" id="{7B79E139-6B72-0399-429B-4AEB9E378592}"/>
                      </a:ext>
                    </a:extLst>
                  </p:cNvPr>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497" name="Line 289">
                    <a:extLst>
                      <a:ext uri="{FF2B5EF4-FFF2-40B4-BE49-F238E27FC236}">
                        <a16:creationId xmlns:a16="http://schemas.microsoft.com/office/drawing/2014/main" id="{8179EBC9-E237-3C10-5A25-43B6F95AD55E}"/>
                      </a:ext>
                    </a:extLst>
                  </p:cNvPr>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22498" name="Group 290">
                <a:extLst>
                  <a:ext uri="{FF2B5EF4-FFF2-40B4-BE49-F238E27FC236}">
                    <a16:creationId xmlns:a16="http://schemas.microsoft.com/office/drawing/2014/main" id="{1F2EDBDA-F0F6-83D1-6A87-209D02898E50}"/>
                  </a:ext>
                </a:extLst>
              </p:cNvPr>
              <p:cNvGrpSpPr>
                <a:grpSpLocks/>
              </p:cNvGrpSpPr>
              <p:nvPr/>
            </p:nvGrpSpPr>
            <p:grpSpPr bwMode="auto">
              <a:xfrm>
                <a:off x="1673" y="1147"/>
                <a:ext cx="583" cy="578"/>
                <a:chOff x="672" y="1486"/>
                <a:chExt cx="583" cy="578"/>
              </a:xfrm>
            </p:grpSpPr>
            <p:grpSp>
              <p:nvGrpSpPr>
                <p:cNvPr id="222499" name="Group 291">
                  <a:extLst>
                    <a:ext uri="{FF2B5EF4-FFF2-40B4-BE49-F238E27FC236}">
                      <a16:creationId xmlns:a16="http://schemas.microsoft.com/office/drawing/2014/main" id="{CB036406-7B9D-98DE-B4BF-A420C08E1347}"/>
                    </a:ext>
                  </a:extLst>
                </p:cNvPr>
                <p:cNvGrpSpPr>
                  <a:grpSpLocks/>
                </p:cNvGrpSpPr>
                <p:nvPr/>
              </p:nvGrpSpPr>
              <p:grpSpPr bwMode="auto">
                <a:xfrm>
                  <a:off x="672" y="1776"/>
                  <a:ext cx="291" cy="288"/>
                  <a:chOff x="672" y="1776"/>
                  <a:chExt cx="291" cy="288"/>
                </a:xfrm>
              </p:grpSpPr>
              <p:grpSp>
                <p:nvGrpSpPr>
                  <p:cNvPr id="222500" name="Group 292">
                    <a:extLst>
                      <a:ext uri="{FF2B5EF4-FFF2-40B4-BE49-F238E27FC236}">
                        <a16:creationId xmlns:a16="http://schemas.microsoft.com/office/drawing/2014/main" id="{E880F2B0-4D54-6B6D-D4C8-46D77A840F2D}"/>
                      </a:ext>
                    </a:extLst>
                  </p:cNvPr>
                  <p:cNvGrpSpPr>
                    <a:grpSpLocks/>
                  </p:cNvGrpSpPr>
                  <p:nvPr/>
                </p:nvGrpSpPr>
                <p:grpSpPr bwMode="auto">
                  <a:xfrm>
                    <a:off x="672" y="1920"/>
                    <a:ext cx="145" cy="144"/>
                    <a:chOff x="672" y="1920"/>
                    <a:chExt cx="145" cy="144"/>
                  </a:xfrm>
                </p:grpSpPr>
                <p:sp>
                  <p:nvSpPr>
                    <p:cNvPr id="222501" name="Line 293">
                      <a:extLst>
                        <a:ext uri="{FF2B5EF4-FFF2-40B4-BE49-F238E27FC236}">
                          <a16:creationId xmlns:a16="http://schemas.microsoft.com/office/drawing/2014/main" id="{4423E73D-008C-3D94-67AA-21241AD3B1AA}"/>
                        </a:ext>
                      </a:extLst>
                    </p:cNvPr>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502" name="Line 294">
                      <a:extLst>
                        <a:ext uri="{FF2B5EF4-FFF2-40B4-BE49-F238E27FC236}">
                          <a16:creationId xmlns:a16="http://schemas.microsoft.com/office/drawing/2014/main" id="{8B6B5FAA-6383-C9B5-1EF5-4E112E705B01}"/>
                        </a:ext>
                      </a:extLst>
                    </p:cNvPr>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2503" name="Group 295">
                    <a:extLst>
                      <a:ext uri="{FF2B5EF4-FFF2-40B4-BE49-F238E27FC236}">
                        <a16:creationId xmlns:a16="http://schemas.microsoft.com/office/drawing/2014/main" id="{FB712CB2-E371-78D1-9D9D-1205586CAB52}"/>
                      </a:ext>
                    </a:extLst>
                  </p:cNvPr>
                  <p:cNvGrpSpPr>
                    <a:grpSpLocks/>
                  </p:cNvGrpSpPr>
                  <p:nvPr/>
                </p:nvGrpSpPr>
                <p:grpSpPr bwMode="auto">
                  <a:xfrm>
                    <a:off x="818" y="1776"/>
                    <a:ext cx="145" cy="144"/>
                    <a:chOff x="672" y="1920"/>
                    <a:chExt cx="145" cy="144"/>
                  </a:xfrm>
                </p:grpSpPr>
                <p:sp>
                  <p:nvSpPr>
                    <p:cNvPr id="222504" name="Line 296">
                      <a:extLst>
                        <a:ext uri="{FF2B5EF4-FFF2-40B4-BE49-F238E27FC236}">
                          <a16:creationId xmlns:a16="http://schemas.microsoft.com/office/drawing/2014/main" id="{E436E71D-70BB-6F30-B71A-3D5C26F7763A}"/>
                        </a:ext>
                      </a:extLst>
                    </p:cNvPr>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505" name="Line 297">
                      <a:extLst>
                        <a:ext uri="{FF2B5EF4-FFF2-40B4-BE49-F238E27FC236}">
                          <a16:creationId xmlns:a16="http://schemas.microsoft.com/office/drawing/2014/main" id="{72283D58-C7C6-D4C3-C455-07C1872E16A6}"/>
                        </a:ext>
                      </a:extLst>
                    </p:cNvPr>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22506" name="Group 298">
                  <a:extLst>
                    <a:ext uri="{FF2B5EF4-FFF2-40B4-BE49-F238E27FC236}">
                      <a16:creationId xmlns:a16="http://schemas.microsoft.com/office/drawing/2014/main" id="{768BC878-D0CB-811C-707C-06B222918DA3}"/>
                    </a:ext>
                  </a:extLst>
                </p:cNvPr>
                <p:cNvGrpSpPr>
                  <a:grpSpLocks/>
                </p:cNvGrpSpPr>
                <p:nvPr/>
              </p:nvGrpSpPr>
              <p:grpSpPr bwMode="auto">
                <a:xfrm>
                  <a:off x="964" y="1486"/>
                  <a:ext cx="291" cy="288"/>
                  <a:chOff x="672" y="1776"/>
                  <a:chExt cx="291" cy="288"/>
                </a:xfrm>
              </p:grpSpPr>
              <p:grpSp>
                <p:nvGrpSpPr>
                  <p:cNvPr id="222507" name="Group 299">
                    <a:extLst>
                      <a:ext uri="{FF2B5EF4-FFF2-40B4-BE49-F238E27FC236}">
                        <a16:creationId xmlns:a16="http://schemas.microsoft.com/office/drawing/2014/main" id="{5D57E683-C246-9AAC-0A4D-A27617201E11}"/>
                      </a:ext>
                    </a:extLst>
                  </p:cNvPr>
                  <p:cNvGrpSpPr>
                    <a:grpSpLocks/>
                  </p:cNvGrpSpPr>
                  <p:nvPr/>
                </p:nvGrpSpPr>
                <p:grpSpPr bwMode="auto">
                  <a:xfrm>
                    <a:off x="672" y="1920"/>
                    <a:ext cx="145" cy="144"/>
                    <a:chOff x="672" y="1920"/>
                    <a:chExt cx="145" cy="144"/>
                  </a:xfrm>
                </p:grpSpPr>
                <p:sp>
                  <p:nvSpPr>
                    <p:cNvPr id="222508" name="Line 300">
                      <a:extLst>
                        <a:ext uri="{FF2B5EF4-FFF2-40B4-BE49-F238E27FC236}">
                          <a16:creationId xmlns:a16="http://schemas.microsoft.com/office/drawing/2014/main" id="{7ED26CF5-3D61-6935-FA40-B2563D58D5E2}"/>
                        </a:ext>
                      </a:extLst>
                    </p:cNvPr>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509" name="Line 301">
                      <a:extLst>
                        <a:ext uri="{FF2B5EF4-FFF2-40B4-BE49-F238E27FC236}">
                          <a16:creationId xmlns:a16="http://schemas.microsoft.com/office/drawing/2014/main" id="{207BADA7-9BED-15CC-51FC-6180F376E78D}"/>
                        </a:ext>
                      </a:extLst>
                    </p:cNvPr>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2510" name="Group 302">
                    <a:extLst>
                      <a:ext uri="{FF2B5EF4-FFF2-40B4-BE49-F238E27FC236}">
                        <a16:creationId xmlns:a16="http://schemas.microsoft.com/office/drawing/2014/main" id="{B3BD6403-32B2-0869-2978-9C8632206EA1}"/>
                      </a:ext>
                    </a:extLst>
                  </p:cNvPr>
                  <p:cNvGrpSpPr>
                    <a:grpSpLocks/>
                  </p:cNvGrpSpPr>
                  <p:nvPr/>
                </p:nvGrpSpPr>
                <p:grpSpPr bwMode="auto">
                  <a:xfrm>
                    <a:off x="818" y="1776"/>
                    <a:ext cx="145" cy="144"/>
                    <a:chOff x="672" y="1920"/>
                    <a:chExt cx="145" cy="144"/>
                  </a:xfrm>
                </p:grpSpPr>
                <p:sp>
                  <p:nvSpPr>
                    <p:cNvPr id="222511" name="Line 303">
                      <a:extLst>
                        <a:ext uri="{FF2B5EF4-FFF2-40B4-BE49-F238E27FC236}">
                          <a16:creationId xmlns:a16="http://schemas.microsoft.com/office/drawing/2014/main" id="{D2426495-BAB3-61B0-5D2C-C35225EEAB33}"/>
                        </a:ext>
                      </a:extLst>
                    </p:cNvPr>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512" name="Line 304">
                      <a:extLst>
                        <a:ext uri="{FF2B5EF4-FFF2-40B4-BE49-F238E27FC236}">
                          <a16:creationId xmlns:a16="http://schemas.microsoft.com/office/drawing/2014/main" id="{6842B672-C640-00B5-50B1-CA49560E1929}"/>
                        </a:ext>
                      </a:extLst>
                    </p:cNvPr>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grpSp>
        <p:grpSp>
          <p:nvGrpSpPr>
            <p:cNvPr id="222514" name="Group 306">
              <a:extLst>
                <a:ext uri="{FF2B5EF4-FFF2-40B4-BE49-F238E27FC236}">
                  <a16:creationId xmlns:a16="http://schemas.microsoft.com/office/drawing/2014/main" id="{4727D560-E5F9-5566-CAF9-AC5DA354F5D4}"/>
                </a:ext>
              </a:extLst>
            </p:cNvPr>
            <p:cNvGrpSpPr>
              <a:grpSpLocks/>
            </p:cNvGrpSpPr>
            <p:nvPr/>
          </p:nvGrpSpPr>
          <p:grpSpPr bwMode="auto">
            <a:xfrm>
              <a:off x="3636" y="1159"/>
              <a:ext cx="1608" cy="1591"/>
              <a:chOff x="648" y="1147"/>
              <a:chExt cx="1608" cy="1591"/>
            </a:xfrm>
          </p:grpSpPr>
          <p:grpSp>
            <p:nvGrpSpPr>
              <p:cNvPr id="222515" name="Group 307">
                <a:extLst>
                  <a:ext uri="{FF2B5EF4-FFF2-40B4-BE49-F238E27FC236}">
                    <a16:creationId xmlns:a16="http://schemas.microsoft.com/office/drawing/2014/main" id="{37435E52-6DF5-90D8-F70D-10DF227684DD}"/>
                  </a:ext>
                </a:extLst>
              </p:cNvPr>
              <p:cNvGrpSpPr>
                <a:grpSpLocks/>
              </p:cNvGrpSpPr>
              <p:nvPr/>
            </p:nvGrpSpPr>
            <p:grpSpPr bwMode="auto">
              <a:xfrm>
                <a:off x="648" y="1725"/>
                <a:ext cx="1024" cy="1013"/>
                <a:chOff x="672" y="1071"/>
                <a:chExt cx="1024" cy="1013"/>
              </a:xfrm>
            </p:grpSpPr>
            <p:grpSp>
              <p:nvGrpSpPr>
                <p:cNvPr id="222516" name="Group 308">
                  <a:extLst>
                    <a:ext uri="{FF2B5EF4-FFF2-40B4-BE49-F238E27FC236}">
                      <a16:creationId xmlns:a16="http://schemas.microsoft.com/office/drawing/2014/main" id="{7A16A00D-A48E-667E-BC83-4CE3D776B1B3}"/>
                    </a:ext>
                  </a:extLst>
                </p:cNvPr>
                <p:cNvGrpSpPr>
                  <a:grpSpLocks/>
                </p:cNvGrpSpPr>
                <p:nvPr/>
              </p:nvGrpSpPr>
              <p:grpSpPr bwMode="auto">
                <a:xfrm>
                  <a:off x="672" y="1506"/>
                  <a:ext cx="583" cy="578"/>
                  <a:chOff x="672" y="1486"/>
                  <a:chExt cx="583" cy="578"/>
                </a:xfrm>
              </p:grpSpPr>
              <p:grpSp>
                <p:nvGrpSpPr>
                  <p:cNvPr id="222517" name="Group 309">
                    <a:extLst>
                      <a:ext uri="{FF2B5EF4-FFF2-40B4-BE49-F238E27FC236}">
                        <a16:creationId xmlns:a16="http://schemas.microsoft.com/office/drawing/2014/main" id="{DC917044-B88C-3526-0FD0-1CE739BEC53E}"/>
                      </a:ext>
                    </a:extLst>
                  </p:cNvPr>
                  <p:cNvGrpSpPr>
                    <a:grpSpLocks/>
                  </p:cNvGrpSpPr>
                  <p:nvPr/>
                </p:nvGrpSpPr>
                <p:grpSpPr bwMode="auto">
                  <a:xfrm>
                    <a:off x="672" y="1776"/>
                    <a:ext cx="291" cy="288"/>
                    <a:chOff x="672" y="1776"/>
                    <a:chExt cx="291" cy="288"/>
                  </a:xfrm>
                </p:grpSpPr>
                <p:grpSp>
                  <p:nvGrpSpPr>
                    <p:cNvPr id="222518" name="Group 310">
                      <a:extLst>
                        <a:ext uri="{FF2B5EF4-FFF2-40B4-BE49-F238E27FC236}">
                          <a16:creationId xmlns:a16="http://schemas.microsoft.com/office/drawing/2014/main" id="{0700132E-1655-92DA-4A77-BF6C9A9D4711}"/>
                        </a:ext>
                      </a:extLst>
                    </p:cNvPr>
                    <p:cNvGrpSpPr>
                      <a:grpSpLocks/>
                    </p:cNvGrpSpPr>
                    <p:nvPr/>
                  </p:nvGrpSpPr>
                  <p:grpSpPr bwMode="auto">
                    <a:xfrm>
                      <a:off x="672" y="1920"/>
                      <a:ext cx="145" cy="144"/>
                      <a:chOff x="672" y="1920"/>
                      <a:chExt cx="145" cy="144"/>
                    </a:xfrm>
                  </p:grpSpPr>
                  <p:sp>
                    <p:nvSpPr>
                      <p:cNvPr id="222519" name="Line 311">
                        <a:extLst>
                          <a:ext uri="{FF2B5EF4-FFF2-40B4-BE49-F238E27FC236}">
                            <a16:creationId xmlns:a16="http://schemas.microsoft.com/office/drawing/2014/main" id="{0D573438-51A6-22DE-416D-23D692CEADAF}"/>
                          </a:ext>
                        </a:extLst>
                      </p:cNvPr>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520" name="Line 312">
                        <a:extLst>
                          <a:ext uri="{FF2B5EF4-FFF2-40B4-BE49-F238E27FC236}">
                            <a16:creationId xmlns:a16="http://schemas.microsoft.com/office/drawing/2014/main" id="{91A0322E-7913-8437-83EA-B2B062FEE305}"/>
                          </a:ext>
                        </a:extLst>
                      </p:cNvPr>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2521" name="Group 313">
                      <a:extLst>
                        <a:ext uri="{FF2B5EF4-FFF2-40B4-BE49-F238E27FC236}">
                          <a16:creationId xmlns:a16="http://schemas.microsoft.com/office/drawing/2014/main" id="{22AAD3D8-CA83-7862-220F-F6EFFB1EEEDB}"/>
                        </a:ext>
                      </a:extLst>
                    </p:cNvPr>
                    <p:cNvGrpSpPr>
                      <a:grpSpLocks/>
                    </p:cNvGrpSpPr>
                    <p:nvPr/>
                  </p:nvGrpSpPr>
                  <p:grpSpPr bwMode="auto">
                    <a:xfrm>
                      <a:off x="818" y="1776"/>
                      <a:ext cx="145" cy="144"/>
                      <a:chOff x="672" y="1920"/>
                      <a:chExt cx="145" cy="144"/>
                    </a:xfrm>
                  </p:grpSpPr>
                  <p:sp>
                    <p:nvSpPr>
                      <p:cNvPr id="222522" name="Line 314">
                        <a:extLst>
                          <a:ext uri="{FF2B5EF4-FFF2-40B4-BE49-F238E27FC236}">
                            <a16:creationId xmlns:a16="http://schemas.microsoft.com/office/drawing/2014/main" id="{4BEC0C40-2744-E426-7888-8D111184D11E}"/>
                          </a:ext>
                        </a:extLst>
                      </p:cNvPr>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523" name="Line 315">
                        <a:extLst>
                          <a:ext uri="{FF2B5EF4-FFF2-40B4-BE49-F238E27FC236}">
                            <a16:creationId xmlns:a16="http://schemas.microsoft.com/office/drawing/2014/main" id="{E7BAB48B-5E13-F85B-D20F-DDCC42AB4665}"/>
                          </a:ext>
                        </a:extLst>
                      </p:cNvPr>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22524" name="Group 316">
                    <a:extLst>
                      <a:ext uri="{FF2B5EF4-FFF2-40B4-BE49-F238E27FC236}">
                        <a16:creationId xmlns:a16="http://schemas.microsoft.com/office/drawing/2014/main" id="{47BB0A5B-9130-A66F-C2CD-3BBA6C57D6C0}"/>
                      </a:ext>
                    </a:extLst>
                  </p:cNvPr>
                  <p:cNvGrpSpPr>
                    <a:grpSpLocks/>
                  </p:cNvGrpSpPr>
                  <p:nvPr/>
                </p:nvGrpSpPr>
                <p:grpSpPr bwMode="auto">
                  <a:xfrm>
                    <a:off x="964" y="1486"/>
                    <a:ext cx="291" cy="288"/>
                    <a:chOff x="672" y="1776"/>
                    <a:chExt cx="291" cy="288"/>
                  </a:xfrm>
                </p:grpSpPr>
                <p:grpSp>
                  <p:nvGrpSpPr>
                    <p:cNvPr id="222525" name="Group 317">
                      <a:extLst>
                        <a:ext uri="{FF2B5EF4-FFF2-40B4-BE49-F238E27FC236}">
                          <a16:creationId xmlns:a16="http://schemas.microsoft.com/office/drawing/2014/main" id="{E2E72046-0AAC-084C-4AA5-5A2BB1C2FF51}"/>
                        </a:ext>
                      </a:extLst>
                    </p:cNvPr>
                    <p:cNvGrpSpPr>
                      <a:grpSpLocks/>
                    </p:cNvGrpSpPr>
                    <p:nvPr/>
                  </p:nvGrpSpPr>
                  <p:grpSpPr bwMode="auto">
                    <a:xfrm>
                      <a:off x="672" y="1920"/>
                      <a:ext cx="145" cy="144"/>
                      <a:chOff x="672" y="1920"/>
                      <a:chExt cx="145" cy="144"/>
                    </a:xfrm>
                  </p:grpSpPr>
                  <p:sp>
                    <p:nvSpPr>
                      <p:cNvPr id="222526" name="Line 318">
                        <a:extLst>
                          <a:ext uri="{FF2B5EF4-FFF2-40B4-BE49-F238E27FC236}">
                            <a16:creationId xmlns:a16="http://schemas.microsoft.com/office/drawing/2014/main" id="{372B2A29-17DB-36BB-2C8E-D149C56E9B96}"/>
                          </a:ext>
                        </a:extLst>
                      </p:cNvPr>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527" name="Line 319">
                        <a:extLst>
                          <a:ext uri="{FF2B5EF4-FFF2-40B4-BE49-F238E27FC236}">
                            <a16:creationId xmlns:a16="http://schemas.microsoft.com/office/drawing/2014/main" id="{DB27C901-8AE8-1531-3249-13F1174CE8AD}"/>
                          </a:ext>
                        </a:extLst>
                      </p:cNvPr>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2528" name="Group 320">
                      <a:extLst>
                        <a:ext uri="{FF2B5EF4-FFF2-40B4-BE49-F238E27FC236}">
                          <a16:creationId xmlns:a16="http://schemas.microsoft.com/office/drawing/2014/main" id="{A73DE12F-18F9-052B-B25A-DF2E82EC6EA6}"/>
                        </a:ext>
                      </a:extLst>
                    </p:cNvPr>
                    <p:cNvGrpSpPr>
                      <a:grpSpLocks/>
                    </p:cNvGrpSpPr>
                    <p:nvPr/>
                  </p:nvGrpSpPr>
                  <p:grpSpPr bwMode="auto">
                    <a:xfrm>
                      <a:off x="818" y="1776"/>
                      <a:ext cx="145" cy="144"/>
                      <a:chOff x="672" y="1920"/>
                      <a:chExt cx="145" cy="144"/>
                    </a:xfrm>
                  </p:grpSpPr>
                  <p:sp>
                    <p:nvSpPr>
                      <p:cNvPr id="222529" name="Line 321">
                        <a:extLst>
                          <a:ext uri="{FF2B5EF4-FFF2-40B4-BE49-F238E27FC236}">
                            <a16:creationId xmlns:a16="http://schemas.microsoft.com/office/drawing/2014/main" id="{B24798D0-A62F-8B34-7860-15B10E14DD56}"/>
                          </a:ext>
                        </a:extLst>
                      </p:cNvPr>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530" name="Line 322">
                        <a:extLst>
                          <a:ext uri="{FF2B5EF4-FFF2-40B4-BE49-F238E27FC236}">
                            <a16:creationId xmlns:a16="http://schemas.microsoft.com/office/drawing/2014/main" id="{1AC9C27A-7962-66A8-4CC5-390AC234B7AA}"/>
                          </a:ext>
                        </a:extLst>
                      </p:cNvPr>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grpSp>
              <p:nvGrpSpPr>
                <p:cNvPr id="222531" name="Group 323">
                  <a:extLst>
                    <a:ext uri="{FF2B5EF4-FFF2-40B4-BE49-F238E27FC236}">
                      <a16:creationId xmlns:a16="http://schemas.microsoft.com/office/drawing/2014/main" id="{C82693A6-4885-B537-00B5-637DB2972F91}"/>
                    </a:ext>
                  </a:extLst>
                </p:cNvPr>
                <p:cNvGrpSpPr>
                  <a:grpSpLocks/>
                </p:cNvGrpSpPr>
                <p:nvPr/>
              </p:nvGrpSpPr>
              <p:grpSpPr bwMode="auto">
                <a:xfrm>
                  <a:off x="1259" y="1217"/>
                  <a:ext cx="291" cy="288"/>
                  <a:chOff x="672" y="1776"/>
                  <a:chExt cx="291" cy="288"/>
                </a:xfrm>
              </p:grpSpPr>
              <p:grpSp>
                <p:nvGrpSpPr>
                  <p:cNvPr id="222532" name="Group 324">
                    <a:extLst>
                      <a:ext uri="{FF2B5EF4-FFF2-40B4-BE49-F238E27FC236}">
                        <a16:creationId xmlns:a16="http://schemas.microsoft.com/office/drawing/2014/main" id="{77472103-47C9-D8F8-8668-E50E98F5DEF1}"/>
                      </a:ext>
                    </a:extLst>
                  </p:cNvPr>
                  <p:cNvGrpSpPr>
                    <a:grpSpLocks/>
                  </p:cNvGrpSpPr>
                  <p:nvPr/>
                </p:nvGrpSpPr>
                <p:grpSpPr bwMode="auto">
                  <a:xfrm>
                    <a:off x="672" y="1920"/>
                    <a:ext cx="145" cy="144"/>
                    <a:chOff x="672" y="1920"/>
                    <a:chExt cx="145" cy="144"/>
                  </a:xfrm>
                </p:grpSpPr>
                <p:sp>
                  <p:nvSpPr>
                    <p:cNvPr id="222533" name="Line 325">
                      <a:extLst>
                        <a:ext uri="{FF2B5EF4-FFF2-40B4-BE49-F238E27FC236}">
                          <a16:creationId xmlns:a16="http://schemas.microsoft.com/office/drawing/2014/main" id="{950F1623-A289-3C77-01ED-9E025653463F}"/>
                        </a:ext>
                      </a:extLst>
                    </p:cNvPr>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534" name="Line 326">
                      <a:extLst>
                        <a:ext uri="{FF2B5EF4-FFF2-40B4-BE49-F238E27FC236}">
                          <a16:creationId xmlns:a16="http://schemas.microsoft.com/office/drawing/2014/main" id="{84C4FAE6-9AC7-EF74-1CFF-6FD6DE6EFBE9}"/>
                        </a:ext>
                      </a:extLst>
                    </p:cNvPr>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2535" name="Group 327">
                    <a:extLst>
                      <a:ext uri="{FF2B5EF4-FFF2-40B4-BE49-F238E27FC236}">
                        <a16:creationId xmlns:a16="http://schemas.microsoft.com/office/drawing/2014/main" id="{6B04D5F9-AC59-4F16-F2FA-FD672FBD340A}"/>
                      </a:ext>
                    </a:extLst>
                  </p:cNvPr>
                  <p:cNvGrpSpPr>
                    <a:grpSpLocks/>
                  </p:cNvGrpSpPr>
                  <p:nvPr/>
                </p:nvGrpSpPr>
                <p:grpSpPr bwMode="auto">
                  <a:xfrm>
                    <a:off x="818" y="1776"/>
                    <a:ext cx="145" cy="144"/>
                    <a:chOff x="672" y="1920"/>
                    <a:chExt cx="145" cy="144"/>
                  </a:xfrm>
                </p:grpSpPr>
                <p:sp>
                  <p:nvSpPr>
                    <p:cNvPr id="222536" name="Line 328">
                      <a:extLst>
                        <a:ext uri="{FF2B5EF4-FFF2-40B4-BE49-F238E27FC236}">
                          <a16:creationId xmlns:a16="http://schemas.microsoft.com/office/drawing/2014/main" id="{3CB90DA0-1966-2DBB-D79F-37023AE391AB}"/>
                        </a:ext>
                      </a:extLst>
                    </p:cNvPr>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537" name="Line 329">
                      <a:extLst>
                        <a:ext uri="{FF2B5EF4-FFF2-40B4-BE49-F238E27FC236}">
                          <a16:creationId xmlns:a16="http://schemas.microsoft.com/office/drawing/2014/main" id="{125D25EF-074E-BC65-589D-775E2E7F3569}"/>
                        </a:ext>
                      </a:extLst>
                    </p:cNvPr>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22538" name="Group 330">
                  <a:extLst>
                    <a:ext uri="{FF2B5EF4-FFF2-40B4-BE49-F238E27FC236}">
                      <a16:creationId xmlns:a16="http://schemas.microsoft.com/office/drawing/2014/main" id="{105FC89A-0A31-FF90-44E5-75868346276C}"/>
                    </a:ext>
                  </a:extLst>
                </p:cNvPr>
                <p:cNvGrpSpPr>
                  <a:grpSpLocks/>
                </p:cNvGrpSpPr>
                <p:nvPr/>
              </p:nvGrpSpPr>
              <p:grpSpPr bwMode="auto">
                <a:xfrm>
                  <a:off x="1551" y="1071"/>
                  <a:ext cx="145" cy="144"/>
                  <a:chOff x="672" y="1920"/>
                  <a:chExt cx="145" cy="144"/>
                </a:xfrm>
              </p:grpSpPr>
              <p:sp>
                <p:nvSpPr>
                  <p:cNvPr id="222539" name="Line 331">
                    <a:extLst>
                      <a:ext uri="{FF2B5EF4-FFF2-40B4-BE49-F238E27FC236}">
                        <a16:creationId xmlns:a16="http://schemas.microsoft.com/office/drawing/2014/main" id="{5F0F20BF-C1A3-2A32-35FD-46831C890B7F}"/>
                      </a:ext>
                    </a:extLst>
                  </p:cNvPr>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540" name="Line 332">
                    <a:extLst>
                      <a:ext uri="{FF2B5EF4-FFF2-40B4-BE49-F238E27FC236}">
                        <a16:creationId xmlns:a16="http://schemas.microsoft.com/office/drawing/2014/main" id="{DACD8571-37C8-9EE8-B5E0-A086F67388BA}"/>
                      </a:ext>
                    </a:extLst>
                  </p:cNvPr>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22541" name="Group 333">
                <a:extLst>
                  <a:ext uri="{FF2B5EF4-FFF2-40B4-BE49-F238E27FC236}">
                    <a16:creationId xmlns:a16="http://schemas.microsoft.com/office/drawing/2014/main" id="{0A2DE2C3-416E-6103-E2EE-81F202B19440}"/>
                  </a:ext>
                </a:extLst>
              </p:cNvPr>
              <p:cNvGrpSpPr>
                <a:grpSpLocks/>
              </p:cNvGrpSpPr>
              <p:nvPr/>
            </p:nvGrpSpPr>
            <p:grpSpPr bwMode="auto">
              <a:xfrm>
                <a:off x="1673" y="1147"/>
                <a:ext cx="583" cy="578"/>
                <a:chOff x="672" y="1486"/>
                <a:chExt cx="583" cy="578"/>
              </a:xfrm>
            </p:grpSpPr>
            <p:grpSp>
              <p:nvGrpSpPr>
                <p:cNvPr id="222542" name="Group 334">
                  <a:extLst>
                    <a:ext uri="{FF2B5EF4-FFF2-40B4-BE49-F238E27FC236}">
                      <a16:creationId xmlns:a16="http://schemas.microsoft.com/office/drawing/2014/main" id="{6EC73530-4E35-27C5-E447-A3BF3C003A93}"/>
                    </a:ext>
                  </a:extLst>
                </p:cNvPr>
                <p:cNvGrpSpPr>
                  <a:grpSpLocks/>
                </p:cNvGrpSpPr>
                <p:nvPr/>
              </p:nvGrpSpPr>
              <p:grpSpPr bwMode="auto">
                <a:xfrm>
                  <a:off x="672" y="1776"/>
                  <a:ext cx="291" cy="288"/>
                  <a:chOff x="672" y="1776"/>
                  <a:chExt cx="291" cy="288"/>
                </a:xfrm>
              </p:grpSpPr>
              <p:grpSp>
                <p:nvGrpSpPr>
                  <p:cNvPr id="222543" name="Group 335">
                    <a:extLst>
                      <a:ext uri="{FF2B5EF4-FFF2-40B4-BE49-F238E27FC236}">
                        <a16:creationId xmlns:a16="http://schemas.microsoft.com/office/drawing/2014/main" id="{2BCEE9C2-A0F5-0092-A389-1FD8376F9177}"/>
                      </a:ext>
                    </a:extLst>
                  </p:cNvPr>
                  <p:cNvGrpSpPr>
                    <a:grpSpLocks/>
                  </p:cNvGrpSpPr>
                  <p:nvPr/>
                </p:nvGrpSpPr>
                <p:grpSpPr bwMode="auto">
                  <a:xfrm>
                    <a:off x="672" y="1920"/>
                    <a:ext cx="145" cy="144"/>
                    <a:chOff x="672" y="1920"/>
                    <a:chExt cx="145" cy="144"/>
                  </a:xfrm>
                </p:grpSpPr>
                <p:sp>
                  <p:nvSpPr>
                    <p:cNvPr id="222544" name="Line 336">
                      <a:extLst>
                        <a:ext uri="{FF2B5EF4-FFF2-40B4-BE49-F238E27FC236}">
                          <a16:creationId xmlns:a16="http://schemas.microsoft.com/office/drawing/2014/main" id="{6C274665-470C-3B32-ADC7-BBD995132EBB}"/>
                        </a:ext>
                      </a:extLst>
                    </p:cNvPr>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545" name="Line 337">
                      <a:extLst>
                        <a:ext uri="{FF2B5EF4-FFF2-40B4-BE49-F238E27FC236}">
                          <a16:creationId xmlns:a16="http://schemas.microsoft.com/office/drawing/2014/main" id="{B9B17E2A-955F-6547-ACB8-F3251D6B2247}"/>
                        </a:ext>
                      </a:extLst>
                    </p:cNvPr>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2546" name="Group 338">
                    <a:extLst>
                      <a:ext uri="{FF2B5EF4-FFF2-40B4-BE49-F238E27FC236}">
                        <a16:creationId xmlns:a16="http://schemas.microsoft.com/office/drawing/2014/main" id="{DA1BFCB4-8AEE-5FBF-4F82-7FB68A9C93DC}"/>
                      </a:ext>
                    </a:extLst>
                  </p:cNvPr>
                  <p:cNvGrpSpPr>
                    <a:grpSpLocks/>
                  </p:cNvGrpSpPr>
                  <p:nvPr/>
                </p:nvGrpSpPr>
                <p:grpSpPr bwMode="auto">
                  <a:xfrm>
                    <a:off x="818" y="1776"/>
                    <a:ext cx="145" cy="144"/>
                    <a:chOff x="672" y="1920"/>
                    <a:chExt cx="145" cy="144"/>
                  </a:xfrm>
                </p:grpSpPr>
                <p:sp>
                  <p:nvSpPr>
                    <p:cNvPr id="222547" name="Line 339">
                      <a:extLst>
                        <a:ext uri="{FF2B5EF4-FFF2-40B4-BE49-F238E27FC236}">
                          <a16:creationId xmlns:a16="http://schemas.microsoft.com/office/drawing/2014/main" id="{461B8E5A-A59D-975E-596F-27903358B0C2}"/>
                        </a:ext>
                      </a:extLst>
                    </p:cNvPr>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548" name="Line 340">
                      <a:extLst>
                        <a:ext uri="{FF2B5EF4-FFF2-40B4-BE49-F238E27FC236}">
                          <a16:creationId xmlns:a16="http://schemas.microsoft.com/office/drawing/2014/main" id="{CF61A366-13E2-3B8B-892C-06FECC46ACE7}"/>
                        </a:ext>
                      </a:extLst>
                    </p:cNvPr>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22549" name="Group 341">
                  <a:extLst>
                    <a:ext uri="{FF2B5EF4-FFF2-40B4-BE49-F238E27FC236}">
                      <a16:creationId xmlns:a16="http://schemas.microsoft.com/office/drawing/2014/main" id="{B6C2F9E0-FD8A-6175-1A9B-1C9FA30BDBE0}"/>
                    </a:ext>
                  </a:extLst>
                </p:cNvPr>
                <p:cNvGrpSpPr>
                  <a:grpSpLocks/>
                </p:cNvGrpSpPr>
                <p:nvPr/>
              </p:nvGrpSpPr>
              <p:grpSpPr bwMode="auto">
                <a:xfrm>
                  <a:off x="964" y="1486"/>
                  <a:ext cx="291" cy="288"/>
                  <a:chOff x="672" y="1776"/>
                  <a:chExt cx="291" cy="288"/>
                </a:xfrm>
              </p:grpSpPr>
              <p:grpSp>
                <p:nvGrpSpPr>
                  <p:cNvPr id="222550" name="Group 342">
                    <a:extLst>
                      <a:ext uri="{FF2B5EF4-FFF2-40B4-BE49-F238E27FC236}">
                        <a16:creationId xmlns:a16="http://schemas.microsoft.com/office/drawing/2014/main" id="{B00384F1-B88A-9764-F85F-AE3B009C662B}"/>
                      </a:ext>
                    </a:extLst>
                  </p:cNvPr>
                  <p:cNvGrpSpPr>
                    <a:grpSpLocks/>
                  </p:cNvGrpSpPr>
                  <p:nvPr/>
                </p:nvGrpSpPr>
                <p:grpSpPr bwMode="auto">
                  <a:xfrm>
                    <a:off x="672" y="1920"/>
                    <a:ext cx="145" cy="144"/>
                    <a:chOff x="672" y="1920"/>
                    <a:chExt cx="145" cy="144"/>
                  </a:xfrm>
                </p:grpSpPr>
                <p:sp>
                  <p:nvSpPr>
                    <p:cNvPr id="222551" name="Line 343">
                      <a:extLst>
                        <a:ext uri="{FF2B5EF4-FFF2-40B4-BE49-F238E27FC236}">
                          <a16:creationId xmlns:a16="http://schemas.microsoft.com/office/drawing/2014/main" id="{F91C52B9-DA0F-65C1-3489-35515974A96A}"/>
                        </a:ext>
                      </a:extLst>
                    </p:cNvPr>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552" name="Line 344">
                      <a:extLst>
                        <a:ext uri="{FF2B5EF4-FFF2-40B4-BE49-F238E27FC236}">
                          <a16:creationId xmlns:a16="http://schemas.microsoft.com/office/drawing/2014/main" id="{811A3991-437D-3B82-2C95-7F76A45432E9}"/>
                        </a:ext>
                      </a:extLst>
                    </p:cNvPr>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2553" name="Group 345">
                    <a:extLst>
                      <a:ext uri="{FF2B5EF4-FFF2-40B4-BE49-F238E27FC236}">
                        <a16:creationId xmlns:a16="http://schemas.microsoft.com/office/drawing/2014/main" id="{A8FA80A2-9151-4C9C-D880-ECDCE019BA75}"/>
                      </a:ext>
                    </a:extLst>
                  </p:cNvPr>
                  <p:cNvGrpSpPr>
                    <a:grpSpLocks/>
                  </p:cNvGrpSpPr>
                  <p:nvPr/>
                </p:nvGrpSpPr>
                <p:grpSpPr bwMode="auto">
                  <a:xfrm>
                    <a:off x="818" y="1776"/>
                    <a:ext cx="145" cy="144"/>
                    <a:chOff x="672" y="1920"/>
                    <a:chExt cx="145" cy="144"/>
                  </a:xfrm>
                </p:grpSpPr>
                <p:sp>
                  <p:nvSpPr>
                    <p:cNvPr id="222554" name="Line 346">
                      <a:extLst>
                        <a:ext uri="{FF2B5EF4-FFF2-40B4-BE49-F238E27FC236}">
                          <a16:creationId xmlns:a16="http://schemas.microsoft.com/office/drawing/2014/main" id="{50C319BF-51D9-7C8B-70C0-9C25582C6951}"/>
                        </a:ext>
                      </a:extLst>
                    </p:cNvPr>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555" name="Line 347">
                      <a:extLst>
                        <a:ext uri="{FF2B5EF4-FFF2-40B4-BE49-F238E27FC236}">
                          <a16:creationId xmlns:a16="http://schemas.microsoft.com/office/drawing/2014/main" id="{A7F51A31-DE06-6FD7-074A-648BF03F5AB5}"/>
                        </a:ext>
                      </a:extLst>
                    </p:cNvPr>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grpSp>
        <p:sp>
          <p:nvSpPr>
            <p:cNvPr id="222556" name="Text Box 348">
              <a:extLst>
                <a:ext uri="{FF2B5EF4-FFF2-40B4-BE49-F238E27FC236}">
                  <a16:creationId xmlns:a16="http://schemas.microsoft.com/office/drawing/2014/main" id="{6605EBFD-C175-2480-E608-DB1C385D102E}"/>
                </a:ext>
              </a:extLst>
            </p:cNvPr>
            <p:cNvSpPr txBox="1">
              <a:spLocks noChangeArrowheads="1"/>
            </p:cNvSpPr>
            <p:nvPr/>
          </p:nvSpPr>
          <p:spPr bwMode="auto">
            <a:xfrm>
              <a:off x="3932" y="2312"/>
              <a:ext cx="1623" cy="40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chemeClr val="accent2"/>
                  </a:solidFill>
                </a:rPr>
                <a:t>3. video received,</a:t>
              </a:r>
            </a:p>
            <a:p>
              <a:r>
                <a:rPr lang="en-US" altLang="en-US">
                  <a:solidFill>
                    <a:schemeClr val="accent2"/>
                  </a:solidFill>
                </a:rPr>
                <a:t>played out at client</a:t>
              </a:r>
              <a:endParaRPr lang="en-US" altLang="en-US"/>
            </a:p>
          </p:txBody>
        </p:sp>
        <p:grpSp>
          <p:nvGrpSpPr>
            <p:cNvPr id="222557" name="Group 349">
              <a:extLst>
                <a:ext uri="{FF2B5EF4-FFF2-40B4-BE49-F238E27FC236}">
                  <a16:creationId xmlns:a16="http://schemas.microsoft.com/office/drawing/2014/main" id="{17A068F8-3F86-DEB0-88BA-ED14FB722412}"/>
                </a:ext>
              </a:extLst>
            </p:cNvPr>
            <p:cNvGrpSpPr>
              <a:grpSpLocks/>
            </p:cNvGrpSpPr>
            <p:nvPr/>
          </p:nvGrpSpPr>
          <p:grpSpPr bwMode="auto">
            <a:xfrm>
              <a:off x="4679" y="1872"/>
              <a:ext cx="427" cy="418"/>
              <a:chOff x="4437" y="1472"/>
              <a:chExt cx="427" cy="418"/>
            </a:xfrm>
          </p:grpSpPr>
          <p:sp>
            <p:nvSpPr>
              <p:cNvPr id="222558" name="Rectangle 350">
                <a:extLst>
                  <a:ext uri="{FF2B5EF4-FFF2-40B4-BE49-F238E27FC236}">
                    <a16:creationId xmlns:a16="http://schemas.microsoft.com/office/drawing/2014/main" id="{D24EF3E3-DEB4-01ED-0782-AE57E9B2BFFA}"/>
                  </a:ext>
                </a:extLst>
              </p:cNvPr>
              <p:cNvSpPr>
                <a:spLocks noChangeArrowheads="1"/>
              </p:cNvSpPr>
              <p:nvPr/>
            </p:nvSpPr>
            <p:spPr bwMode="auto">
              <a:xfrm>
                <a:off x="4443" y="1475"/>
                <a:ext cx="421" cy="361"/>
              </a:xfrm>
              <a:prstGeom prst="rect">
                <a:avLst/>
              </a:prstGeom>
              <a:gradFill rotWithShape="0">
                <a:gsLst>
                  <a:gs pos="0">
                    <a:srgbClr val="99CCFF">
                      <a:gamma/>
                      <a:shade val="46275"/>
                      <a:invGamma/>
                    </a:srgbClr>
                  </a:gs>
                  <a:gs pos="50000">
                    <a:srgbClr val="99CCFF"/>
                  </a:gs>
                  <a:gs pos="100000">
                    <a:srgbClr val="99CCFF">
                      <a:gamma/>
                      <a:shade val="46275"/>
                      <a:invGamma/>
                    </a:srgbClr>
                  </a:gs>
                </a:gsLst>
                <a:lin ang="5400000" scaled="1"/>
              </a:gradFill>
              <a:ln w="19050">
                <a:solidFill>
                  <a:srgbClr val="5F5F5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559" name="Rectangle 351">
                <a:extLst>
                  <a:ext uri="{FF2B5EF4-FFF2-40B4-BE49-F238E27FC236}">
                    <a16:creationId xmlns:a16="http://schemas.microsoft.com/office/drawing/2014/main" id="{35C03EC4-028F-C1A2-6216-D4B4B4F8795A}"/>
                  </a:ext>
                </a:extLst>
              </p:cNvPr>
              <p:cNvSpPr>
                <a:spLocks noChangeArrowheads="1"/>
              </p:cNvSpPr>
              <p:nvPr/>
            </p:nvSpPr>
            <p:spPr bwMode="auto">
              <a:xfrm>
                <a:off x="4567" y="1837"/>
                <a:ext cx="179" cy="23"/>
              </a:xfrm>
              <a:prstGeom prst="rect">
                <a:avLst/>
              </a:prstGeom>
              <a:solidFill>
                <a:srgbClr val="5F5F5F"/>
              </a:solidFill>
              <a:ln w="19050">
                <a:solidFill>
                  <a:srgbClr val="5F5F5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560" name="Rectangle 352">
                <a:extLst>
                  <a:ext uri="{FF2B5EF4-FFF2-40B4-BE49-F238E27FC236}">
                    <a16:creationId xmlns:a16="http://schemas.microsoft.com/office/drawing/2014/main" id="{E3F97575-59D1-E301-C20F-BBFB34B4E035}"/>
                  </a:ext>
                </a:extLst>
              </p:cNvPr>
              <p:cNvSpPr>
                <a:spLocks noChangeArrowheads="1"/>
              </p:cNvSpPr>
              <p:nvPr/>
            </p:nvSpPr>
            <p:spPr bwMode="auto">
              <a:xfrm>
                <a:off x="4442" y="1866"/>
                <a:ext cx="414" cy="24"/>
              </a:xfrm>
              <a:prstGeom prst="rect">
                <a:avLst/>
              </a:prstGeom>
              <a:solidFill>
                <a:schemeClr val="tx2"/>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561" name="Rectangle 353">
                <a:extLst>
                  <a:ext uri="{FF2B5EF4-FFF2-40B4-BE49-F238E27FC236}">
                    <a16:creationId xmlns:a16="http://schemas.microsoft.com/office/drawing/2014/main" id="{9D8783EC-C0E6-B45A-6D1B-D7AF95774403}"/>
                  </a:ext>
                </a:extLst>
              </p:cNvPr>
              <p:cNvSpPr>
                <a:spLocks noChangeArrowheads="1"/>
              </p:cNvSpPr>
              <p:nvPr/>
            </p:nvSpPr>
            <p:spPr bwMode="auto">
              <a:xfrm>
                <a:off x="4437" y="1472"/>
                <a:ext cx="423" cy="356"/>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22562" name="Text Box 354">
            <a:extLst>
              <a:ext uri="{FF2B5EF4-FFF2-40B4-BE49-F238E27FC236}">
                <a16:creationId xmlns:a16="http://schemas.microsoft.com/office/drawing/2014/main" id="{1E7F340E-8362-1E9B-FE67-ABDCFFF0D0D9}"/>
              </a:ext>
            </a:extLst>
          </p:cNvPr>
          <p:cNvSpPr txBox="1">
            <a:spLocks noChangeArrowheads="1"/>
          </p:cNvSpPr>
          <p:nvPr/>
        </p:nvSpPr>
        <p:spPr bwMode="auto">
          <a:xfrm rot="-5433387">
            <a:off x="-412750" y="2638426"/>
            <a:ext cx="1957387" cy="3667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Cumulative data</a:t>
            </a:r>
          </a:p>
        </p:txBody>
      </p:sp>
      <p:grpSp>
        <p:nvGrpSpPr>
          <p:cNvPr id="222573" name="Group 365">
            <a:extLst>
              <a:ext uri="{FF2B5EF4-FFF2-40B4-BE49-F238E27FC236}">
                <a16:creationId xmlns:a16="http://schemas.microsoft.com/office/drawing/2014/main" id="{6F710025-CE3D-CC4B-F42E-09C4F1CD0A87}"/>
              </a:ext>
            </a:extLst>
          </p:cNvPr>
          <p:cNvGrpSpPr>
            <a:grpSpLocks/>
          </p:cNvGrpSpPr>
          <p:nvPr/>
        </p:nvGrpSpPr>
        <p:grpSpPr bwMode="auto">
          <a:xfrm>
            <a:off x="4451350" y="1657350"/>
            <a:ext cx="3530600" cy="4346575"/>
            <a:chOff x="2804" y="1044"/>
            <a:chExt cx="2224" cy="2738"/>
          </a:xfrm>
        </p:grpSpPr>
        <p:sp>
          <p:nvSpPr>
            <p:cNvPr id="222568" name="Line 360">
              <a:extLst>
                <a:ext uri="{FF2B5EF4-FFF2-40B4-BE49-F238E27FC236}">
                  <a16:creationId xmlns:a16="http://schemas.microsoft.com/office/drawing/2014/main" id="{143F061E-5F7E-45D6-EEB9-950B7704B70C}"/>
                </a:ext>
              </a:extLst>
            </p:cNvPr>
            <p:cNvSpPr>
              <a:spLocks noChangeShapeType="1"/>
            </p:cNvSpPr>
            <p:nvPr/>
          </p:nvSpPr>
          <p:spPr bwMode="auto">
            <a:xfrm>
              <a:off x="3852" y="1044"/>
              <a:ext cx="0" cy="1962"/>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569" name="Text Box 361">
              <a:extLst>
                <a:ext uri="{FF2B5EF4-FFF2-40B4-BE49-F238E27FC236}">
                  <a16:creationId xmlns:a16="http://schemas.microsoft.com/office/drawing/2014/main" id="{07F90F7D-4FCB-5071-1424-71950327BFDC}"/>
                </a:ext>
              </a:extLst>
            </p:cNvPr>
            <p:cNvSpPr txBox="1">
              <a:spLocks noChangeArrowheads="1"/>
            </p:cNvSpPr>
            <p:nvPr/>
          </p:nvSpPr>
          <p:spPr bwMode="auto">
            <a:xfrm>
              <a:off x="2804" y="3020"/>
              <a:ext cx="2224" cy="762"/>
            </a:xfrm>
            <a:prstGeom prst="rect">
              <a:avLst/>
            </a:prstGeom>
            <a:noFill/>
            <a:ln w="19050">
              <a:solidFill>
                <a:schemeClr val="tx1"/>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u="sng">
                  <a:solidFill>
                    <a:schemeClr val="accent2"/>
                  </a:solidFill>
                </a:rPr>
                <a:t>streaming:</a:t>
              </a:r>
              <a:r>
                <a:rPr lang="en-US" altLang="en-US"/>
                <a:t> at this time, client </a:t>
              </a:r>
            </a:p>
            <a:p>
              <a:r>
                <a:rPr lang="en-US" altLang="en-US"/>
                <a:t>playing out early part of video, </a:t>
              </a:r>
            </a:p>
            <a:p>
              <a:r>
                <a:rPr lang="en-US" altLang="en-US"/>
                <a:t>while server still sending later</a:t>
              </a:r>
            </a:p>
            <a:p>
              <a:r>
                <a:rPr lang="en-US" altLang="en-US"/>
                <a:t>part of video</a:t>
              </a:r>
            </a:p>
          </p:txBody>
        </p:sp>
      </p:grpSp>
      <p:grpSp>
        <p:nvGrpSpPr>
          <p:cNvPr id="222572" name="Group 364">
            <a:extLst>
              <a:ext uri="{FF2B5EF4-FFF2-40B4-BE49-F238E27FC236}">
                <a16:creationId xmlns:a16="http://schemas.microsoft.com/office/drawing/2014/main" id="{E184C5FA-C566-1EF5-F128-CB61E14AA6E0}"/>
              </a:ext>
            </a:extLst>
          </p:cNvPr>
          <p:cNvGrpSpPr>
            <a:grpSpLocks/>
          </p:cNvGrpSpPr>
          <p:nvPr/>
        </p:nvGrpSpPr>
        <p:grpSpPr bwMode="auto">
          <a:xfrm>
            <a:off x="3981450" y="3908425"/>
            <a:ext cx="1743075" cy="641350"/>
            <a:chOff x="2508" y="2462"/>
            <a:chExt cx="1098" cy="404"/>
          </a:xfrm>
        </p:grpSpPr>
        <p:sp>
          <p:nvSpPr>
            <p:cNvPr id="222570" name="Text Box 362">
              <a:extLst>
                <a:ext uri="{FF2B5EF4-FFF2-40B4-BE49-F238E27FC236}">
                  <a16:creationId xmlns:a16="http://schemas.microsoft.com/office/drawing/2014/main" id="{A6E6EF46-1120-14FA-7FFC-58F24C1636BD}"/>
                </a:ext>
              </a:extLst>
            </p:cNvPr>
            <p:cNvSpPr txBox="1">
              <a:spLocks noChangeArrowheads="1"/>
            </p:cNvSpPr>
            <p:nvPr/>
          </p:nvSpPr>
          <p:spPr bwMode="auto">
            <a:xfrm>
              <a:off x="2722" y="2462"/>
              <a:ext cx="660" cy="404"/>
            </a:xfrm>
            <a:prstGeom prst="rect">
              <a:avLst/>
            </a:prstGeom>
            <a:solidFill>
              <a:schemeClr val="bg1"/>
            </a:solidFill>
            <a:ln>
              <a:noFill/>
            </a:ln>
            <a:effectLst/>
            <a:extLst>
              <a:ext uri="{91240B29-F687-4F45-9708-019B960494DF}">
                <a14:hiddenLine xmlns:a14="http://schemas.microsoft.com/office/drawing/2010/main" w="19050">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i="1"/>
                <a:t>network</a:t>
              </a:r>
            </a:p>
            <a:p>
              <a:pPr algn="ctr"/>
              <a:r>
                <a:rPr lang="en-US" altLang="en-US" i="1"/>
                <a:t>delay</a:t>
              </a:r>
              <a:endParaRPr lang="en-US" altLang="en-US"/>
            </a:p>
          </p:txBody>
        </p:sp>
        <p:sp>
          <p:nvSpPr>
            <p:cNvPr id="222571" name="Line 363">
              <a:extLst>
                <a:ext uri="{FF2B5EF4-FFF2-40B4-BE49-F238E27FC236}">
                  <a16:creationId xmlns:a16="http://schemas.microsoft.com/office/drawing/2014/main" id="{8F648D57-0E17-F080-6810-A6555D8DF222}"/>
                </a:ext>
              </a:extLst>
            </p:cNvPr>
            <p:cNvSpPr>
              <a:spLocks noChangeShapeType="1"/>
            </p:cNvSpPr>
            <p:nvPr/>
          </p:nvSpPr>
          <p:spPr bwMode="auto">
            <a:xfrm>
              <a:off x="2508" y="2658"/>
              <a:ext cx="1098" cy="0"/>
            </a:xfrm>
            <a:prstGeom prst="line">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22574" name="Text Box 366">
            <a:extLst>
              <a:ext uri="{FF2B5EF4-FFF2-40B4-BE49-F238E27FC236}">
                <a16:creationId xmlns:a16="http://schemas.microsoft.com/office/drawing/2014/main" id="{A2EBA46A-9199-72D3-6953-197E425B7060}"/>
              </a:ext>
            </a:extLst>
          </p:cNvPr>
          <p:cNvSpPr txBox="1">
            <a:spLocks noChangeArrowheads="1"/>
          </p:cNvSpPr>
          <p:nvPr/>
        </p:nvSpPr>
        <p:spPr bwMode="auto">
          <a:xfrm>
            <a:off x="8099425" y="4356100"/>
            <a:ext cx="658813"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time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22470"/>
                                        </p:tgtEl>
                                        <p:attrNameLst>
                                          <p:attrName>style.visibility</p:attrName>
                                        </p:attrNameLst>
                                      </p:cBhvr>
                                      <p:to>
                                        <p:strVal val="visible"/>
                                      </p:to>
                                    </p:set>
                                    <p:animEffect transition="in" filter="wipe(left)">
                                      <p:cBhvr>
                                        <p:cTn id="7" dur="500"/>
                                        <p:tgtEl>
                                          <p:spTgt spid="222470"/>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222565"/>
                                        </p:tgtEl>
                                        <p:attrNameLst>
                                          <p:attrName>style.visibility</p:attrName>
                                        </p:attrNameLst>
                                      </p:cBhvr>
                                      <p:to>
                                        <p:strVal val="visible"/>
                                      </p:to>
                                    </p:set>
                                    <p:animEffect transition="in" filter="dissolve">
                                      <p:cBhvr>
                                        <p:cTn id="11" dur="500"/>
                                        <p:tgtEl>
                                          <p:spTgt spid="22256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222566"/>
                                        </p:tgtEl>
                                        <p:attrNameLst>
                                          <p:attrName>style.visibility</p:attrName>
                                        </p:attrNameLst>
                                      </p:cBhvr>
                                      <p:to>
                                        <p:strVal val="visible"/>
                                      </p:to>
                                    </p:set>
                                    <p:animEffect transition="in" filter="dissolve">
                                      <p:cBhvr>
                                        <p:cTn id="16" dur="500"/>
                                        <p:tgtEl>
                                          <p:spTgt spid="22256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222567"/>
                                        </p:tgtEl>
                                        <p:attrNameLst>
                                          <p:attrName>style.visibility</p:attrName>
                                        </p:attrNameLst>
                                      </p:cBhvr>
                                      <p:to>
                                        <p:strVal val="visible"/>
                                      </p:to>
                                    </p:set>
                                    <p:animEffect transition="in" filter="wipe(left)">
                                      <p:cBhvr>
                                        <p:cTn id="21" dur="500"/>
                                        <p:tgtEl>
                                          <p:spTgt spid="22256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nodeType="clickEffect">
                                  <p:stCondLst>
                                    <p:cond delay="0"/>
                                  </p:stCondLst>
                                  <p:childTnLst>
                                    <p:set>
                                      <p:cBhvr>
                                        <p:cTn id="25" dur="1" fill="hold">
                                          <p:stCondLst>
                                            <p:cond delay="0"/>
                                          </p:stCondLst>
                                        </p:cTn>
                                        <p:tgtEl>
                                          <p:spTgt spid="222572"/>
                                        </p:tgtEl>
                                        <p:attrNameLst>
                                          <p:attrName>style.visibility</p:attrName>
                                        </p:attrNameLst>
                                      </p:cBhvr>
                                      <p:to>
                                        <p:strVal val="visible"/>
                                      </p:to>
                                    </p:set>
                                    <p:animEffect transition="in" filter="dissolve">
                                      <p:cBhvr>
                                        <p:cTn id="26" dur="500"/>
                                        <p:tgtEl>
                                          <p:spTgt spid="222572"/>
                                        </p:tgtEl>
                                      </p:cBhvr>
                                    </p:animEffect>
                                  </p:childTnLst>
                                  <p:subTnLst>
                                    <p:set>
                                      <p:cBhvr override="childStyle">
                                        <p:cTn dur="1" fill="hold" display="0" masterRel="nextClick" afterEffect="1"/>
                                        <p:tgtEl>
                                          <p:spTgt spid="222572"/>
                                        </p:tgtEl>
                                        <p:attrNameLst>
                                          <p:attrName>style.visibility</p:attrName>
                                        </p:attrNameLst>
                                      </p:cBhvr>
                                      <p:to>
                                        <p:strVal val="hidden"/>
                                      </p:to>
                                    </p:set>
                                  </p:sub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nodeType="clickEffect">
                                  <p:stCondLst>
                                    <p:cond delay="0"/>
                                  </p:stCondLst>
                                  <p:childTnLst>
                                    <p:set>
                                      <p:cBhvr>
                                        <p:cTn id="30" dur="1" fill="hold">
                                          <p:stCondLst>
                                            <p:cond delay="0"/>
                                          </p:stCondLst>
                                        </p:cTn>
                                        <p:tgtEl>
                                          <p:spTgt spid="222573"/>
                                        </p:tgtEl>
                                        <p:attrNameLst>
                                          <p:attrName>style.visibility</p:attrName>
                                        </p:attrNameLst>
                                      </p:cBhvr>
                                      <p:to>
                                        <p:strVal val="visible"/>
                                      </p:to>
                                    </p:set>
                                    <p:animEffect transition="in" filter="dissolve">
                                      <p:cBhvr>
                                        <p:cTn id="31" dur="500"/>
                                        <p:tgtEl>
                                          <p:spTgt spid="2225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D704AD08-F564-3186-E645-BEE19D1970C5}"/>
              </a:ext>
            </a:extLst>
          </p:cNvPr>
          <p:cNvSpPr>
            <a:spLocks noGrp="1"/>
          </p:cNvSpPr>
          <p:nvPr>
            <p:ph type="ftr" sz="quarter" idx="10"/>
          </p:nvPr>
        </p:nvSpPr>
        <p:spPr/>
        <p:txBody>
          <a:bodyPr/>
          <a:lstStyle/>
          <a:p>
            <a:r>
              <a:rPr lang="en-US" altLang="en-US"/>
              <a:t>7: Multimedia Networking</a:t>
            </a:r>
          </a:p>
        </p:txBody>
      </p:sp>
      <p:sp>
        <p:nvSpPr>
          <p:cNvPr id="3" name="Slide Number Placeholder 5">
            <a:extLst>
              <a:ext uri="{FF2B5EF4-FFF2-40B4-BE49-F238E27FC236}">
                <a16:creationId xmlns:a16="http://schemas.microsoft.com/office/drawing/2014/main" id="{64599329-33A9-0B53-B7A3-D8DB375269C9}"/>
              </a:ext>
            </a:extLst>
          </p:cNvPr>
          <p:cNvSpPr>
            <a:spLocks noGrp="1"/>
          </p:cNvSpPr>
          <p:nvPr>
            <p:ph type="sldNum" sz="quarter" idx="11"/>
          </p:nvPr>
        </p:nvSpPr>
        <p:spPr/>
        <p:txBody>
          <a:bodyPr/>
          <a:lstStyle/>
          <a:p>
            <a:r>
              <a:rPr lang="en-US" altLang="en-US"/>
              <a:t>7-</a:t>
            </a:r>
            <a:fld id="{1E00180A-D9EF-BC4A-B452-D478316F24B9}" type="slidenum">
              <a:rPr lang="en-US" altLang="en-US"/>
              <a:pPr/>
              <a:t>70</a:t>
            </a:fld>
            <a:endParaRPr lang="en-US" altLang="en-US"/>
          </a:p>
        </p:txBody>
      </p:sp>
      <p:sp>
        <p:nvSpPr>
          <p:cNvPr id="376834" name="Rectangle 2">
            <a:extLst>
              <a:ext uri="{FF2B5EF4-FFF2-40B4-BE49-F238E27FC236}">
                <a16:creationId xmlns:a16="http://schemas.microsoft.com/office/drawing/2014/main" id="{5D926A7B-E1C8-DBA2-6C90-45DB2F05CB65}"/>
              </a:ext>
            </a:extLst>
          </p:cNvPr>
          <p:cNvSpPr>
            <a:spLocks noGrp="1" noChangeArrowheads="1"/>
          </p:cNvSpPr>
          <p:nvPr>
            <p:ph type="title"/>
          </p:nvPr>
        </p:nvSpPr>
        <p:spPr/>
        <p:txBody>
          <a:bodyPr/>
          <a:lstStyle/>
          <a:p>
            <a:pPr algn="l"/>
            <a:r>
              <a:rPr lang="en-US" altLang="en-US"/>
              <a:t>Comparison with H.323</a:t>
            </a:r>
          </a:p>
        </p:txBody>
      </p:sp>
      <p:sp>
        <p:nvSpPr>
          <p:cNvPr id="376835" name="Rectangle 3">
            <a:extLst>
              <a:ext uri="{FF2B5EF4-FFF2-40B4-BE49-F238E27FC236}">
                <a16:creationId xmlns:a16="http://schemas.microsoft.com/office/drawing/2014/main" id="{BAAB6EE4-9289-2699-6F2B-B942C2D2CDCE}"/>
              </a:ext>
            </a:extLst>
          </p:cNvPr>
          <p:cNvSpPr>
            <a:spLocks noGrp="1" noChangeArrowheads="1"/>
          </p:cNvSpPr>
          <p:nvPr>
            <p:ph type="body" sz="half" idx="1"/>
          </p:nvPr>
        </p:nvSpPr>
        <p:spPr/>
        <p:txBody>
          <a:bodyPr/>
          <a:lstStyle/>
          <a:p>
            <a:r>
              <a:rPr lang="en-US" altLang="en-US" sz="2000"/>
              <a:t>H.323 is another signaling protocol for real-time, interactive</a:t>
            </a:r>
          </a:p>
          <a:p>
            <a:r>
              <a:rPr lang="en-US" altLang="en-US" sz="2000"/>
              <a:t>H.323 is a complete, vertically integrated suite of protocols for multimedia conferencing: signaling, registration, admission control, transport, codecs</a:t>
            </a:r>
          </a:p>
          <a:p>
            <a:r>
              <a:rPr lang="en-US" altLang="en-US" sz="2000"/>
              <a:t>SIP is a single component. Works with RTP, but does not mandate it. Can be combined with other protocols, services</a:t>
            </a:r>
          </a:p>
          <a:p>
            <a:endParaRPr lang="en-US" altLang="en-US" sz="2000"/>
          </a:p>
        </p:txBody>
      </p:sp>
      <p:sp>
        <p:nvSpPr>
          <p:cNvPr id="376836" name="Rectangle 4">
            <a:extLst>
              <a:ext uri="{FF2B5EF4-FFF2-40B4-BE49-F238E27FC236}">
                <a16:creationId xmlns:a16="http://schemas.microsoft.com/office/drawing/2014/main" id="{D674B99B-44C8-8E60-0506-AAF119E1F8F3}"/>
              </a:ext>
            </a:extLst>
          </p:cNvPr>
          <p:cNvSpPr>
            <a:spLocks noGrp="1" noChangeArrowheads="1"/>
          </p:cNvSpPr>
          <p:nvPr>
            <p:ph type="body" sz="half" idx="2"/>
          </p:nvPr>
        </p:nvSpPr>
        <p:spPr/>
        <p:txBody>
          <a:bodyPr/>
          <a:lstStyle/>
          <a:p>
            <a:r>
              <a:rPr lang="en-US" altLang="en-US" sz="2000"/>
              <a:t>H.323 comes from the ITU (telephony).</a:t>
            </a:r>
          </a:p>
          <a:p>
            <a:r>
              <a:rPr lang="en-US" altLang="en-US" sz="2000"/>
              <a:t>SIP comes from IETF: Borrows much of its concepts from HTTP</a:t>
            </a:r>
          </a:p>
          <a:p>
            <a:pPr lvl="1"/>
            <a:r>
              <a:rPr lang="en-US" altLang="en-US"/>
              <a:t>SIP has  Web flavor, whereas H.323 has  telephony flavor.</a:t>
            </a:r>
            <a:r>
              <a:rPr lang="en-US" altLang="en-US" sz="1800"/>
              <a:t> </a:t>
            </a:r>
          </a:p>
          <a:p>
            <a:r>
              <a:rPr lang="en-US" altLang="en-US" sz="2000"/>
              <a:t>SIP uses the KISS principle: Keep it simple stupid.</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1A852D7-1E73-ED0B-F2C1-1B01E3534042}"/>
              </a:ext>
            </a:extLst>
          </p:cNvPr>
          <p:cNvSpPr>
            <a:spLocks noGrp="1"/>
          </p:cNvSpPr>
          <p:nvPr>
            <p:ph type="ftr" sz="quarter" idx="10"/>
          </p:nvPr>
        </p:nvSpPr>
        <p:spPr/>
        <p:txBody>
          <a:bodyPr/>
          <a:lstStyle/>
          <a:p>
            <a:r>
              <a:rPr lang="en-US" altLang="en-US"/>
              <a:t>7: Multimedia Networking</a:t>
            </a:r>
          </a:p>
        </p:txBody>
      </p:sp>
      <p:sp>
        <p:nvSpPr>
          <p:cNvPr id="3" name="Slide Number Placeholder 5">
            <a:extLst>
              <a:ext uri="{FF2B5EF4-FFF2-40B4-BE49-F238E27FC236}">
                <a16:creationId xmlns:a16="http://schemas.microsoft.com/office/drawing/2014/main" id="{19441E26-C22A-4143-4012-E0C7CEC21AFD}"/>
              </a:ext>
            </a:extLst>
          </p:cNvPr>
          <p:cNvSpPr>
            <a:spLocks noGrp="1"/>
          </p:cNvSpPr>
          <p:nvPr>
            <p:ph type="sldNum" sz="quarter" idx="11"/>
          </p:nvPr>
        </p:nvSpPr>
        <p:spPr/>
        <p:txBody>
          <a:bodyPr/>
          <a:lstStyle/>
          <a:p>
            <a:r>
              <a:rPr lang="en-US" altLang="en-US"/>
              <a:t>7-</a:t>
            </a:r>
            <a:fld id="{B353FEB1-2D40-7F46-8192-8905FFE0AB51}" type="slidenum">
              <a:rPr lang="en-US" altLang="en-US"/>
              <a:pPr/>
              <a:t>71</a:t>
            </a:fld>
            <a:endParaRPr lang="en-US" altLang="en-US"/>
          </a:p>
        </p:txBody>
      </p:sp>
      <p:sp>
        <p:nvSpPr>
          <p:cNvPr id="605186" name="Rectangle 2">
            <a:extLst>
              <a:ext uri="{FF2B5EF4-FFF2-40B4-BE49-F238E27FC236}">
                <a16:creationId xmlns:a16="http://schemas.microsoft.com/office/drawing/2014/main" id="{5936EB16-5A46-3129-55BA-14391E8BB9E9}"/>
              </a:ext>
            </a:extLst>
          </p:cNvPr>
          <p:cNvSpPr>
            <a:spLocks noGrp="1" noChangeArrowheads="1"/>
          </p:cNvSpPr>
          <p:nvPr>
            <p:ph type="title"/>
          </p:nvPr>
        </p:nvSpPr>
        <p:spPr/>
        <p:txBody>
          <a:bodyPr/>
          <a:lstStyle/>
          <a:p>
            <a:pPr algn="l"/>
            <a:r>
              <a:rPr lang="en-US" altLang="en-US"/>
              <a:t>Chapter 7 outline</a:t>
            </a:r>
          </a:p>
        </p:txBody>
      </p:sp>
      <p:sp>
        <p:nvSpPr>
          <p:cNvPr id="605187" name="Rectangle 3">
            <a:extLst>
              <a:ext uri="{FF2B5EF4-FFF2-40B4-BE49-F238E27FC236}">
                <a16:creationId xmlns:a16="http://schemas.microsoft.com/office/drawing/2014/main" id="{96CB7E05-3192-4011-B358-2FF88B4A524D}"/>
              </a:ext>
            </a:extLst>
          </p:cNvPr>
          <p:cNvSpPr>
            <a:spLocks noGrp="1" noChangeArrowheads="1"/>
          </p:cNvSpPr>
          <p:nvPr>
            <p:ph type="body" sz="half" idx="1"/>
          </p:nvPr>
        </p:nvSpPr>
        <p:spPr>
          <a:xfrm>
            <a:off x="434975" y="1228725"/>
            <a:ext cx="4262438" cy="4908550"/>
          </a:xfrm>
        </p:spPr>
        <p:txBody>
          <a:bodyPr/>
          <a:lstStyle/>
          <a:p>
            <a:pPr>
              <a:buFont typeface="ZapfDingbats" pitchFamily="82" charset="2"/>
              <a:buNone/>
            </a:pPr>
            <a:r>
              <a:rPr lang="en-US" altLang="en-US">
                <a:solidFill>
                  <a:schemeClr val="accent2"/>
                </a:solidFill>
              </a:rPr>
              <a:t>7.1 </a:t>
            </a:r>
            <a:r>
              <a:rPr lang="en-US" altLang="en-US"/>
              <a:t>multimedia networking applications</a:t>
            </a:r>
          </a:p>
          <a:p>
            <a:pPr>
              <a:buFont typeface="ZapfDingbats" pitchFamily="82" charset="2"/>
              <a:buNone/>
            </a:pPr>
            <a:r>
              <a:rPr lang="en-US" altLang="en-US">
                <a:solidFill>
                  <a:schemeClr val="accent2"/>
                </a:solidFill>
              </a:rPr>
              <a:t>7.2</a:t>
            </a:r>
            <a:r>
              <a:rPr lang="en-US" altLang="en-US"/>
              <a:t> streaming stored audio and video</a:t>
            </a:r>
          </a:p>
          <a:p>
            <a:pPr>
              <a:buFont typeface="ZapfDingbats" pitchFamily="82" charset="2"/>
              <a:buNone/>
            </a:pPr>
            <a:r>
              <a:rPr lang="en-US" altLang="en-US">
                <a:solidFill>
                  <a:schemeClr val="accent2"/>
                </a:solidFill>
              </a:rPr>
              <a:t>7.3</a:t>
            </a:r>
            <a:r>
              <a:rPr lang="en-US" altLang="en-US"/>
              <a:t> making the best out of best effort service</a:t>
            </a:r>
          </a:p>
          <a:p>
            <a:pPr>
              <a:buFont typeface="ZapfDingbats" pitchFamily="82" charset="2"/>
              <a:buNone/>
            </a:pPr>
            <a:r>
              <a:rPr lang="en-US" altLang="en-US">
                <a:solidFill>
                  <a:schemeClr val="accent2"/>
                </a:solidFill>
              </a:rPr>
              <a:t>7.4 </a:t>
            </a:r>
            <a:r>
              <a:rPr lang="en-US" altLang="en-US"/>
              <a:t>protocols for real-time interactive applications</a:t>
            </a:r>
            <a:r>
              <a:rPr lang="en-US" altLang="en-US" sz="2000"/>
              <a:t> </a:t>
            </a:r>
          </a:p>
          <a:p>
            <a:pPr lvl="1">
              <a:buFont typeface="ZapfDingbats" pitchFamily="82" charset="2"/>
              <a:buNone/>
            </a:pPr>
            <a:r>
              <a:rPr lang="en-US" altLang="en-US"/>
              <a:t>RTP, RTCP, SIP</a:t>
            </a:r>
          </a:p>
        </p:txBody>
      </p:sp>
      <p:sp>
        <p:nvSpPr>
          <p:cNvPr id="605188" name="Rectangle 4">
            <a:extLst>
              <a:ext uri="{FF2B5EF4-FFF2-40B4-BE49-F238E27FC236}">
                <a16:creationId xmlns:a16="http://schemas.microsoft.com/office/drawing/2014/main" id="{CCAE4810-FB8B-2EA1-7563-7F240892A712}"/>
              </a:ext>
            </a:extLst>
          </p:cNvPr>
          <p:cNvSpPr>
            <a:spLocks noGrp="1" noChangeArrowheads="1"/>
          </p:cNvSpPr>
          <p:nvPr>
            <p:ph type="body" sz="half" idx="2"/>
          </p:nvPr>
        </p:nvSpPr>
        <p:spPr>
          <a:xfrm>
            <a:off x="5084763" y="1247775"/>
            <a:ext cx="3632200" cy="4648200"/>
          </a:xfrm>
        </p:spPr>
        <p:txBody>
          <a:bodyPr/>
          <a:lstStyle/>
          <a:p>
            <a:pPr>
              <a:buFont typeface="ZapfDingbats" pitchFamily="82" charset="2"/>
              <a:buNone/>
            </a:pPr>
            <a:r>
              <a:rPr lang="en-US" altLang="en-US">
                <a:solidFill>
                  <a:srgbClr val="FF0000"/>
                </a:solidFill>
              </a:rPr>
              <a:t>7.5 providing multiple classes of service</a:t>
            </a:r>
          </a:p>
          <a:p>
            <a:pPr>
              <a:buFont typeface="ZapfDingbats" pitchFamily="82" charset="2"/>
              <a:buNone/>
            </a:pPr>
            <a:r>
              <a:rPr lang="en-US" altLang="en-US">
                <a:solidFill>
                  <a:schemeClr val="accent2"/>
                </a:solidFill>
              </a:rPr>
              <a:t>7.6</a:t>
            </a:r>
            <a:r>
              <a:rPr lang="en-US" altLang="en-US"/>
              <a:t> providing QoS guarantees </a:t>
            </a:r>
          </a:p>
          <a:p>
            <a:endParaRPr lang="en-US" altLang="en-US"/>
          </a:p>
          <a:p>
            <a:pPr>
              <a:buFont typeface="ZapfDingbats" pitchFamily="82" charset="2"/>
              <a:buNone/>
            </a:pPr>
            <a:endParaRPr lang="en-US" altLang="en-US" sz="2000"/>
          </a:p>
          <a:p>
            <a:endParaRPr lang="en-US" altLang="en-US" sz="200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A54E7313-D10E-028F-1053-FC0126A1695D}"/>
              </a:ext>
            </a:extLst>
          </p:cNvPr>
          <p:cNvSpPr>
            <a:spLocks noGrp="1"/>
          </p:cNvSpPr>
          <p:nvPr>
            <p:ph type="ftr" sz="quarter" idx="10"/>
          </p:nvPr>
        </p:nvSpPr>
        <p:spPr/>
        <p:txBody>
          <a:bodyPr/>
          <a:lstStyle/>
          <a:p>
            <a:r>
              <a:rPr lang="en-US" altLang="en-US"/>
              <a:t>7: Multimedia Networking</a:t>
            </a:r>
          </a:p>
        </p:txBody>
      </p:sp>
      <p:sp>
        <p:nvSpPr>
          <p:cNvPr id="3" name="Slide Number Placeholder 4">
            <a:extLst>
              <a:ext uri="{FF2B5EF4-FFF2-40B4-BE49-F238E27FC236}">
                <a16:creationId xmlns:a16="http://schemas.microsoft.com/office/drawing/2014/main" id="{DE2E2EE1-CFB5-552D-F330-77D9B5540E73}"/>
              </a:ext>
            </a:extLst>
          </p:cNvPr>
          <p:cNvSpPr>
            <a:spLocks noGrp="1"/>
          </p:cNvSpPr>
          <p:nvPr>
            <p:ph type="sldNum" sz="quarter" idx="11"/>
          </p:nvPr>
        </p:nvSpPr>
        <p:spPr/>
        <p:txBody>
          <a:bodyPr/>
          <a:lstStyle/>
          <a:p>
            <a:r>
              <a:rPr lang="en-US" altLang="en-US"/>
              <a:t>7-</a:t>
            </a:r>
            <a:fld id="{2DAEEA5A-4D98-F943-8E56-B0030CDECB14}" type="slidenum">
              <a:rPr lang="en-US" altLang="en-US"/>
              <a:pPr/>
              <a:t>72</a:t>
            </a:fld>
            <a:endParaRPr lang="en-US" altLang="en-US"/>
          </a:p>
        </p:txBody>
      </p:sp>
      <p:sp>
        <p:nvSpPr>
          <p:cNvPr id="607234" name="Rectangle 2">
            <a:extLst>
              <a:ext uri="{FF2B5EF4-FFF2-40B4-BE49-F238E27FC236}">
                <a16:creationId xmlns:a16="http://schemas.microsoft.com/office/drawing/2014/main" id="{3B693C27-69E9-FC9B-9908-5FE5920CAF51}"/>
              </a:ext>
            </a:extLst>
          </p:cNvPr>
          <p:cNvSpPr>
            <a:spLocks noGrp="1" noChangeArrowheads="1"/>
          </p:cNvSpPr>
          <p:nvPr>
            <p:ph type="title"/>
          </p:nvPr>
        </p:nvSpPr>
        <p:spPr/>
        <p:txBody>
          <a:bodyPr/>
          <a:lstStyle/>
          <a:p>
            <a:pPr algn="l"/>
            <a:r>
              <a:rPr lang="en-US" altLang="en-US"/>
              <a:t>Providing Multiple Classes of Service</a:t>
            </a:r>
          </a:p>
        </p:txBody>
      </p:sp>
      <p:sp>
        <p:nvSpPr>
          <p:cNvPr id="607235" name="Rectangle 3">
            <a:extLst>
              <a:ext uri="{FF2B5EF4-FFF2-40B4-BE49-F238E27FC236}">
                <a16:creationId xmlns:a16="http://schemas.microsoft.com/office/drawing/2014/main" id="{0CE19FE9-FCEB-FBB9-99F1-FA5D232983A5}"/>
              </a:ext>
            </a:extLst>
          </p:cNvPr>
          <p:cNvSpPr>
            <a:spLocks noGrp="1" noChangeArrowheads="1"/>
          </p:cNvSpPr>
          <p:nvPr>
            <p:ph type="body" idx="1"/>
          </p:nvPr>
        </p:nvSpPr>
        <p:spPr>
          <a:xfrm>
            <a:off x="533400" y="1168400"/>
            <a:ext cx="8432800" cy="3444875"/>
          </a:xfrm>
        </p:spPr>
        <p:txBody>
          <a:bodyPr/>
          <a:lstStyle/>
          <a:p>
            <a:r>
              <a:rPr lang="en-US" altLang="en-US"/>
              <a:t>thus far: making the best of best effort service</a:t>
            </a:r>
          </a:p>
          <a:p>
            <a:pPr lvl="1"/>
            <a:r>
              <a:rPr lang="en-US" altLang="en-US" sz="2400"/>
              <a:t>one-size fits all service model</a:t>
            </a:r>
          </a:p>
          <a:p>
            <a:r>
              <a:rPr lang="en-US" altLang="en-US"/>
              <a:t>alternative: multiple classes of service</a:t>
            </a:r>
          </a:p>
          <a:p>
            <a:pPr lvl="1"/>
            <a:r>
              <a:rPr lang="en-US" altLang="en-US" sz="2400"/>
              <a:t>partition traffic into classes</a:t>
            </a:r>
          </a:p>
          <a:p>
            <a:pPr lvl="1"/>
            <a:r>
              <a:rPr lang="en-US" altLang="en-US" sz="2400"/>
              <a:t>network treats different classes of traffic differently (analogy: VIP service vs regular service)</a:t>
            </a:r>
          </a:p>
        </p:txBody>
      </p:sp>
      <p:pic>
        <p:nvPicPr>
          <p:cNvPr id="607236" name="Picture 4">
            <a:extLst>
              <a:ext uri="{FF2B5EF4-FFF2-40B4-BE49-F238E27FC236}">
                <a16:creationId xmlns:a16="http://schemas.microsoft.com/office/drawing/2014/main" id="{1CAD2AF5-B895-71DB-72D1-FD47FC7ABE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7663" y="4294188"/>
            <a:ext cx="1563687"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7238" name="Freeform 6">
            <a:extLst>
              <a:ext uri="{FF2B5EF4-FFF2-40B4-BE49-F238E27FC236}">
                <a16:creationId xmlns:a16="http://schemas.microsoft.com/office/drawing/2014/main" id="{66B00159-884C-5F08-6C45-A604AF0FD3E3}"/>
              </a:ext>
            </a:extLst>
          </p:cNvPr>
          <p:cNvSpPr>
            <a:spLocks/>
          </p:cNvSpPr>
          <p:nvPr/>
        </p:nvSpPr>
        <p:spPr bwMode="auto">
          <a:xfrm>
            <a:off x="5934075" y="4192588"/>
            <a:ext cx="2847975" cy="1481137"/>
          </a:xfrm>
          <a:custGeom>
            <a:avLst/>
            <a:gdLst>
              <a:gd name="T0" fmla="*/ 6 w 1794"/>
              <a:gd name="T1" fmla="*/ 483 h 933"/>
              <a:gd name="T2" fmla="*/ 108 w 1794"/>
              <a:gd name="T3" fmla="*/ 125 h 933"/>
              <a:gd name="T4" fmla="*/ 559 w 1794"/>
              <a:gd name="T5" fmla="*/ 100 h 933"/>
              <a:gd name="T6" fmla="*/ 1128 w 1794"/>
              <a:gd name="T7" fmla="*/ 29 h 933"/>
              <a:gd name="T8" fmla="*/ 1716 w 1794"/>
              <a:gd name="T9" fmla="*/ 275 h 933"/>
              <a:gd name="T10" fmla="*/ 1596 w 1794"/>
              <a:gd name="T11" fmla="*/ 827 h 933"/>
              <a:gd name="T12" fmla="*/ 1380 w 1794"/>
              <a:gd name="T13" fmla="*/ 911 h 933"/>
              <a:gd name="T14" fmla="*/ 840 w 1794"/>
              <a:gd name="T15" fmla="*/ 929 h 933"/>
              <a:gd name="T16" fmla="*/ 414 w 1794"/>
              <a:gd name="T17" fmla="*/ 911 h 933"/>
              <a:gd name="T18" fmla="*/ 143 w 1794"/>
              <a:gd name="T19" fmla="*/ 832 h 933"/>
              <a:gd name="T20" fmla="*/ 6 w 1794"/>
              <a:gd name="T21" fmla="*/ 483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94" h="933">
                <a:moveTo>
                  <a:pt x="6" y="483"/>
                </a:moveTo>
                <a:cubicBezTo>
                  <a:pt x="0" y="365"/>
                  <a:pt x="16" y="189"/>
                  <a:pt x="108" y="125"/>
                </a:cubicBezTo>
                <a:cubicBezTo>
                  <a:pt x="200" y="61"/>
                  <a:pt x="389" y="116"/>
                  <a:pt x="559" y="100"/>
                </a:cubicBezTo>
                <a:cubicBezTo>
                  <a:pt x="729" y="84"/>
                  <a:pt x="935" y="0"/>
                  <a:pt x="1128" y="29"/>
                </a:cubicBezTo>
                <a:cubicBezTo>
                  <a:pt x="1321" y="58"/>
                  <a:pt x="1638" y="142"/>
                  <a:pt x="1716" y="275"/>
                </a:cubicBezTo>
                <a:cubicBezTo>
                  <a:pt x="1794" y="408"/>
                  <a:pt x="1652" y="721"/>
                  <a:pt x="1596" y="827"/>
                </a:cubicBezTo>
                <a:cubicBezTo>
                  <a:pt x="1540" y="933"/>
                  <a:pt x="1506" y="894"/>
                  <a:pt x="1380" y="911"/>
                </a:cubicBezTo>
                <a:cubicBezTo>
                  <a:pt x="1254" y="928"/>
                  <a:pt x="1001" y="929"/>
                  <a:pt x="840" y="929"/>
                </a:cubicBezTo>
                <a:cubicBezTo>
                  <a:pt x="679" y="929"/>
                  <a:pt x="530" y="927"/>
                  <a:pt x="414" y="911"/>
                </a:cubicBezTo>
                <a:cubicBezTo>
                  <a:pt x="298" y="895"/>
                  <a:pt x="211" y="903"/>
                  <a:pt x="143" y="832"/>
                </a:cubicBezTo>
                <a:cubicBezTo>
                  <a:pt x="75" y="761"/>
                  <a:pt x="4" y="624"/>
                  <a:pt x="6" y="483"/>
                </a:cubicBezTo>
                <a:close/>
              </a:path>
            </a:pathLst>
          </a:custGeom>
          <a:solidFill>
            <a:srgbClr val="66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7242" name="Freeform 10">
            <a:extLst>
              <a:ext uri="{FF2B5EF4-FFF2-40B4-BE49-F238E27FC236}">
                <a16:creationId xmlns:a16="http://schemas.microsoft.com/office/drawing/2014/main" id="{85EC2178-ABAA-3840-DCF7-4394541C8231}"/>
              </a:ext>
            </a:extLst>
          </p:cNvPr>
          <p:cNvSpPr>
            <a:spLocks/>
          </p:cNvSpPr>
          <p:nvPr/>
        </p:nvSpPr>
        <p:spPr bwMode="auto">
          <a:xfrm>
            <a:off x="6572250" y="4495800"/>
            <a:ext cx="542925" cy="295275"/>
          </a:xfrm>
          <a:custGeom>
            <a:avLst/>
            <a:gdLst>
              <a:gd name="T0" fmla="*/ 0 w 342"/>
              <a:gd name="T1" fmla="*/ 186 h 186"/>
              <a:gd name="T2" fmla="*/ 342 w 342"/>
              <a:gd name="T3" fmla="*/ 0 h 186"/>
            </a:gdLst>
            <a:ahLst/>
            <a:cxnLst>
              <a:cxn ang="0">
                <a:pos x="T0" y="T1"/>
              </a:cxn>
              <a:cxn ang="0">
                <a:pos x="T2" y="T3"/>
              </a:cxn>
            </a:cxnLst>
            <a:rect l="0" t="0" r="r" b="b"/>
            <a:pathLst>
              <a:path w="342" h="186">
                <a:moveTo>
                  <a:pt x="0" y="186"/>
                </a:moveTo>
                <a:lnTo>
                  <a:pt x="342" y="0"/>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07243" name="Group 11">
            <a:extLst>
              <a:ext uri="{FF2B5EF4-FFF2-40B4-BE49-F238E27FC236}">
                <a16:creationId xmlns:a16="http://schemas.microsoft.com/office/drawing/2014/main" id="{4E0113BD-30BD-ACF4-D5A8-D0D741C48690}"/>
              </a:ext>
            </a:extLst>
          </p:cNvPr>
          <p:cNvGrpSpPr>
            <a:grpSpLocks/>
          </p:cNvGrpSpPr>
          <p:nvPr/>
        </p:nvGrpSpPr>
        <p:grpSpPr bwMode="auto">
          <a:xfrm>
            <a:off x="6078538" y="4670425"/>
            <a:ext cx="501650" cy="233363"/>
            <a:chOff x="3600" y="219"/>
            <a:chExt cx="360" cy="175"/>
          </a:xfrm>
        </p:grpSpPr>
        <p:sp>
          <p:nvSpPr>
            <p:cNvPr id="607244" name="Oval 12">
              <a:extLst>
                <a:ext uri="{FF2B5EF4-FFF2-40B4-BE49-F238E27FC236}">
                  <a16:creationId xmlns:a16="http://schemas.microsoft.com/office/drawing/2014/main" id="{EBEFE32C-3838-179F-0CB4-A64ECD56DEC9}"/>
                </a:ext>
              </a:extLst>
            </p:cNvPr>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7245" name="Line 13">
              <a:extLst>
                <a:ext uri="{FF2B5EF4-FFF2-40B4-BE49-F238E27FC236}">
                  <a16:creationId xmlns:a16="http://schemas.microsoft.com/office/drawing/2014/main" id="{4132FC76-6F94-0214-FEC6-24FFF6FAFDC0}"/>
                </a:ext>
              </a:extLst>
            </p:cNvPr>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7246" name="Line 14">
              <a:extLst>
                <a:ext uri="{FF2B5EF4-FFF2-40B4-BE49-F238E27FC236}">
                  <a16:creationId xmlns:a16="http://schemas.microsoft.com/office/drawing/2014/main" id="{7B70FE4B-79C2-9F6E-FF81-78AA9769C66F}"/>
                </a:ext>
              </a:extLst>
            </p:cNvPr>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7247" name="Rectangle 15">
              <a:extLst>
                <a:ext uri="{FF2B5EF4-FFF2-40B4-BE49-F238E27FC236}">
                  <a16:creationId xmlns:a16="http://schemas.microsoft.com/office/drawing/2014/main" id="{8EE7BD04-1E5D-DD72-3F8D-8A27E4D5D7AE}"/>
                </a:ext>
              </a:extLst>
            </p:cNvPr>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sp>
          <p:nvSpPr>
            <p:cNvPr id="607248" name="Oval 16">
              <a:extLst>
                <a:ext uri="{FF2B5EF4-FFF2-40B4-BE49-F238E27FC236}">
                  <a16:creationId xmlns:a16="http://schemas.microsoft.com/office/drawing/2014/main" id="{688207D7-6F68-DF88-C778-272622124D93}"/>
                </a:ext>
              </a:extLst>
            </p:cNvPr>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07249" name="Group 17">
              <a:extLst>
                <a:ext uri="{FF2B5EF4-FFF2-40B4-BE49-F238E27FC236}">
                  <a16:creationId xmlns:a16="http://schemas.microsoft.com/office/drawing/2014/main" id="{A6B37435-0CC8-F7A0-870D-A45BDD274B61}"/>
                </a:ext>
              </a:extLst>
            </p:cNvPr>
            <p:cNvGrpSpPr>
              <a:grpSpLocks/>
            </p:cNvGrpSpPr>
            <p:nvPr/>
          </p:nvGrpSpPr>
          <p:grpSpPr bwMode="auto">
            <a:xfrm>
              <a:off x="3686" y="244"/>
              <a:ext cx="177" cy="66"/>
              <a:chOff x="2848" y="848"/>
              <a:chExt cx="140" cy="98"/>
            </a:xfrm>
          </p:grpSpPr>
          <p:sp>
            <p:nvSpPr>
              <p:cNvPr id="607250" name="Line 18">
                <a:extLst>
                  <a:ext uri="{FF2B5EF4-FFF2-40B4-BE49-F238E27FC236}">
                    <a16:creationId xmlns:a16="http://schemas.microsoft.com/office/drawing/2014/main" id="{B27A3144-6656-1C8D-4F78-934CDEEB9B5C}"/>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7251" name="Line 19">
                <a:extLst>
                  <a:ext uri="{FF2B5EF4-FFF2-40B4-BE49-F238E27FC236}">
                    <a16:creationId xmlns:a16="http://schemas.microsoft.com/office/drawing/2014/main" id="{D9A5674A-DC91-7C78-6FB0-8E0077FD8E14}"/>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7252" name="Line 20">
                <a:extLst>
                  <a:ext uri="{FF2B5EF4-FFF2-40B4-BE49-F238E27FC236}">
                    <a16:creationId xmlns:a16="http://schemas.microsoft.com/office/drawing/2014/main" id="{5E049E6D-A839-D9DE-4380-943C9EB49D7B}"/>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07253" name="Group 21">
              <a:extLst>
                <a:ext uri="{FF2B5EF4-FFF2-40B4-BE49-F238E27FC236}">
                  <a16:creationId xmlns:a16="http://schemas.microsoft.com/office/drawing/2014/main" id="{45777D55-F72D-4141-DB1A-A045B3403617}"/>
                </a:ext>
              </a:extLst>
            </p:cNvPr>
            <p:cNvGrpSpPr>
              <a:grpSpLocks/>
            </p:cNvGrpSpPr>
            <p:nvPr/>
          </p:nvGrpSpPr>
          <p:grpSpPr bwMode="auto">
            <a:xfrm flipV="1">
              <a:off x="3686" y="243"/>
              <a:ext cx="177" cy="66"/>
              <a:chOff x="2848" y="848"/>
              <a:chExt cx="140" cy="98"/>
            </a:xfrm>
          </p:grpSpPr>
          <p:sp>
            <p:nvSpPr>
              <p:cNvPr id="607254" name="Line 22">
                <a:extLst>
                  <a:ext uri="{FF2B5EF4-FFF2-40B4-BE49-F238E27FC236}">
                    <a16:creationId xmlns:a16="http://schemas.microsoft.com/office/drawing/2014/main" id="{152CE882-07AC-D719-5068-353BEF0E2FA6}"/>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7255" name="Line 23">
                <a:extLst>
                  <a:ext uri="{FF2B5EF4-FFF2-40B4-BE49-F238E27FC236}">
                    <a16:creationId xmlns:a16="http://schemas.microsoft.com/office/drawing/2014/main" id="{D0766A58-C25D-C8CE-4457-CD0CF84011AC}"/>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7256" name="Line 24">
                <a:extLst>
                  <a:ext uri="{FF2B5EF4-FFF2-40B4-BE49-F238E27FC236}">
                    <a16:creationId xmlns:a16="http://schemas.microsoft.com/office/drawing/2014/main" id="{09061AB8-BA8E-274E-50B0-587FA2C86D07}"/>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607257" name="Group 25">
            <a:extLst>
              <a:ext uri="{FF2B5EF4-FFF2-40B4-BE49-F238E27FC236}">
                <a16:creationId xmlns:a16="http://schemas.microsoft.com/office/drawing/2014/main" id="{862D8290-BFED-6AF0-86CB-E5426AAE0C22}"/>
              </a:ext>
            </a:extLst>
          </p:cNvPr>
          <p:cNvGrpSpPr>
            <a:grpSpLocks/>
          </p:cNvGrpSpPr>
          <p:nvPr/>
        </p:nvGrpSpPr>
        <p:grpSpPr bwMode="auto">
          <a:xfrm>
            <a:off x="6430963" y="5308600"/>
            <a:ext cx="501650" cy="233363"/>
            <a:chOff x="3600" y="219"/>
            <a:chExt cx="360" cy="175"/>
          </a:xfrm>
        </p:grpSpPr>
        <p:sp>
          <p:nvSpPr>
            <p:cNvPr id="607258" name="Oval 26">
              <a:extLst>
                <a:ext uri="{FF2B5EF4-FFF2-40B4-BE49-F238E27FC236}">
                  <a16:creationId xmlns:a16="http://schemas.microsoft.com/office/drawing/2014/main" id="{66F6C1AA-7F6B-1882-F05C-AB2897A85750}"/>
                </a:ext>
              </a:extLst>
            </p:cNvPr>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7259" name="Line 27">
              <a:extLst>
                <a:ext uri="{FF2B5EF4-FFF2-40B4-BE49-F238E27FC236}">
                  <a16:creationId xmlns:a16="http://schemas.microsoft.com/office/drawing/2014/main" id="{184F6C28-0DE2-3913-4684-844E30FFD4C5}"/>
                </a:ext>
              </a:extLst>
            </p:cNvPr>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7260" name="Line 28">
              <a:extLst>
                <a:ext uri="{FF2B5EF4-FFF2-40B4-BE49-F238E27FC236}">
                  <a16:creationId xmlns:a16="http://schemas.microsoft.com/office/drawing/2014/main" id="{92B0752A-2AA7-FAB4-25C0-EB2DBF0A5BF1}"/>
                </a:ext>
              </a:extLst>
            </p:cNvPr>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7261" name="Rectangle 29">
              <a:extLst>
                <a:ext uri="{FF2B5EF4-FFF2-40B4-BE49-F238E27FC236}">
                  <a16:creationId xmlns:a16="http://schemas.microsoft.com/office/drawing/2014/main" id="{81501888-6C78-F86E-3E99-C17E5438EC9E}"/>
                </a:ext>
              </a:extLst>
            </p:cNvPr>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sp>
          <p:nvSpPr>
            <p:cNvPr id="607262" name="Oval 30">
              <a:extLst>
                <a:ext uri="{FF2B5EF4-FFF2-40B4-BE49-F238E27FC236}">
                  <a16:creationId xmlns:a16="http://schemas.microsoft.com/office/drawing/2014/main" id="{D80163AA-948C-DD43-10A4-1F74354A2343}"/>
                </a:ext>
              </a:extLst>
            </p:cNvPr>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07263" name="Group 31">
              <a:extLst>
                <a:ext uri="{FF2B5EF4-FFF2-40B4-BE49-F238E27FC236}">
                  <a16:creationId xmlns:a16="http://schemas.microsoft.com/office/drawing/2014/main" id="{110E15C8-5487-2FB7-973F-BFDBCDDE6A7C}"/>
                </a:ext>
              </a:extLst>
            </p:cNvPr>
            <p:cNvGrpSpPr>
              <a:grpSpLocks/>
            </p:cNvGrpSpPr>
            <p:nvPr/>
          </p:nvGrpSpPr>
          <p:grpSpPr bwMode="auto">
            <a:xfrm>
              <a:off x="3686" y="244"/>
              <a:ext cx="177" cy="66"/>
              <a:chOff x="2848" y="848"/>
              <a:chExt cx="140" cy="98"/>
            </a:xfrm>
          </p:grpSpPr>
          <p:sp>
            <p:nvSpPr>
              <p:cNvPr id="607264" name="Line 32">
                <a:extLst>
                  <a:ext uri="{FF2B5EF4-FFF2-40B4-BE49-F238E27FC236}">
                    <a16:creationId xmlns:a16="http://schemas.microsoft.com/office/drawing/2014/main" id="{81DB6334-EDDF-0D77-0261-10FD072BFC1A}"/>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7265" name="Line 33">
                <a:extLst>
                  <a:ext uri="{FF2B5EF4-FFF2-40B4-BE49-F238E27FC236}">
                    <a16:creationId xmlns:a16="http://schemas.microsoft.com/office/drawing/2014/main" id="{B439E136-3014-3DF5-9A93-A84CBDFE38F9}"/>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7266" name="Line 34">
                <a:extLst>
                  <a:ext uri="{FF2B5EF4-FFF2-40B4-BE49-F238E27FC236}">
                    <a16:creationId xmlns:a16="http://schemas.microsoft.com/office/drawing/2014/main" id="{199BB6DC-635A-A189-9C7D-C12BED71BBA9}"/>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07267" name="Group 35">
              <a:extLst>
                <a:ext uri="{FF2B5EF4-FFF2-40B4-BE49-F238E27FC236}">
                  <a16:creationId xmlns:a16="http://schemas.microsoft.com/office/drawing/2014/main" id="{E342DC6F-CA33-76FC-7380-34E0D0BF64BD}"/>
                </a:ext>
              </a:extLst>
            </p:cNvPr>
            <p:cNvGrpSpPr>
              <a:grpSpLocks/>
            </p:cNvGrpSpPr>
            <p:nvPr/>
          </p:nvGrpSpPr>
          <p:grpSpPr bwMode="auto">
            <a:xfrm flipV="1">
              <a:off x="3686" y="243"/>
              <a:ext cx="177" cy="66"/>
              <a:chOff x="2848" y="848"/>
              <a:chExt cx="140" cy="98"/>
            </a:xfrm>
          </p:grpSpPr>
          <p:sp>
            <p:nvSpPr>
              <p:cNvPr id="607268" name="Line 36">
                <a:extLst>
                  <a:ext uri="{FF2B5EF4-FFF2-40B4-BE49-F238E27FC236}">
                    <a16:creationId xmlns:a16="http://schemas.microsoft.com/office/drawing/2014/main" id="{D2265F12-F515-C589-BF47-5F8773BCB395}"/>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7269" name="Line 37">
                <a:extLst>
                  <a:ext uri="{FF2B5EF4-FFF2-40B4-BE49-F238E27FC236}">
                    <a16:creationId xmlns:a16="http://schemas.microsoft.com/office/drawing/2014/main" id="{8293F33E-4AD0-DF52-BCBC-E52E6EE2507D}"/>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7270" name="Line 38">
                <a:extLst>
                  <a:ext uri="{FF2B5EF4-FFF2-40B4-BE49-F238E27FC236}">
                    <a16:creationId xmlns:a16="http://schemas.microsoft.com/office/drawing/2014/main" id="{D3D56DCE-CEF1-E4D1-48A4-2BA3F659459C}"/>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607271" name="Group 39">
            <a:extLst>
              <a:ext uri="{FF2B5EF4-FFF2-40B4-BE49-F238E27FC236}">
                <a16:creationId xmlns:a16="http://schemas.microsoft.com/office/drawing/2014/main" id="{E684B31C-8C44-1A0D-B1DD-F0875091F78A}"/>
              </a:ext>
            </a:extLst>
          </p:cNvPr>
          <p:cNvGrpSpPr>
            <a:grpSpLocks/>
          </p:cNvGrpSpPr>
          <p:nvPr/>
        </p:nvGrpSpPr>
        <p:grpSpPr bwMode="auto">
          <a:xfrm>
            <a:off x="7105650" y="4365625"/>
            <a:ext cx="501650" cy="233363"/>
            <a:chOff x="3600" y="219"/>
            <a:chExt cx="360" cy="175"/>
          </a:xfrm>
        </p:grpSpPr>
        <p:sp>
          <p:nvSpPr>
            <p:cNvPr id="607272" name="Oval 40">
              <a:extLst>
                <a:ext uri="{FF2B5EF4-FFF2-40B4-BE49-F238E27FC236}">
                  <a16:creationId xmlns:a16="http://schemas.microsoft.com/office/drawing/2014/main" id="{9CC56721-092D-8F1B-D5E8-4B6466A32C39}"/>
                </a:ext>
              </a:extLst>
            </p:cNvPr>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7273" name="Line 41">
              <a:extLst>
                <a:ext uri="{FF2B5EF4-FFF2-40B4-BE49-F238E27FC236}">
                  <a16:creationId xmlns:a16="http://schemas.microsoft.com/office/drawing/2014/main" id="{0C0D6D7D-0F6D-2EEC-AE70-531F4D78974F}"/>
                </a:ext>
              </a:extLst>
            </p:cNvPr>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7274" name="Line 42">
              <a:extLst>
                <a:ext uri="{FF2B5EF4-FFF2-40B4-BE49-F238E27FC236}">
                  <a16:creationId xmlns:a16="http://schemas.microsoft.com/office/drawing/2014/main" id="{EF498309-6A85-0FAB-C650-3B03109AF7AF}"/>
                </a:ext>
              </a:extLst>
            </p:cNvPr>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7275" name="Rectangle 43">
              <a:extLst>
                <a:ext uri="{FF2B5EF4-FFF2-40B4-BE49-F238E27FC236}">
                  <a16:creationId xmlns:a16="http://schemas.microsoft.com/office/drawing/2014/main" id="{F5829839-6335-D87C-C872-287421E55503}"/>
                </a:ext>
              </a:extLst>
            </p:cNvPr>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sp>
          <p:nvSpPr>
            <p:cNvPr id="607276" name="Oval 44">
              <a:extLst>
                <a:ext uri="{FF2B5EF4-FFF2-40B4-BE49-F238E27FC236}">
                  <a16:creationId xmlns:a16="http://schemas.microsoft.com/office/drawing/2014/main" id="{49645A16-7901-4642-9500-817B438D0BA4}"/>
                </a:ext>
              </a:extLst>
            </p:cNvPr>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07277" name="Group 45">
              <a:extLst>
                <a:ext uri="{FF2B5EF4-FFF2-40B4-BE49-F238E27FC236}">
                  <a16:creationId xmlns:a16="http://schemas.microsoft.com/office/drawing/2014/main" id="{1E5596CA-62FF-4AD6-3575-DF4EB71298AB}"/>
                </a:ext>
              </a:extLst>
            </p:cNvPr>
            <p:cNvGrpSpPr>
              <a:grpSpLocks/>
            </p:cNvGrpSpPr>
            <p:nvPr/>
          </p:nvGrpSpPr>
          <p:grpSpPr bwMode="auto">
            <a:xfrm>
              <a:off x="3686" y="244"/>
              <a:ext cx="177" cy="66"/>
              <a:chOff x="2848" y="848"/>
              <a:chExt cx="140" cy="98"/>
            </a:xfrm>
          </p:grpSpPr>
          <p:sp>
            <p:nvSpPr>
              <p:cNvPr id="607278" name="Line 46">
                <a:extLst>
                  <a:ext uri="{FF2B5EF4-FFF2-40B4-BE49-F238E27FC236}">
                    <a16:creationId xmlns:a16="http://schemas.microsoft.com/office/drawing/2014/main" id="{2A60EF3A-679A-2A86-3E50-8719406CBEFB}"/>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7279" name="Line 47">
                <a:extLst>
                  <a:ext uri="{FF2B5EF4-FFF2-40B4-BE49-F238E27FC236}">
                    <a16:creationId xmlns:a16="http://schemas.microsoft.com/office/drawing/2014/main" id="{6CDEFBA5-2BFB-FF33-19C9-CA447B9C26C2}"/>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7280" name="Line 48">
                <a:extLst>
                  <a:ext uri="{FF2B5EF4-FFF2-40B4-BE49-F238E27FC236}">
                    <a16:creationId xmlns:a16="http://schemas.microsoft.com/office/drawing/2014/main" id="{33E6CFA9-AEE2-A5B9-33F2-1FD3B15D1EA1}"/>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07281" name="Group 49">
              <a:extLst>
                <a:ext uri="{FF2B5EF4-FFF2-40B4-BE49-F238E27FC236}">
                  <a16:creationId xmlns:a16="http://schemas.microsoft.com/office/drawing/2014/main" id="{ACB6D6DD-6E6D-6BFB-5253-CA6ED30832E9}"/>
                </a:ext>
              </a:extLst>
            </p:cNvPr>
            <p:cNvGrpSpPr>
              <a:grpSpLocks/>
            </p:cNvGrpSpPr>
            <p:nvPr/>
          </p:nvGrpSpPr>
          <p:grpSpPr bwMode="auto">
            <a:xfrm flipV="1">
              <a:off x="3686" y="243"/>
              <a:ext cx="177" cy="66"/>
              <a:chOff x="2848" y="848"/>
              <a:chExt cx="140" cy="98"/>
            </a:xfrm>
          </p:grpSpPr>
          <p:sp>
            <p:nvSpPr>
              <p:cNvPr id="607282" name="Line 50">
                <a:extLst>
                  <a:ext uri="{FF2B5EF4-FFF2-40B4-BE49-F238E27FC236}">
                    <a16:creationId xmlns:a16="http://schemas.microsoft.com/office/drawing/2014/main" id="{C6BF63DE-EDA9-E368-993F-387C6CB002B2}"/>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7283" name="Line 51">
                <a:extLst>
                  <a:ext uri="{FF2B5EF4-FFF2-40B4-BE49-F238E27FC236}">
                    <a16:creationId xmlns:a16="http://schemas.microsoft.com/office/drawing/2014/main" id="{2C6A1D9F-EB97-65C3-13E1-F8642E810463}"/>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7284" name="Line 52">
                <a:extLst>
                  <a:ext uri="{FF2B5EF4-FFF2-40B4-BE49-F238E27FC236}">
                    <a16:creationId xmlns:a16="http://schemas.microsoft.com/office/drawing/2014/main" id="{7466277B-E2EB-A39A-BF8C-51BC22EDF3FC}"/>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607285" name="Group 53">
            <a:extLst>
              <a:ext uri="{FF2B5EF4-FFF2-40B4-BE49-F238E27FC236}">
                <a16:creationId xmlns:a16="http://schemas.microsoft.com/office/drawing/2014/main" id="{CEDBF319-E7A8-A6A5-02EA-1D3A1CC77B5B}"/>
              </a:ext>
            </a:extLst>
          </p:cNvPr>
          <p:cNvGrpSpPr>
            <a:grpSpLocks/>
          </p:cNvGrpSpPr>
          <p:nvPr/>
        </p:nvGrpSpPr>
        <p:grpSpPr bwMode="auto">
          <a:xfrm>
            <a:off x="7027863" y="5030788"/>
            <a:ext cx="500062" cy="233362"/>
            <a:chOff x="3600" y="219"/>
            <a:chExt cx="360" cy="175"/>
          </a:xfrm>
        </p:grpSpPr>
        <p:sp>
          <p:nvSpPr>
            <p:cNvPr id="607286" name="Oval 54">
              <a:extLst>
                <a:ext uri="{FF2B5EF4-FFF2-40B4-BE49-F238E27FC236}">
                  <a16:creationId xmlns:a16="http://schemas.microsoft.com/office/drawing/2014/main" id="{ED490A14-F432-396E-29D9-59AEE3D84DD2}"/>
                </a:ext>
              </a:extLst>
            </p:cNvPr>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7287" name="Line 55">
              <a:extLst>
                <a:ext uri="{FF2B5EF4-FFF2-40B4-BE49-F238E27FC236}">
                  <a16:creationId xmlns:a16="http://schemas.microsoft.com/office/drawing/2014/main" id="{B07D5BA8-1A67-DF82-724F-3959122CAF74}"/>
                </a:ext>
              </a:extLst>
            </p:cNvPr>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7288" name="Line 56">
              <a:extLst>
                <a:ext uri="{FF2B5EF4-FFF2-40B4-BE49-F238E27FC236}">
                  <a16:creationId xmlns:a16="http://schemas.microsoft.com/office/drawing/2014/main" id="{98A4F50C-096E-3BAD-85D4-EB7045D00A5B}"/>
                </a:ext>
              </a:extLst>
            </p:cNvPr>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7289" name="Rectangle 57">
              <a:extLst>
                <a:ext uri="{FF2B5EF4-FFF2-40B4-BE49-F238E27FC236}">
                  <a16:creationId xmlns:a16="http://schemas.microsoft.com/office/drawing/2014/main" id="{FD403F99-9740-953A-6DF1-C409C95CF26E}"/>
                </a:ext>
              </a:extLst>
            </p:cNvPr>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sp>
          <p:nvSpPr>
            <p:cNvPr id="607290" name="Oval 58">
              <a:extLst>
                <a:ext uri="{FF2B5EF4-FFF2-40B4-BE49-F238E27FC236}">
                  <a16:creationId xmlns:a16="http://schemas.microsoft.com/office/drawing/2014/main" id="{563C8904-0D1C-01ED-9DE1-3B30BA755C0F}"/>
                </a:ext>
              </a:extLst>
            </p:cNvPr>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07291" name="Group 59">
              <a:extLst>
                <a:ext uri="{FF2B5EF4-FFF2-40B4-BE49-F238E27FC236}">
                  <a16:creationId xmlns:a16="http://schemas.microsoft.com/office/drawing/2014/main" id="{D2622648-C433-8719-A272-E571C25B3C43}"/>
                </a:ext>
              </a:extLst>
            </p:cNvPr>
            <p:cNvGrpSpPr>
              <a:grpSpLocks/>
            </p:cNvGrpSpPr>
            <p:nvPr/>
          </p:nvGrpSpPr>
          <p:grpSpPr bwMode="auto">
            <a:xfrm>
              <a:off x="3686" y="244"/>
              <a:ext cx="177" cy="66"/>
              <a:chOff x="2848" y="848"/>
              <a:chExt cx="140" cy="98"/>
            </a:xfrm>
          </p:grpSpPr>
          <p:sp>
            <p:nvSpPr>
              <p:cNvPr id="607292" name="Line 60">
                <a:extLst>
                  <a:ext uri="{FF2B5EF4-FFF2-40B4-BE49-F238E27FC236}">
                    <a16:creationId xmlns:a16="http://schemas.microsoft.com/office/drawing/2014/main" id="{C0A39970-25F8-EF9A-7B75-AF53C9F7AB0F}"/>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7293" name="Line 61">
                <a:extLst>
                  <a:ext uri="{FF2B5EF4-FFF2-40B4-BE49-F238E27FC236}">
                    <a16:creationId xmlns:a16="http://schemas.microsoft.com/office/drawing/2014/main" id="{F2FF7F32-96CC-7133-EBCE-80DA11389D57}"/>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7294" name="Line 62">
                <a:extLst>
                  <a:ext uri="{FF2B5EF4-FFF2-40B4-BE49-F238E27FC236}">
                    <a16:creationId xmlns:a16="http://schemas.microsoft.com/office/drawing/2014/main" id="{CD51AC79-4E30-4980-F1B4-01C4C2713C1F}"/>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07295" name="Group 63">
              <a:extLst>
                <a:ext uri="{FF2B5EF4-FFF2-40B4-BE49-F238E27FC236}">
                  <a16:creationId xmlns:a16="http://schemas.microsoft.com/office/drawing/2014/main" id="{C254AD1C-B338-0EFB-F44E-6D1530D9B39C}"/>
                </a:ext>
              </a:extLst>
            </p:cNvPr>
            <p:cNvGrpSpPr>
              <a:grpSpLocks/>
            </p:cNvGrpSpPr>
            <p:nvPr/>
          </p:nvGrpSpPr>
          <p:grpSpPr bwMode="auto">
            <a:xfrm flipV="1">
              <a:off x="3686" y="243"/>
              <a:ext cx="177" cy="66"/>
              <a:chOff x="2848" y="848"/>
              <a:chExt cx="140" cy="98"/>
            </a:xfrm>
          </p:grpSpPr>
          <p:sp>
            <p:nvSpPr>
              <p:cNvPr id="607296" name="Line 64">
                <a:extLst>
                  <a:ext uri="{FF2B5EF4-FFF2-40B4-BE49-F238E27FC236}">
                    <a16:creationId xmlns:a16="http://schemas.microsoft.com/office/drawing/2014/main" id="{05B80B42-2A24-115B-ECBD-5ABDD02233BD}"/>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7297" name="Line 65">
                <a:extLst>
                  <a:ext uri="{FF2B5EF4-FFF2-40B4-BE49-F238E27FC236}">
                    <a16:creationId xmlns:a16="http://schemas.microsoft.com/office/drawing/2014/main" id="{794DADFB-F574-C0ED-8256-4B5603AA2365}"/>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7298" name="Line 66">
                <a:extLst>
                  <a:ext uri="{FF2B5EF4-FFF2-40B4-BE49-F238E27FC236}">
                    <a16:creationId xmlns:a16="http://schemas.microsoft.com/office/drawing/2014/main" id="{03068A42-6D9C-26A5-CDCD-F1721149962D}"/>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607299" name="Group 67">
            <a:extLst>
              <a:ext uri="{FF2B5EF4-FFF2-40B4-BE49-F238E27FC236}">
                <a16:creationId xmlns:a16="http://schemas.microsoft.com/office/drawing/2014/main" id="{8D56B60C-6411-F149-9376-04D24A6202BE}"/>
              </a:ext>
            </a:extLst>
          </p:cNvPr>
          <p:cNvGrpSpPr>
            <a:grpSpLocks/>
          </p:cNvGrpSpPr>
          <p:nvPr/>
        </p:nvGrpSpPr>
        <p:grpSpPr bwMode="auto">
          <a:xfrm>
            <a:off x="7662863" y="5327650"/>
            <a:ext cx="501650" cy="233363"/>
            <a:chOff x="3600" y="219"/>
            <a:chExt cx="360" cy="175"/>
          </a:xfrm>
        </p:grpSpPr>
        <p:sp>
          <p:nvSpPr>
            <p:cNvPr id="607300" name="Oval 68">
              <a:extLst>
                <a:ext uri="{FF2B5EF4-FFF2-40B4-BE49-F238E27FC236}">
                  <a16:creationId xmlns:a16="http://schemas.microsoft.com/office/drawing/2014/main" id="{610A640F-15B2-C817-9557-9C5527578337}"/>
                </a:ext>
              </a:extLst>
            </p:cNvPr>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7301" name="Line 69">
              <a:extLst>
                <a:ext uri="{FF2B5EF4-FFF2-40B4-BE49-F238E27FC236}">
                  <a16:creationId xmlns:a16="http://schemas.microsoft.com/office/drawing/2014/main" id="{ED4222B2-4642-F582-BE51-7C8AE1F42AEE}"/>
                </a:ext>
              </a:extLst>
            </p:cNvPr>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7302" name="Line 70">
              <a:extLst>
                <a:ext uri="{FF2B5EF4-FFF2-40B4-BE49-F238E27FC236}">
                  <a16:creationId xmlns:a16="http://schemas.microsoft.com/office/drawing/2014/main" id="{3BA9503A-6DFF-0F2C-B063-17BB70E5BA2F}"/>
                </a:ext>
              </a:extLst>
            </p:cNvPr>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7303" name="Rectangle 71">
              <a:extLst>
                <a:ext uri="{FF2B5EF4-FFF2-40B4-BE49-F238E27FC236}">
                  <a16:creationId xmlns:a16="http://schemas.microsoft.com/office/drawing/2014/main" id="{59EEC057-6F35-36EB-BFAF-4F8E419C2945}"/>
                </a:ext>
              </a:extLst>
            </p:cNvPr>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sp>
          <p:nvSpPr>
            <p:cNvPr id="607304" name="Oval 72">
              <a:extLst>
                <a:ext uri="{FF2B5EF4-FFF2-40B4-BE49-F238E27FC236}">
                  <a16:creationId xmlns:a16="http://schemas.microsoft.com/office/drawing/2014/main" id="{51D1E8FF-6400-F1F4-6C8F-34600293AF2B}"/>
                </a:ext>
              </a:extLst>
            </p:cNvPr>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07305" name="Group 73">
              <a:extLst>
                <a:ext uri="{FF2B5EF4-FFF2-40B4-BE49-F238E27FC236}">
                  <a16:creationId xmlns:a16="http://schemas.microsoft.com/office/drawing/2014/main" id="{429CC681-562D-1EC6-1B4F-77552921BE57}"/>
                </a:ext>
              </a:extLst>
            </p:cNvPr>
            <p:cNvGrpSpPr>
              <a:grpSpLocks/>
            </p:cNvGrpSpPr>
            <p:nvPr/>
          </p:nvGrpSpPr>
          <p:grpSpPr bwMode="auto">
            <a:xfrm>
              <a:off x="3686" y="244"/>
              <a:ext cx="177" cy="66"/>
              <a:chOff x="2848" y="848"/>
              <a:chExt cx="140" cy="98"/>
            </a:xfrm>
          </p:grpSpPr>
          <p:sp>
            <p:nvSpPr>
              <p:cNvPr id="607306" name="Line 74">
                <a:extLst>
                  <a:ext uri="{FF2B5EF4-FFF2-40B4-BE49-F238E27FC236}">
                    <a16:creationId xmlns:a16="http://schemas.microsoft.com/office/drawing/2014/main" id="{66776080-575C-F05F-D1C3-56E178A7FCE4}"/>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7307" name="Line 75">
                <a:extLst>
                  <a:ext uri="{FF2B5EF4-FFF2-40B4-BE49-F238E27FC236}">
                    <a16:creationId xmlns:a16="http://schemas.microsoft.com/office/drawing/2014/main" id="{F1565A37-BF88-D41B-FA49-BCE15809432B}"/>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7308" name="Line 76">
                <a:extLst>
                  <a:ext uri="{FF2B5EF4-FFF2-40B4-BE49-F238E27FC236}">
                    <a16:creationId xmlns:a16="http://schemas.microsoft.com/office/drawing/2014/main" id="{1CBD8DB6-9981-E051-9947-688A36E3895D}"/>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07309" name="Group 77">
              <a:extLst>
                <a:ext uri="{FF2B5EF4-FFF2-40B4-BE49-F238E27FC236}">
                  <a16:creationId xmlns:a16="http://schemas.microsoft.com/office/drawing/2014/main" id="{9107D361-A2ED-9388-DDDB-FA5BC6B3A504}"/>
                </a:ext>
              </a:extLst>
            </p:cNvPr>
            <p:cNvGrpSpPr>
              <a:grpSpLocks/>
            </p:cNvGrpSpPr>
            <p:nvPr/>
          </p:nvGrpSpPr>
          <p:grpSpPr bwMode="auto">
            <a:xfrm flipV="1">
              <a:off x="3686" y="243"/>
              <a:ext cx="177" cy="66"/>
              <a:chOff x="2848" y="848"/>
              <a:chExt cx="140" cy="98"/>
            </a:xfrm>
          </p:grpSpPr>
          <p:sp>
            <p:nvSpPr>
              <p:cNvPr id="607310" name="Line 78">
                <a:extLst>
                  <a:ext uri="{FF2B5EF4-FFF2-40B4-BE49-F238E27FC236}">
                    <a16:creationId xmlns:a16="http://schemas.microsoft.com/office/drawing/2014/main" id="{FF5FA6B4-021C-578C-7BF2-936BFC39E2F9}"/>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7311" name="Line 79">
                <a:extLst>
                  <a:ext uri="{FF2B5EF4-FFF2-40B4-BE49-F238E27FC236}">
                    <a16:creationId xmlns:a16="http://schemas.microsoft.com/office/drawing/2014/main" id="{FD9F0689-5CAB-6A66-D89B-94BD12285DCB}"/>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7312" name="Line 80">
                <a:extLst>
                  <a:ext uri="{FF2B5EF4-FFF2-40B4-BE49-F238E27FC236}">
                    <a16:creationId xmlns:a16="http://schemas.microsoft.com/office/drawing/2014/main" id="{10BD3297-CF9A-BD8B-41D1-9CB19D1796C1}"/>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607313" name="Group 81">
            <a:extLst>
              <a:ext uri="{FF2B5EF4-FFF2-40B4-BE49-F238E27FC236}">
                <a16:creationId xmlns:a16="http://schemas.microsoft.com/office/drawing/2014/main" id="{A1BBFA7E-C07B-27AF-47BF-AA579131DCB4}"/>
              </a:ext>
            </a:extLst>
          </p:cNvPr>
          <p:cNvGrpSpPr>
            <a:grpSpLocks/>
          </p:cNvGrpSpPr>
          <p:nvPr/>
        </p:nvGrpSpPr>
        <p:grpSpPr bwMode="auto">
          <a:xfrm>
            <a:off x="8107363" y="4672013"/>
            <a:ext cx="501650" cy="233362"/>
            <a:chOff x="3600" y="219"/>
            <a:chExt cx="360" cy="175"/>
          </a:xfrm>
        </p:grpSpPr>
        <p:sp>
          <p:nvSpPr>
            <p:cNvPr id="607314" name="Oval 82">
              <a:extLst>
                <a:ext uri="{FF2B5EF4-FFF2-40B4-BE49-F238E27FC236}">
                  <a16:creationId xmlns:a16="http://schemas.microsoft.com/office/drawing/2014/main" id="{B765FC7F-042D-C342-89B7-DAAF4E5BB05F}"/>
                </a:ext>
              </a:extLst>
            </p:cNvPr>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7315" name="Line 83">
              <a:extLst>
                <a:ext uri="{FF2B5EF4-FFF2-40B4-BE49-F238E27FC236}">
                  <a16:creationId xmlns:a16="http://schemas.microsoft.com/office/drawing/2014/main" id="{52FA3EA2-2B88-BBE4-9C16-0B3C9984A1C7}"/>
                </a:ext>
              </a:extLst>
            </p:cNvPr>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7316" name="Line 84">
              <a:extLst>
                <a:ext uri="{FF2B5EF4-FFF2-40B4-BE49-F238E27FC236}">
                  <a16:creationId xmlns:a16="http://schemas.microsoft.com/office/drawing/2014/main" id="{437993E8-3EDA-C28F-78CB-C669331C1EE8}"/>
                </a:ext>
              </a:extLst>
            </p:cNvPr>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7317" name="Rectangle 85">
              <a:extLst>
                <a:ext uri="{FF2B5EF4-FFF2-40B4-BE49-F238E27FC236}">
                  <a16:creationId xmlns:a16="http://schemas.microsoft.com/office/drawing/2014/main" id="{754EF67F-AE02-2B4D-C6B0-7D9A7BB0FFF0}"/>
                </a:ext>
              </a:extLst>
            </p:cNvPr>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sp>
          <p:nvSpPr>
            <p:cNvPr id="607318" name="Oval 86">
              <a:extLst>
                <a:ext uri="{FF2B5EF4-FFF2-40B4-BE49-F238E27FC236}">
                  <a16:creationId xmlns:a16="http://schemas.microsoft.com/office/drawing/2014/main" id="{3FCEBBDD-8286-955D-5F95-6C754F4B4B79}"/>
                </a:ext>
              </a:extLst>
            </p:cNvPr>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07319" name="Group 87">
              <a:extLst>
                <a:ext uri="{FF2B5EF4-FFF2-40B4-BE49-F238E27FC236}">
                  <a16:creationId xmlns:a16="http://schemas.microsoft.com/office/drawing/2014/main" id="{46ECB7E8-56F7-6C6C-8A36-58F097F58196}"/>
                </a:ext>
              </a:extLst>
            </p:cNvPr>
            <p:cNvGrpSpPr>
              <a:grpSpLocks/>
            </p:cNvGrpSpPr>
            <p:nvPr/>
          </p:nvGrpSpPr>
          <p:grpSpPr bwMode="auto">
            <a:xfrm>
              <a:off x="3686" y="244"/>
              <a:ext cx="177" cy="66"/>
              <a:chOff x="2848" y="848"/>
              <a:chExt cx="140" cy="98"/>
            </a:xfrm>
          </p:grpSpPr>
          <p:sp>
            <p:nvSpPr>
              <p:cNvPr id="607320" name="Line 88">
                <a:extLst>
                  <a:ext uri="{FF2B5EF4-FFF2-40B4-BE49-F238E27FC236}">
                    <a16:creationId xmlns:a16="http://schemas.microsoft.com/office/drawing/2014/main" id="{05B686BD-7864-B8DC-376E-7E33C5307E54}"/>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7321" name="Line 89">
                <a:extLst>
                  <a:ext uri="{FF2B5EF4-FFF2-40B4-BE49-F238E27FC236}">
                    <a16:creationId xmlns:a16="http://schemas.microsoft.com/office/drawing/2014/main" id="{48114F21-DB9C-E688-4A0B-699AA7AE27E7}"/>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7322" name="Line 90">
                <a:extLst>
                  <a:ext uri="{FF2B5EF4-FFF2-40B4-BE49-F238E27FC236}">
                    <a16:creationId xmlns:a16="http://schemas.microsoft.com/office/drawing/2014/main" id="{E5ED14AD-567A-BE84-6CEB-0EFAB4211351}"/>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07323" name="Group 91">
              <a:extLst>
                <a:ext uri="{FF2B5EF4-FFF2-40B4-BE49-F238E27FC236}">
                  <a16:creationId xmlns:a16="http://schemas.microsoft.com/office/drawing/2014/main" id="{03C6F590-A0DE-CE19-D6AE-96C20202FF86}"/>
                </a:ext>
              </a:extLst>
            </p:cNvPr>
            <p:cNvGrpSpPr>
              <a:grpSpLocks/>
            </p:cNvGrpSpPr>
            <p:nvPr/>
          </p:nvGrpSpPr>
          <p:grpSpPr bwMode="auto">
            <a:xfrm flipV="1">
              <a:off x="3686" y="243"/>
              <a:ext cx="177" cy="66"/>
              <a:chOff x="2848" y="848"/>
              <a:chExt cx="140" cy="98"/>
            </a:xfrm>
          </p:grpSpPr>
          <p:sp>
            <p:nvSpPr>
              <p:cNvPr id="607324" name="Line 92">
                <a:extLst>
                  <a:ext uri="{FF2B5EF4-FFF2-40B4-BE49-F238E27FC236}">
                    <a16:creationId xmlns:a16="http://schemas.microsoft.com/office/drawing/2014/main" id="{BC4FD0F9-B079-73F9-5BA3-091A29C75E2D}"/>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7325" name="Line 93">
                <a:extLst>
                  <a:ext uri="{FF2B5EF4-FFF2-40B4-BE49-F238E27FC236}">
                    <a16:creationId xmlns:a16="http://schemas.microsoft.com/office/drawing/2014/main" id="{C351D804-3EBD-675A-4F9C-F10C71BFF0DC}"/>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7326" name="Line 94">
                <a:extLst>
                  <a:ext uri="{FF2B5EF4-FFF2-40B4-BE49-F238E27FC236}">
                    <a16:creationId xmlns:a16="http://schemas.microsoft.com/office/drawing/2014/main" id="{825E3187-C1BC-9D4C-35F7-F05DA10B4817}"/>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607327" name="Freeform 95">
            <a:extLst>
              <a:ext uri="{FF2B5EF4-FFF2-40B4-BE49-F238E27FC236}">
                <a16:creationId xmlns:a16="http://schemas.microsoft.com/office/drawing/2014/main" id="{772CAC16-0947-DBD4-C6B5-225D88364E67}"/>
              </a:ext>
            </a:extLst>
          </p:cNvPr>
          <p:cNvSpPr>
            <a:spLocks/>
          </p:cNvSpPr>
          <p:nvPr/>
        </p:nvSpPr>
        <p:spPr bwMode="auto">
          <a:xfrm>
            <a:off x="7613650" y="4489450"/>
            <a:ext cx="504825" cy="307975"/>
          </a:xfrm>
          <a:custGeom>
            <a:avLst/>
            <a:gdLst>
              <a:gd name="T0" fmla="*/ 0 w 318"/>
              <a:gd name="T1" fmla="*/ 0 h 194"/>
              <a:gd name="T2" fmla="*/ 318 w 318"/>
              <a:gd name="T3" fmla="*/ 194 h 194"/>
            </a:gdLst>
            <a:ahLst/>
            <a:cxnLst>
              <a:cxn ang="0">
                <a:pos x="T0" y="T1"/>
              </a:cxn>
              <a:cxn ang="0">
                <a:pos x="T2" y="T3"/>
              </a:cxn>
            </a:cxnLst>
            <a:rect l="0" t="0" r="r" b="b"/>
            <a:pathLst>
              <a:path w="318" h="194">
                <a:moveTo>
                  <a:pt x="0" y="0"/>
                </a:moveTo>
                <a:lnTo>
                  <a:pt x="318" y="194"/>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7328" name="Freeform 96">
            <a:extLst>
              <a:ext uri="{FF2B5EF4-FFF2-40B4-BE49-F238E27FC236}">
                <a16:creationId xmlns:a16="http://schemas.microsoft.com/office/drawing/2014/main" id="{ACEA2160-42AC-9E2B-9C9D-3E6A597ECA9C}"/>
              </a:ext>
            </a:extLst>
          </p:cNvPr>
          <p:cNvSpPr>
            <a:spLocks/>
          </p:cNvSpPr>
          <p:nvPr/>
        </p:nvSpPr>
        <p:spPr bwMode="auto">
          <a:xfrm>
            <a:off x="6548438" y="4881563"/>
            <a:ext cx="481012" cy="238125"/>
          </a:xfrm>
          <a:custGeom>
            <a:avLst/>
            <a:gdLst>
              <a:gd name="T0" fmla="*/ 0 w 294"/>
              <a:gd name="T1" fmla="*/ 0 h 174"/>
              <a:gd name="T2" fmla="*/ 294 w 294"/>
              <a:gd name="T3" fmla="*/ 174 h 174"/>
            </a:gdLst>
            <a:ahLst/>
            <a:cxnLst>
              <a:cxn ang="0">
                <a:pos x="T0" y="T1"/>
              </a:cxn>
              <a:cxn ang="0">
                <a:pos x="T2" y="T3"/>
              </a:cxn>
            </a:cxnLst>
            <a:rect l="0" t="0" r="r" b="b"/>
            <a:pathLst>
              <a:path w="294" h="174">
                <a:moveTo>
                  <a:pt x="0" y="0"/>
                </a:moveTo>
                <a:lnTo>
                  <a:pt x="294" y="174"/>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7329" name="Freeform 97">
            <a:extLst>
              <a:ext uri="{FF2B5EF4-FFF2-40B4-BE49-F238E27FC236}">
                <a16:creationId xmlns:a16="http://schemas.microsoft.com/office/drawing/2014/main" id="{79D7F731-3BC2-49BA-C188-326A3213CE04}"/>
              </a:ext>
            </a:extLst>
          </p:cNvPr>
          <p:cNvSpPr>
            <a:spLocks/>
          </p:cNvSpPr>
          <p:nvPr/>
        </p:nvSpPr>
        <p:spPr bwMode="auto">
          <a:xfrm>
            <a:off x="7496175" y="4857750"/>
            <a:ext cx="628650" cy="247650"/>
          </a:xfrm>
          <a:custGeom>
            <a:avLst/>
            <a:gdLst>
              <a:gd name="T0" fmla="*/ 0 w 378"/>
              <a:gd name="T1" fmla="*/ 174 h 174"/>
              <a:gd name="T2" fmla="*/ 378 w 378"/>
              <a:gd name="T3" fmla="*/ 0 h 174"/>
            </a:gdLst>
            <a:ahLst/>
            <a:cxnLst>
              <a:cxn ang="0">
                <a:pos x="T0" y="T1"/>
              </a:cxn>
              <a:cxn ang="0">
                <a:pos x="T2" y="T3"/>
              </a:cxn>
            </a:cxnLst>
            <a:rect l="0" t="0" r="r" b="b"/>
            <a:pathLst>
              <a:path w="378" h="174">
                <a:moveTo>
                  <a:pt x="0" y="174"/>
                </a:moveTo>
                <a:lnTo>
                  <a:pt x="378" y="0"/>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7330" name="Freeform 98">
            <a:extLst>
              <a:ext uri="{FF2B5EF4-FFF2-40B4-BE49-F238E27FC236}">
                <a16:creationId xmlns:a16="http://schemas.microsoft.com/office/drawing/2014/main" id="{2A199C19-3AB3-5AE3-E988-1F8F2868FD77}"/>
              </a:ext>
            </a:extLst>
          </p:cNvPr>
          <p:cNvSpPr>
            <a:spLocks/>
          </p:cNvSpPr>
          <p:nvPr/>
        </p:nvSpPr>
        <p:spPr bwMode="auto">
          <a:xfrm>
            <a:off x="8162925" y="4911725"/>
            <a:ext cx="206375" cy="508000"/>
          </a:xfrm>
          <a:custGeom>
            <a:avLst/>
            <a:gdLst>
              <a:gd name="T0" fmla="*/ 0 w 118"/>
              <a:gd name="T1" fmla="*/ 500 h 500"/>
              <a:gd name="T2" fmla="*/ 118 w 118"/>
              <a:gd name="T3" fmla="*/ 0 h 500"/>
            </a:gdLst>
            <a:ahLst/>
            <a:cxnLst>
              <a:cxn ang="0">
                <a:pos x="T0" y="T1"/>
              </a:cxn>
              <a:cxn ang="0">
                <a:pos x="T2" y="T3"/>
              </a:cxn>
            </a:cxnLst>
            <a:rect l="0" t="0" r="r" b="b"/>
            <a:pathLst>
              <a:path w="118" h="500">
                <a:moveTo>
                  <a:pt x="0" y="500"/>
                </a:moveTo>
                <a:lnTo>
                  <a:pt x="118" y="0"/>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7331" name="Freeform 99">
            <a:extLst>
              <a:ext uri="{FF2B5EF4-FFF2-40B4-BE49-F238E27FC236}">
                <a16:creationId xmlns:a16="http://schemas.microsoft.com/office/drawing/2014/main" id="{8187A37C-8C12-C0E2-CE0F-925EF37257D2}"/>
              </a:ext>
            </a:extLst>
          </p:cNvPr>
          <p:cNvSpPr>
            <a:spLocks/>
          </p:cNvSpPr>
          <p:nvPr/>
        </p:nvSpPr>
        <p:spPr bwMode="auto">
          <a:xfrm>
            <a:off x="6927850" y="5445125"/>
            <a:ext cx="736600" cy="74613"/>
          </a:xfrm>
          <a:custGeom>
            <a:avLst/>
            <a:gdLst>
              <a:gd name="T0" fmla="*/ 370 w 370"/>
              <a:gd name="T1" fmla="*/ 32 h 32"/>
              <a:gd name="T2" fmla="*/ 0 w 370"/>
              <a:gd name="T3" fmla="*/ 0 h 32"/>
            </a:gdLst>
            <a:ahLst/>
            <a:cxnLst>
              <a:cxn ang="0">
                <a:pos x="T0" y="T1"/>
              </a:cxn>
              <a:cxn ang="0">
                <a:pos x="T2" y="T3"/>
              </a:cxn>
            </a:cxnLst>
            <a:rect l="0" t="0" r="r" b="b"/>
            <a:pathLst>
              <a:path w="370" h="32">
                <a:moveTo>
                  <a:pt x="370" y="32"/>
                </a:moveTo>
                <a:lnTo>
                  <a:pt x="0" y="0"/>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7332" name="Freeform 100">
            <a:extLst>
              <a:ext uri="{FF2B5EF4-FFF2-40B4-BE49-F238E27FC236}">
                <a16:creationId xmlns:a16="http://schemas.microsoft.com/office/drawing/2014/main" id="{3741AFC0-E892-985A-7711-37060CAA85E3}"/>
              </a:ext>
            </a:extLst>
          </p:cNvPr>
          <p:cNvSpPr>
            <a:spLocks/>
          </p:cNvSpPr>
          <p:nvPr/>
        </p:nvSpPr>
        <p:spPr bwMode="auto">
          <a:xfrm>
            <a:off x="6391275" y="4905375"/>
            <a:ext cx="193675" cy="425450"/>
          </a:xfrm>
          <a:custGeom>
            <a:avLst/>
            <a:gdLst>
              <a:gd name="T0" fmla="*/ 162 w 176"/>
              <a:gd name="T1" fmla="*/ 408 h 412"/>
              <a:gd name="T2" fmla="*/ 176 w 176"/>
              <a:gd name="T3" fmla="*/ 412 h 412"/>
              <a:gd name="T4" fmla="*/ 0 w 176"/>
              <a:gd name="T5" fmla="*/ 0 h 412"/>
            </a:gdLst>
            <a:ahLst/>
            <a:cxnLst>
              <a:cxn ang="0">
                <a:pos x="T0" y="T1"/>
              </a:cxn>
              <a:cxn ang="0">
                <a:pos x="T2" y="T3"/>
              </a:cxn>
              <a:cxn ang="0">
                <a:pos x="T4" y="T5"/>
              </a:cxn>
            </a:cxnLst>
            <a:rect l="0" t="0" r="r" b="b"/>
            <a:pathLst>
              <a:path w="176" h="412">
                <a:moveTo>
                  <a:pt x="162" y="408"/>
                </a:moveTo>
                <a:lnTo>
                  <a:pt x="176" y="412"/>
                </a:lnTo>
                <a:lnTo>
                  <a:pt x="0" y="0"/>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7333" name="Rectangle 101">
            <a:extLst>
              <a:ext uri="{FF2B5EF4-FFF2-40B4-BE49-F238E27FC236}">
                <a16:creationId xmlns:a16="http://schemas.microsoft.com/office/drawing/2014/main" id="{818FEF8A-A370-261E-DCC8-41AFEC8E691B}"/>
              </a:ext>
            </a:extLst>
          </p:cNvPr>
          <p:cNvSpPr>
            <a:spLocks noChangeArrowheads="1"/>
          </p:cNvSpPr>
          <p:nvPr/>
        </p:nvSpPr>
        <p:spPr bwMode="auto">
          <a:xfrm>
            <a:off x="4500563" y="4519613"/>
            <a:ext cx="1155700" cy="23812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7334" name="Rectangle 102">
            <a:extLst>
              <a:ext uri="{FF2B5EF4-FFF2-40B4-BE49-F238E27FC236}">
                <a16:creationId xmlns:a16="http://schemas.microsoft.com/office/drawing/2014/main" id="{72DA3C8D-2038-AB4D-C21A-EAD7A4C7EBD5}"/>
              </a:ext>
            </a:extLst>
          </p:cNvPr>
          <p:cNvSpPr>
            <a:spLocks noChangeArrowheads="1"/>
          </p:cNvSpPr>
          <p:nvPr/>
        </p:nvSpPr>
        <p:spPr bwMode="auto">
          <a:xfrm>
            <a:off x="4476750" y="4543425"/>
            <a:ext cx="1147763" cy="238125"/>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7335" name="Line 103">
            <a:extLst>
              <a:ext uri="{FF2B5EF4-FFF2-40B4-BE49-F238E27FC236}">
                <a16:creationId xmlns:a16="http://schemas.microsoft.com/office/drawing/2014/main" id="{F3C9184A-D61B-981A-AAC2-502AF7DF6E96}"/>
              </a:ext>
            </a:extLst>
          </p:cNvPr>
          <p:cNvSpPr>
            <a:spLocks noChangeShapeType="1"/>
          </p:cNvSpPr>
          <p:nvPr/>
        </p:nvSpPr>
        <p:spPr bwMode="auto">
          <a:xfrm>
            <a:off x="5502275" y="4675188"/>
            <a:ext cx="422275" cy="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7339" name="Rectangle 107">
            <a:extLst>
              <a:ext uri="{FF2B5EF4-FFF2-40B4-BE49-F238E27FC236}">
                <a16:creationId xmlns:a16="http://schemas.microsoft.com/office/drawing/2014/main" id="{43ABA8C3-BDC8-E871-52CB-862D79C984EE}"/>
              </a:ext>
            </a:extLst>
          </p:cNvPr>
          <p:cNvSpPr>
            <a:spLocks noChangeArrowheads="1"/>
          </p:cNvSpPr>
          <p:nvPr/>
        </p:nvSpPr>
        <p:spPr bwMode="auto">
          <a:xfrm>
            <a:off x="5105400" y="4546600"/>
            <a:ext cx="427038" cy="23971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7340" name="Text Box 108">
            <a:extLst>
              <a:ext uri="{FF2B5EF4-FFF2-40B4-BE49-F238E27FC236}">
                <a16:creationId xmlns:a16="http://schemas.microsoft.com/office/drawing/2014/main" id="{41A4B7CA-04F1-DB20-185F-D5FFD5C4764F}"/>
              </a:ext>
            </a:extLst>
          </p:cNvPr>
          <p:cNvSpPr txBox="1">
            <a:spLocks noChangeArrowheads="1"/>
          </p:cNvSpPr>
          <p:nvPr/>
        </p:nvSpPr>
        <p:spPr bwMode="auto">
          <a:xfrm>
            <a:off x="5057775" y="4519613"/>
            <a:ext cx="520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200">
                <a:latin typeface="Arial" panose="020B0604020202020204" pitchFamily="34" charset="0"/>
              </a:rPr>
              <a:t>0111</a:t>
            </a:r>
          </a:p>
        </p:txBody>
      </p:sp>
      <p:sp>
        <p:nvSpPr>
          <p:cNvPr id="607342" name="Line 110">
            <a:extLst>
              <a:ext uri="{FF2B5EF4-FFF2-40B4-BE49-F238E27FC236}">
                <a16:creationId xmlns:a16="http://schemas.microsoft.com/office/drawing/2014/main" id="{76798E28-8B9D-6BA8-F56B-B5170153BFC6}"/>
              </a:ext>
            </a:extLst>
          </p:cNvPr>
          <p:cNvSpPr>
            <a:spLocks noChangeShapeType="1"/>
          </p:cNvSpPr>
          <p:nvPr/>
        </p:nvSpPr>
        <p:spPr bwMode="auto">
          <a:xfrm flipH="1">
            <a:off x="4724400" y="4805363"/>
            <a:ext cx="13493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7401" name="Rectangle 169">
            <a:extLst>
              <a:ext uri="{FF2B5EF4-FFF2-40B4-BE49-F238E27FC236}">
                <a16:creationId xmlns:a16="http://schemas.microsoft.com/office/drawing/2014/main" id="{CFE8C53B-43AC-3726-A458-F7D75C86B2D2}"/>
              </a:ext>
            </a:extLst>
          </p:cNvPr>
          <p:cNvSpPr>
            <a:spLocks noChangeArrowheads="1"/>
          </p:cNvSpPr>
          <p:nvPr/>
        </p:nvSpPr>
        <p:spPr bwMode="auto">
          <a:xfrm>
            <a:off x="508000" y="3641725"/>
            <a:ext cx="3536950" cy="293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5000"/>
              <a:buFont typeface="ZapfDingbats" pitchFamily="82" charset="2"/>
              <a:buChar char="r"/>
              <a:defRPr sz="2400">
                <a:solidFill>
                  <a:schemeClr val="tx1"/>
                </a:solidFill>
                <a:latin typeface="Comic Sans MS" panose="030F0902030302020204" pitchFamily="66" charset="0"/>
              </a:defRPr>
            </a:lvl1pPr>
            <a:lvl2pPr marL="742950" indent="-285750">
              <a:spcBef>
                <a:spcPct val="20000"/>
              </a:spcBef>
              <a:buClr>
                <a:schemeClr val="accent2"/>
              </a:buClr>
              <a:buSzPct val="75000"/>
              <a:buFont typeface="ZapfDingbats" pitchFamily="82" charset="2"/>
              <a:buChar char="m"/>
              <a:defRPr sz="2000">
                <a:solidFill>
                  <a:schemeClr val="tx1"/>
                </a:solidFill>
                <a:latin typeface="Comic Sans MS" panose="030F0902030302020204" pitchFamily="66" charset="0"/>
              </a:defRPr>
            </a:lvl2pPr>
            <a:lvl3pPr marL="1143000" indent="-228600">
              <a:spcBef>
                <a:spcPct val="20000"/>
              </a:spcBef>
              <a:buChar char="•"/>
              <a:defRPr>
                <a:solidFill>
                  <a:schemeClr val="tx1"/>
                </a:solidFill>
                <a:latin typeface="Comic Sans MS" panose="030F0902030302020204" pitchFamily="66"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r>
              <a:rPr lang="en-US" altLang="en-US"/>
              <a:t>granularity: differential service among multiple classes, not among individual connections</a:t>
            </a:r>
          </a:p>
          <a:p>
            <a:r>
              <a:rPr lang="en-US" altLang="en-US"/>
              <a:t>history: ToS bits</a:t>
            </a:r>
            <a:endParaRPr lang="en-US" altLang="en-US" sz="280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5417AF0E-6A24-CE58-EEAF-B3BF5186974F}"/>
              </a:ext>
            </a:extLst>
          </p:cNvPr>
          <p:cNvSpPr>
            <a:spLocks noGrp="1"/>
          </p:cNvSpPr>
          <p:nvPr>
            <p:ph type="ftr" sz="quarter" idx="10"/>
          </p:nvPr>
        </p:nvSpPr>
        <p:spPr/>
        <p:txBody>
          <a:bodyPr/>
          <a:lstStyle/>
          <a:p>
            <a:r>
              <a:rPr lang="en-US" altLang="en-US"/>
              <a:t>7: Multimedia Networking</a:t>
            </a:r>
          </a:p>
        </p:txBody>
      </p:sp>
      <p:sp>
        <p:nvSpPr>
          <p:cNvPr id="3" name="Slide Number Placeholder 4">
            <a:extLst>
              <a:ext uri="{FF2B5EF4-FFF2-40B4-BE49-F238E27FC236}">
                <a16:creationId xmlns:a16="http://schemas.microsoft.com/office/drawing/2014/main" id="{23834A38-000F-1BDA-BA74-7CF3FEFC5BD7}"/>
              </a:ext>
            </a:extLst>
          </p:cNvPr>
          <p:cNvSpPr>
            <a:spLocks noGrp="1"/>
          </p:cNvSpPr>
          <p:nvPr>
            <p:ph type="sldNum" sz="quarter" idx="11"/>
          </p:nvPr>
        </p:nvSpPr>
        <p:spPr/>
        <p:txBody>
          <a:bodyPr/>
          <a:lstStyle/>
          <a:p>
            <a:r>
              <a:rPr lang="en-US" altLang="en-US"/>
              <a:t>7-</a:t>
            </a:r>
            <a:fld id="{226165C7-B346-8F42-B565-40BE7276F16F}" type="slidenum">
              <a:rPr lang="en-US" altLang="en-US"/>
              <a:pPr/>
              <a:t>73</a:t>
            </a:fld>
            <a:endParaRPr lang="en-US" altLang="en-US"/>
          </a:p>
        </p:txBody>
      </p:sp>
      <p:sp>
        <p:nvSpPr>
          <p:cNvPr id="232674" name="Line 226">
            <a:extLst>
              <a:ext uri="{FF2B5EF4-FFF2-40B4-BE49-F238E27FC236}">
                <a16:creationId xmlns:a16="http://schemas.microsoft.com/office/drawing/2014/main" id="{DBA98CFF-C30A-09BD-8541-67B9495FEF19}"/>
              </a:ext>
            </a:extLst>
          </p:cNvPr>
          <p:cNvSpPr>
            <a:spLocks noChangeShapeType="1"/>
          </p:cNvSpPr>
          <p:nvPr/>
        </p:nvSpPr>
        <p:spPr bwMode="auto">
          <a:xfrm>
            <a:off x="2109788" y="3122613"/>
            <a:ext cx="46275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2450" name="Rectangle 2">
            <a:extLst>
              <a:ext uri="{FF2B5EF4-FFF2-40B4-BE49-F238E27FC236}">
                <a16:creationId xmlns:a16="http://schemas.microsoft.com/office/drawing/2014/main" id="{76F27796-649A-E87F-370F-F880121F7C46}"/>
              </a:ext>
            </a:extLst>
          </p:cNvPr>
          <p:cNvSpPr>
            <a:spLocks noGrp="1" noChangeArrowheads="1"/>
          </p:cNvSpPr>
          <p:nvPr>
            <p:ph type="title"/>
          </p:nvPr>
        </p:nvSpPr>
        <p:spPr/>
        <p:txBody>
          <a:bodyPr/>
          <a:lstStyle/>
          <a:p>
            <a:pPr algn="l"/>
            <a:r>
              <a:rPr lang="en-US" altLang="en-US"/>
              <a:t>Multiple classes of service: scenario</a:t>
            </a:r>
          </a:p>
        </p:txBody>
      </p:sp>
      <p:graphicFrame>
        <p:nvGraphicFramePr>
          <p:cNvPr id="232641" name="Object 193">
            <a:extLst>
              <a:ext uri="{FF2B5EF4-FFF2-40B4-BE49-F238E27FC236}">
                <a16:creationId xmlns:a16="http://schemas.microsoft.com/office/drawing/2014/main" id="{151FF29B-492F-7065-0A0C-D0BDC679AF8A}"/>
              </a:ext>
            </a:extLst>
          </p:cNvPr>
          <p:cNvGraphicFramePr>
            <a:graphicFrameLocks noChangeAspect="1"/>
          </p:cNvGraphicFramePr>
          <p:nvPr/>
        </p:nvGraphicFramePr>
        <p:xfrm>
          <a:off x="1290638" y="1979613"/>
          <a:ext cx="736600" cy="614362"/>
        </p:xfrm>
        <a:graphic>
          <a:graphicData uri="http://schemas.openxmlformats.org/presentationml/2006/ole">
            <mc:AlternateContent xmlns:mc="http://schemas.openxmlformats.org/markup-compatibility/2006">
              <mc:Choice xmlns:v="urn:schemas-microsoft-com:vml" Requires="v">
                <p:oleObj name="Clip" r:id="rId3" imgW="17462500" imgH="14478000" progId="MS_ClipArt_Gallery.2">
                  <p:embed/>
                </p:oleObj>
              </mc:Choice>
              <mc:Fallback>
                <p:oleObj name="Clip" r:id="rId3" imgW="17462500" imgH="14478000" progId="MS_ClipArt_Gallery.2">
                  <p:embed/>
                  <p:pic>
                    <p:nvPicPr>
                      <p:cNvPr id="0" name="Object 19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0638" y="1979613"/>
                        <a:ext cx="736600" cy="614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2660" name="Object 212">
            <a:extLst>
              <a:ext uri="{FF2B5EF4-FFF2-40B4-BE49-F238E27FC236}">
                <a16:creationId xmlns:a16="http://schemas.microsoft.com/office/drawing/2014/main" id="{9DCB18F2-49D1-70A5-7CE9-D5CFD7AE6167}"/>
              </a:ext>
            </a:extLst>
          </p:cNvPr>
          <p:cNvGraphicFramePr>
            <a:graphicFrameLocks noChangeAspect="1"/>
          </p:cNvGraphicFramePr>
          <p:nvPr/>
        </p:nvGraphicFramePr>
        <p:xfrm>
          <a:off x="965200" y="3649663"/>
          <a:ext cx="736600" cy="614362"/>
        </p:xfrm>
        <a:graphic>
          <a:graphicData uri="http://schemas.openxmlformats.org/presentationml/2006/ole">
            <mc:AlternateContent xmlns:mc="http://schemas.openxmlformats.org/markup-compatibility/2006">
              <mc:Choice xmlns:v="urn:schemas-microsoft-com:vml" Requires="v">
                <p:oleObj name="Clip" r:id="rId5" imgW="17462500" imgH="14478000" progId="MS_ClipArt_Gallery.2">
                  <p:embed/>
                </p:oleObj>
              </mc:Choice>
              <mc:Fallback>
                <p:oleObj name="Clip" r:id="rId5" imgW="17462500" imgH="14478000" progId="MS_ClipArt_Gallery.2">
                  <p:embed/>
                  <p:pic>
                    <p:nvPicPr>
                      <p:cNvPr id="0" name="Object 2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200" y="3649663"/>
                        <a:ext cx="736600" cy="614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32669" name="Group 221">
            <a:extLst>
              <a:ext uri="{FF2B5EF4-FFF2-40B4-BE49-F238E27FC236}">
                <a16:creationId xmlns:a16="http://schemas.microsoft.com/office/drawing/2014/main" id="{4D31A2F0-B89C-48F6-FFB6-472C7E99E83C}"/>
              </a:ext>
            </a:extLst>
          </p:cNvPr>
          <p:cNvGrpSpPr>
            <a:grpSpLocks/>
          </p:cNvGrpSpPr>
          <p:nvPr/>
        </p:nvGrpSpPr>
        <p:grpSpPr bwMode="auto">
          <a:xfrm>
            <a:off x="2547938" y="2643188"/>
            <a:ext cx="1319212" cy="795337"/>
            <a:chOff x="1605" y="1665"/>
            <a:chExt cx="556" cy="501"/>
          </a:xfrm>
        </p:grpSpPr>
        <p:sp>
          <p:nvSpPr>
            <p:cNvPr id="232661" name="Freeform 213">
              <a:extLst>
                <a:ext uri="{FF2B5EF4-FFF2-40B4-BE49-F238E27FC236}">
                  <a16:creationId xmlns:a16="http://schemas.microsoft.com/office/drawing/2014/main" id="{84A21CE0-6571-C0F9-12E8-F50E1FC8D846}"/>
                </a:ext>
              </a:extLst>
            </p:cNvPr>
            <p:cNvSpPr>
              <a:spLocks/>
            </p:cNvSpPr>
            <p:nvPr/>
          </p:nvSpPr>
          <p:spPr bwMode="auto">
            <a:xfrm>
              <a:off x="1605" y="1739"/>
              <a:ext cx="556" cy="241"/>
            </a:xfrm>
            <a:custGeom>
              <a:avLst/>
              <a:gdLst>
                <a:gd name="T0" fmla="*/ 5 w 556"/>
                <a:gd name="T1" fmla="*/ 18 h 252"/>
                <a:gd name="T2" fmla="*/ 47 w 556"/>
                <a:gd name="T3" fmla="*/ 52 h 252"/>
                <a:gd name="T4" fmla="*/ 119 w 556"/>
                <a:gd name="T5" fmla="*/ 75 h 252"/>
                <a:gd name="T6" fmla="*/ 180 w 556"/>
                <a:gd name="T7" fmla="*/ 79 h 252"/>
                <a:gd name="T8" fmla="*/ 257 w 556"/>
                <a:gd name="T9" fmla="*/ 87 h 252"/>
                <a:gd name="T10" fmla="*/ 315 w 556"/>
                <a:gd name="T11" fmla="*/ 87 h 252"/>
                <a:gd name="T12" fmla="*/ 387 w 556"/>
                <a:gd name="T13" fmla="*/ 81 h 252"/>
                <a:gd name="T14" fmla="*/ 452 w 556"/>
                <a:gd name="T15" fmla="*/ 70 h 252"/>
                <a:gd name="T16" fmla="*/ 531 w 556"/>
                <a:gd name="T17" fmla="*/ 37 h 252"/>
                <a:gd name="T18" fmla="*/ 552 w 556"/>
                <a:gd name="T19" fmla="*/ 27 h 252"/>
                <a:gd name="T20" fmla="*/ 550 w 556"/>
                <a:gd name="T21" fmla="*/ 160 h 252"/>
                <a:gd name="T22" fmla="*/ 518 w 556"/>
                <a:gd name="T23" fmla="*/ 196 h 252"/>
                <a:gd name="T24" fmla="*/ 489 w 556"/>
                <a:gd name="T25" fmla="*/ 216 h 252"/>
                <a:gd name="T26" fmla="*/ 450 w 556"/>
                <a:gd name="T27" fmla="*/ 231 h 252"/>
                <a:gd name="T28" fmla="*/ 393 w 556"/>
                <a:gd name="T29" fmla="*/ 244 h 252"/>
                <a:gd name="T30" fmla="*/ 323 w 556"/>
                <a:gd name="T31" fmla="*/ 251 h 252"/>
                <a:gd name="T32" fmla="*/ 261 w 556"/>
                <a:gd name="T33" fmla="*/ 252 h 252"/>
                <a:gd name="T34" fmla="*/ 205 w 556"/>
                <a:gd name="T35" fmla="*/ 248 h 252"/>
                <a:gd name="T36" fmla="*/ 155 w 556"/>
                <a:gd name="T37" fmla="*/ 241 h 252"/>
                <a:gd name="T38" fmla="*/ 88 w 556"/>
                <a:gd name="T39" fmla="*/ 224 h 252"/>
                <a:gd name="T40" fmla="*/ 51 w 556"/>
                <a:gd name="T41" fmla="*/ 209 h 252"/>
                <a:gd name="T42" fmla="*/ 25 w 556"/>
                <a:gd name="T43" fmla="*/ 181 h 252"/>
                <a:gd name="T44" fmla="*/ 5 w 556"/>
                <a:gd name="T45" fmla="*/ 157 h 252"/>
                <a:gd name="T46" fmla="*/ 5 w 556"/>
                <a:gd name="T47" fmla="*/ 18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6" h="252">
                  <a:moveTo>
                    <a:pt x="5" y="18"/>
                  </a:moveTo>
                  <a:cubicBezTo>
                    <a:pt x="12" y="0"/>
                    <a:pt x="28" y="43"/>
                    <a:pt x="47" y="52"/>
                  </a:cubicBezTo>
                  <a:cubicBezTo>
                    <a:pt x="66" y="61"/>
                    <a:pt x="97" y="71"/>
                    <a:pt x="119" y="75"/>
                  </a:cubicBezTo>
                  <a:cubicBezTo>
                    <a:pt x="141" y="79"/>
                    <a:pt x="157" y="77"/>
                    <a:pt x="180" y="79"/>
                  </a:cubicBezTo>
                  <a:cubicBezTo>
                    <a:pt x="203" y="81"/>
                    <a:pt x="235" y="86"/>
                    <a:pt x="257" y="87"/>
                  </a:cubicBezTo>
                  <a:cubicBezTo>
                    <a:pt x="279" y="88"/>
                    <a:pt x="293" y="88"/>
                    <a:pt x="315" y="87"/>
                  </a:cubicBezTo>
                  <a:cubicBezTo>
                    <a:pt x="337" y="86"/>
                    <a:pt x="364" y="84"/>
                    <a:pt x="387" y="81"/>
                  </a:cubicBezTo>
                  <a:cubicBezTo>
                    <a:pt x="410" y="78"/>
                    <a:pt x="428" y="77"/>
                    <a:pt x="452" y="70"/>
                  </a:cubicBezTo>
                  <a:cubicBezTo>
                    <a:pt x="476" y="63"/>
                    <a:pt x="514" y="44"/>
                    <a:pt x="531" y="37"/>
                  </a:cubicBezTo>
                  <a:cubicBezTo>
                    <a:pt x="548" y="30"/>
                    <a:pt x="549" y="7"/>
                    <a:pt x="552" y="27"/>
                  </a:cubicBezTo>
                  <a:cubicBezTo>
                    <a:pt x="555" y="47"/>
                    <a:pt x="556" y="132"/>
                    <a:pt x="550" y="160"/>
                  </a:cubicBezTo>
                  <a:cubicBezTo>
                    <a:pt x="544" y="188"/>
                    <a:pt x="527" y="187"/>
                    <a:pt x="518" y="196"/>
                  </a:cubicBezTo>
                  <a:cubicBezTo>
                    <a:pt x="508" y="206"/>
                    <a:pt x="500" y="210"/>
                    <a:pt x="489" y="216"/>
                  </a:cubicBezTo>
                  <a:cubicBezTo>
                    <a:pt x="478" y="221"/>
                    <a:pt x="465" y="227"/>
                    <a:pt x="450" y="231"/>
                  </a:cubicBezTo>
                  <a:cubicBezTo>
                    <a:pt x="434" y="235"/>
                    <a:pt x="414" y="241"/>
                    <a:pt x="393" y="244"/>
                  </a:cubicBezTo>
                  <a:cubicBezTo>
                    <a:pt x="371" y="246"/>
                    <a:pt x="344" y="249"/>
                    <a:pt x="323" y="251"/>
                  </a:cubicBezTo>
                  <a:cubicBezTo>
                    <a:pt x="301" y="252"/>
                    <a:pt x="280" y="252"/>
                    <a:pt x="261" y="252"/>
                  </a:cubicBezTo>
                  <a:cubicBezTo>
                    <a:pt x="241" y="252"/>
                    <a:pt x="222" y="249"/>
                    <a:pt x="205" y="248"/>
                  </a:cubicBezTo>
                  <a:cubicBezTo>
                    <a:pt x="187" y="246"/>
                    <a:pt x="174" y="245"/>
                    <a:pt x="155" y="241"/>
                  </a:cubicBezTo>
                  <a:cubicBezTo>
                    <a:pt x="135" y="237"/>
                    <a:pt x="104" y="230"/>
                    <a:pt x="88" y="224"/>
                  </a:cubicBezTo>
                  <a:cubicBezTo>
                    <a:pt x="71" y="219"/>
                    <a:pt x="62" y="216"/>
                    <a:pt x="51" y="209"/>
                  </a:cubicBezTo>
                  <a:cubicBezTo>
                    <a:pt x="40" y="202"/>
                    <a:pt x="32" y="189"/>
                    <a:pt x="25" y="181"/>
                  </a:cubicBezTo>
                  <a:cubicBezTo>
                    <a:pt x="17" y="173"/>
                    <a:pt x="8" y="184"/>
                    <a:pt x="5" y="157"/>
                  </a:cubicBezTo>
                  <a:cubicBezTo>
                    <a:pt x="2" y="131"/>
                    <a:pt x="0" y="34"/>
                    <a:pt x="5" y="18"/>
                  </a:cubicBezTo>
                  <a:close/>
                </a:path>
              </a:pathLst>
            </a:custGeom>
            <a:gradFill rotWithShape="1">
              <a:gsLst>
                <a:gs pos="0">
                  <a:schemeClr va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2531" name="Oval 83">
              <a:extLst>
                <a:ext uri="{FF2B5EF4-FFF2-40B4-BE49-F238E27FC236}">
                  <a16:creationId xmlns:a16="http://schemas.microsoft.com/office/drawing/2014/main" id="{C2B57511-404E-9BAE-044A-380BA84C328C}"/>
                </a:ext>
              </a:extLst>
            </p:cNvPr>
            <p:cNvSpPr>
              <a:spLocks noChangeArrowheads="1"/>
            </p:cNvSpPr>
            <p:nvPr/>
          </p:nvSpPr>
          <p:spPr bwMode="auto">
            <a:xfrm>
              <a:off x="1610" y="1784"/>
              <a:ext cx="548" cy="137"/>
            </a:xfrm>
            <a:prstGeom prst="ellipse">
              <a:avLst/>
            </a:prstGeom>
            <a:noFill/>
            <a:ln w="12700" cap="rnd">
              <a:solidFill>
                <a:schemeClr val="tx1"/>
              </a:solidFill>
              <a:prstDash val="sysDot"/>
              <a:round/>
              <a:headEnd/>
              <a:tailEnd/>
            </a:ln>
            <a:effectLst/>
            <a:extLst>
              <a:ext uri="{909E8E84-426E-40DD-AFC4-6F175D3DCCD1}">
                <a14:hiddenFill xmlns:a14="http://schemas.microsoft.com/office/drawing/2010/main">
                  <a:gradFill rotWithShape="1">
                    <a:gsLst>
                      <a:gs pos="0">
                        <a:schemeClr val="hlink"/>
                      </a:gs>
                      <a:gs pos="100000">
                        <a:srgbClr val="FFFFFF"/>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2532" name="Line 84">
              <a:extLst>
                <a:ext uri="{FF2B5EF4-FFF2-40B4-BE49-F238E27FC236}">
                  <a16:creationId xmlns:a16="http://schemas.microsoft.com/office/drawing/2014/main" id="{3F5A7877-23FD-1BFA-FCEB-9CD7A8B1FE7A}"/>
                </a:ext>
              </a:extLst>
            </p:cNvPr>
            <p:cNvSpPr>
              <a:spLocks noChangeShapeType="1"/>
            </p:cNvSpPr>
            <p:nvPr/>
          </p:nvSpPr>
          <p:spPr bwMode="auto">
            <a:xfrm>
              <a:off x="1612" y="1763"/>
              <a:ext cx="0" cy="8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2533" name="Line 85">
              <a:extLst>
                <a:ext uri="{FF2B5EF4-FFF2-40B4-BE49-F238E27FC236}">
                  <a16:creationId xmlns:a16="http://schemas.microsoft.com/office/drawing/2014/main" id="{873AFF99-592B-5264-9013-9EA5A16DF644}"/>
                </a:ext>
              </a:extLst>
            </p:cNvPr>
            <p:cNvSpPr>
              <a:spLocks noChangeShapeType="1"/>
            </p:cNvSpPr>
            <p:nvPr/>
          </p:nvSpPr>
          <p:spPr bwMode="auto">
            <a:xfrm>
              <a:off x="2160" y="1739"/>
              <a:ext cx="0" cy="8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2535" name="Oval 87">
              <a:extLst>
                <a:ext uri="{FF2B5EF4-FFF2-40B4-BE49-F238E27FC236}">
                  <a16:creationId xmlns:a16="http://schemas.microsoft.com/office/drawing/2014/main" id="{FF18A07A-A857-E74A-C41D-6B656D3575E0}"/>
                </a:ext>
              </a:extLst>
            </p:cNvPr>
            <p:cNvSpPr>
              <a:spLocks noChangeArrowheads="1"/>
            </p:cNvSpPr>
            <p:nvPr/>
          </p:nvSpPr>
          <p:spPr bwMode="auto">
            <a:xfrm>
              <a:off x="1607" y="1665"/>
              <a:ext cx="550" cy="158"/>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32536" name="Group 88">
              <a:extLst>
                <a:ext uri="{FF2B5EF4-FFF2-40B4-BE49-F238E27FC236}">
                  <a16:creationId xmlns:a16="http://schemas.microsoft.com/office/drawing/2014/main" id="{ABEBE90E-E2E3-4C57-F03D-4203AEEB5486}"/>
                </a:ext>
              </a:extLst>
            </p:cNvPr>
            <p:cNvGrpSpPr>
              <a:grpSpLocks/>
            </p:cNvGrpSpPr>
            <p:nvPr/>
          </p:nvGrpSpPr>
          <p:grpSpPr bwMode="auto">
            <a:xfrm>
              <a:off x="1740" y="1700"/>
              <a:ext cx="272" cy="92"/>
              <a:chOff x="2848" y="848"/>
              <a:chExt cx="140" cy="98"/>
            </a:xfrm>
          </p:grpSpPr>
          <p:sp>
            <p:nvSpPr>
              <p:cNvPr id="232537" name="Line 89">
                <a:extLst>
                  <a:ext uri="{FF2B5EF4-FFF2-40B4-BE49-F238E27FC236}">
                    <a16:creationId xmlns:a16="http://schemas.microsoft.com/office/drawing/2014/main" id="{A5CA5F01-BD0C-6FDE-7825-9AAD8093FE25}"/>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2538" name="Line 90">
                <a:extLst>
                  <a:ext uri="{FF2B5EF4-FFF2-40B4-BE49-F238E27FC236}">
                    <a16:creationId xmlns:a16="http://schemas.microsoft.com/office/drawing/2014/main" id="{3C8A6E3C-E42E-160F-E3DC-A2327D2EC75C}"/>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2539" name="Line 91">
                <a:extLst>
                  <a:ext uri="{FF2B5EF4-FFF2-40B4-BE49-F238E27FC236}">
                    <a16:creationId xmlns:a16="http://schemas.microsoft.com/office/drawing/2014/main" id="{4C42C6BA-8E5B-F7CB-675C-20428B23A0C1}"/>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2540" name="Group 92">
              <a:extLst>
                <a:ext uri="{FF2B5EF4-FFF2-40B4-BE49-F238E27FC236}">
                  <a16:creationId xmlns:a16="http://schemas.microsoft.com/office/drawing/2014/main" id="{70FD768B-657E-A47B-7AB8-AB23AF03EFC1}"/>
                </a:ext>
              </a:extLst>
            </p:cNvPr>
            <p:cNvGrpSpPr>
              <a:grpSpLocks/>
            </p:cNvGrpSpPr>
            <p:nvPr/>
          </p:nvGrpSpPr>
          <p:grpSpPr bwMode="auto">
            <a:xfrm flipV="1">
              <a:off x="1740" y="1699"/>
              <a:ext cx="272" cy="92"/>
              <a:chOff x="2848" y="848"/>
              <a:chExt cx="140" cy="98"/>
            </a:xfrm>
          </p:grpSpPr>
          <p:sp>
            <p:nvSpPr>
              <p:cNvPr id="232541" name="Line 93">
                <a:extLst>
                  <a:ext uri="{FF2B5EF4-FFF2-40B4-BE49-F238E27FC236}">
                    <a16:creationId xmlns:a16="http://schemas.microsoft.com/office/drawing/2014/main" id="{1186CF7F-D914-1C8E-D352-36312BB14EB2}"/>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2542" name="Line 94">
                <a:extLst>
                  <a:ext uri="{FF2B5EF4-FFF2-40B4-BE49-F238E27FC236}">
                    <a16:creationId xmlns:a16="http://schemas.microsoft.com/office/drawing/2014/main" id="{D0F947A4-6521-EA80-03F2-1CD095A4BC8F}"/>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2543" name="Line 95">
                <a:extLst>
                  <a:ext uri="{FF2B5EF4-FFF2-40B4-BE49-F238E27FC236}">
                    <a16:creationId xmlns:a16="http://schemas.microsoft.com/office/drawing/2014/main" id="{084EADBD-915C-4A2B-876C-A5B28DAB5101}"/>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32662" name="Oval 214">
              <a:extLst>
                <a:ext uri="{FF2B5EF4-FFF2-40B4-BE49-F238E27FC236}">
                  <a16:creationId xmlns:a16="http://schemas.microsoft.com/office/drawing/2014/main" id="{A3D4FCDC-8F32-59AF-E182-E4C160AA253F}"/>
                </a:ext>
              </a:extLst>
            </p:cNvPr>
            <p:cNvSpPr>
              <a:spLocks noChangeArrowheads="1"/>
            </p:cNvSpPr>
            <p:nvPr/>
          </p:nvSpPr>
          <p:spPr bwMode="auto">
            <a:xfrm>
              <a:off x="1609" y="2008"/>
              <a:ext cx="550" cy="158"/>
            </a:xfrm>
            <a:prstGeom prst="ellipse">
              <a:avLst/>
            </a:prstGeom>
            <a:gradFill rotWithShape="1">
              <a:gsLst>
                <a:gs pos="0">
                  <a:srgbClr val="FFFFFF"/>
                </a:gs>
                <a:gs pos="100000">
                  <a:schemeClr val="hlink"/>
                </a:gs>
              </a:gsLst>
              <a:lin ang="5400000" scaled="1"/>
            </a:gra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2668" name="Group 220">
            <a:extLst>
              <a:ext uri="{FF2B5EF4-FFF2-40B4-BE49-F238E27FC236}">
                <a16:creationId xmlns:a16="http://schemas.microsoft.com/office/drawing/2014/main" id="{1D06F7EB-D22F-33DB-E509-BC4F41060DAE}"/>
              </a:ext>
            </a:extLst>
          </p:cNvPr>
          <p:cNvGrpSpPr>
            <a:grpSpLocks/>
          </p:cNvGrpSpPr>
          <p:nvPr/>
        </p:nvGrpSpPr>
        <p:grpSpPr bwMode="auto">
          <a:xfrm>
            <a:off x="2860675" y="3040063"/>
            <a:ext cx="965200" cy="196850"/>
            <a:chOff x="3150" y="1799"/>
            <a:chExt cx="643" cy="204"/>
          </a:xfrm>
        </p:grpSpPr>
        <p:sp>
          <p:nvSpPr>
            <p:cNvPr id="232664" name="Rectangle 216">
              <a:extLst>
                <a:ext uri="{FF2B5EF4-FFF2-40B4-BE49-F238E27FC236}">
                  <a16:creationId xmlns:a16="http://schemas.microsoft.com/office/drawing/2014/main" id="{06551668-523D-6427-B66C-E05AB4E36672}"/>
                </a:ext>
              </a:extLst>
            </p:cNvPr>
            <p:cNvSpPr>
              <a:spLocks noChangeArrowheads="1"/>
            </p:cNvSpPr>
            <p:nvPr/>
          </p:nvSpPr>
          <p:spPr bwMode="auto">
            <a:xfrm>
              <a:off x="3633" y="1799"/>
              <a:ext cx="160" cy="204"/>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2665" name="Rectangle 217">
              <a:extLst>
                <a:ext uri="{FF2B5EF4-FFF2-40B4-BE49-F238E27FC236}">
                  <a16:creationId xmlns:a16="http://schemas.microsoft.com/office/drawing/2014/main" id="{170AE162-FB65-6CE1-1A7A-80C1D9722E3D}"/>
                </a:ext>
              </a:extLst>
            </p:cNvPr>
            <p:cNvSpPr>
              <a:spLocks noChangeArrowheads="1"/>
            </p:cNvSpPr>
            <p:nvPr/>
          </p:nvSpPr>
          <p:spPr bwMode="auto">
            <a:xfrm>
              <a:off x="3472" y="1799"/>
              <a:ext cx="160" cy="204"/>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2666" name="Rectangle 218">
              <a:extLst>
                <a:ext uri="{FF2B5EF4-FFF2-40B4-BE49-F238E27FC236}">
                  <a16:creationId xmlns:a16="http://schemas.microsoft.com/office/drawing/2014/main" id="{C38F6E44-A714-5C4B-70CC-0BB5C4EA635A}"/>
                </a:ext>
              </a:extLst>
            </p:cNvPr>
            <p:cNvSpPr>
              <a:spLocks noChangeArrowheads="1"/>
            </p:cNvSpPr>
            <p:nvPr/>
          </p:nvSpPr>
          <p:spPr bwMode="auto">
            <a:xfrm>
              <a:off x="3311" y="1799"/>
              <a:ext cx="160" cy="204"/>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2667" name="Rectangle 219">
              <a:extLst>
                <a:ext uri="{FF2B5EF4-FFF2-40B4-BE49-F238E27FC236}">
                  <a16:creationId xmlns:a16="http://schemas.microsoft.com/office/drawing/2014/main" id="{E7339797-F245-433C-2154-6C9034EA774D}"/>
                </a:ext>
              </a:extLst>
            </p:cNvPr>
            <p:cNvSpPr>
              <a:spLocks noChangeArrowheads="1"/>
            </p:cNvSpPr>
            <p:nvPr/>
          </p:nvSpPr>
          <p:spPr bwMode="auto">
            <a:xfrm>
              <a:off x="3150" y="1799"/>
              <a:ext cx="160" cy="204"/>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32671" name="Line 223">
            <a:extLst>
              <a:ext uri="{FF2B5EF4-FFF2-40B4-BE49-F238E27FC236}">
                <a16:creationId xmlns:a16="http://schemas.microsoft.com/office/drawing/2014/main" id="{1A1EC6B6-90DA-FECB-4188-270C027CEEB0}"/>
              </a:ext>
            </a:extLst>
          </p:cNvPr>
          <p:cNvSpPr>
            <a:spLocks noChangeShapeType="1"/>
          </p:cNvSpPr>
          <p:nvPr/>
        </p:nvSpPr>
        <p:spPr bwMode="auto">
          <a:xfrm flipH="1">
            <a:off x="1814513" y="2320925"/>
            <a:ext cx="604837" cy="15763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2672" name="Line 224">
            <a:extLst>
              <a:ext uri="{FF2B5EF4-FFF2-40B4-BE49-F238E27FC236}">
                <a16:creationId xmlns:a16="http://schemas.microsoft.com/office/drawing/2014/main" id="{B9A942EF-D5CF-DA98-6B49-E42169CAEB69}"/>
              </a:ext>
            </a:extLst>
          </p:cNvPr>
          <p:cNvSpPr>
            <a:spLocks noChangeShapeType="1"/>
          </p:cNvSpPr>
          <p:nvPr/>
        </p:nvSpPr>
        <p:spPr bwMode="auto">
          <a:xfrm flipH="1" flipV="1">
            <a:off x="1519238" y="3883025"/>
            <a:ext cx="309562" cy="14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2673" name="Line 225">
            <a:extLst>
              <a:ext uri="{FF2B5EF4-FFF2-40B4-BE49-F238E27FC236}">
                <a16:creationId xmlns:a16="http://schemas.microsoft.com/office/drawing/2014/main" id="{8BBC1CB3-68ED-ADBC-8F22-2F41A06C7EBE}"/>
              </a:ext>
            </a:extLst>
          </p:cNvPr>
          <p:cNvSpPr>
            <a:spLocks noChangeShapeType="1"/>
          </p:cNvSpPr>
          <p:nvPr/>
        </p:nvSpPr>
        <p:spPr bwMode="auto">
          <a:xfrm flipH="1">
            <a:off x="1970088" y="2306638"/>
            <a:ext cx="4635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2675" name="Line 227">
            <a:extLst>
              <a:ext uri="{FF2B5EF4-FFF2-40B4-BE49-F238E27FC236}">
                <a16:creationId xmlns:a16="http://schemas.microsoft.com/office/drawing/2014/main" id="{84112265-8C66-07EC-C32A-5C44F7E2064A}"/>
              </a:ext>
            </a:extLst>
          </p:cNvPr>
          <p:cNvSpPr>
            <a:spLocks noChangeShapeType="1"/>
          </p:cNvSpPr>
          <p:nvPr/>
        </p:nvSpPr>
        <p:spPr bwMode="auto">
          <a:xfrm flipH="1">
            <a:off x="6469063" y="2235200"/>
            <a:ext cx="604837" cy="15763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2676" name="Line 228">
            <a:extLst>
              <a:ext uri="{FF2B5EF4-FFF2-40B4-BE49-F238E27FC236}">
                <a16:creationId xmlns:a16="http://schemas.microsoft.com/office/drawing/2014/main" id="{8F67AF1A-AB94-5F2A-58B3-E8075CCCFA2F}"/>
              </a:ext>
            </a:extLst>
          </p:cNvPr>
          <p:cNvSpPr>
            <a:spLocks noChangeShapeType="1"/>
          </p:cNvSpPr>
          <p:nvPr/>
        </p:nvSpPr>
        <p:spPr bwMode="auto">
          <a:xfrm flipH="1">
            <a:off x="6484938" y="3808413"/>
            <a:ext cx="4635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2677" name="Line 229">
            <a:extLst>
              <a:ext uri="{FF2B5EF4-FFF2-40B4-BE49-F238E27FC236}">
                <a16:creationId xmlns:a16="http://schemas.microsoft.com/office/drawing/2014/main" id="{EC321EE1-D594-4DA8-4495-85A068CEB43B}"/>
              </a:ext>
            </a:extLst>
          </p:cNvPr>
          <p:cNvSpPr>
            <a:spLocks noChangeShapeType="1"/>
          </p:cNvSpPr>
          <p:nvPr/>
        </p:nvSpPr>
        <p:spPr bwMode="auto">
          <a:xfrm flipH="1" flipV="1">
            <a:off x="7073900" y="2235200"/>
            <a:ext cx="3238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aphicFrame>
        <p:nvGraphicFramePr>
          <p:cNvPr id="232678" name="Object 230">
            <a:extLst>
              <a:ext uri="{FF2B5EF4-FFF2-40B4-BE49-F238E27FC236}">
                <a16:creationId xmlns:a16="http://schemas.microsoft.com/office/drawing/2014/main" id="{327F3334-426E-B607-2046-9A07E9C11E84}"/>
              </a:ext>
            </a:extLst>
          </p:cNvPr>
          <p:cNvGraphicFramePr>
            <a:graphicFrameLocks noChangeAspect="1"/>
          </p:cNvGraphicFramePr>
          <p:nvPr/>
        </p:nvGraphicFramePr>
        <p:xfrm>
          <a:off x="7324725" y="1879600"/>
          <a:ext cx="736600" cy="614363"/>
        </p:xfrm>
        <a:graphic>
          <a:graphicData uri="http://schemas.openxmlformats.org/presentationml/2006/ole">
            <mc:AlternateContent xmlns:mc="http://schemas.openxmlformats.org/markup-compatibility/2006">
              <mc:Choice xmlns:v="urn:schemas-microsoft-com:vml" Requires="v">
                <p:oleObj name="Clip" r:id="rId6" imgW="17462500" imgH="14478000" progId="MS_ClipArt_Gallery.2">
                  <p:embed/>
                </p:oleObj>
              </mc:Choice>
              <mc:Fallback>
                <p:oleObj name="Clip" r:id="rId6" imgW="17462500" imgH="14478000" progId="MS_ClipArt_Gallery.2">
                  <p:embed/>
                  <p:pic>
                    <p:nvPicPr>
                      <p:cNvPr id="0" name="Object 2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4725" y="1879600"/>
                        <a:ext cx="736600" cy="614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2679" name="Object 231">
            <a:extLst>
              <a:ext uri="{FF2B5EF4-FFF2-40B4-BE49-F238E27FC236}">
                <a16:creationId xmlns:a16="http://schemas.microsoft.com/office/drawing/2014/main" id="{529B5611-61C1-D5F5-4AC7-125F8B1A6215}"/>
              </a:ext>
            </a:extLst>
          </p:cNvPr>
          <p:cNvGraphicFramePr>
            <a:graphicFrameLocks noChangeAspect="1"/>
          </p:cNvGraphicFramePr>
          <p:nvPr/>
        </p:nvGraphicFramePr>
        <p:xfrm>
          <a:off x="6802438" y="3454400"/>
          <a:ext cx="736600" cy="614363"/>
        </p:xfrm>
        <a:graphic>
          <a:graphicData uri="http://schemas.openxmlformats.org/presentationml/2006/ole">
            <mc:AlternateContent xmlns:mc="http://schemas.openxmlformats.org/markup-compatibility/2006">
              <mc:Choice xmlns:v="urn:schemas-microsoft-com:vml" Requires="v">
                <p:oleObj name="Clip" r:id="rId7" imgW="17462500" imgH="14478000" progId="MS_ClipArt_Gallery.2">
                  <p:embed/>
                </p:oleObj>
              </mc:Choice>
              <mc:Fallback>
                <p:oleObj name="Clip" r:id="rId7" imgW="17462500" imgH="14478000" progId="MS_ClipArt_Gallery.2">
                  <p:embed/>
                  <p:pic>
                    <p:nvPicPr>
                      <p:cNvPr id="0" name="Object 2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2438" y="3454400"/>
                        <a:ext cx="736600" cy="614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32680" name="Group 232">
            <a:extLst>
              <a:ext uri="{FF2B5EF4-FFF2-40B4-BE49-F238E27FC236}">
                <a16:creationId xmlns:a16="http://schemas.microsoft.com/office/drawing/2014/main" id="{131B89EB-A321-42E6-085F-440293FAEBAD}"/>
              </a:ext>
            </a:extLst>
          </p:cNvPr>
          <p:cNvGrpSpPr>
            <a:grpSpLocks/>
          </p:cNvGrpSpPr>
          <p:nvPr/>
        </p:nvGrpSpPr>
        <p:grpSpPr bwMode="auto">
          <a:xfrm>
            <a:off x="4992688" y="2865438"/>
            <a:ext cx="1247775" cy="417512"/>
            <a:chOff x="3600" y="219"/>
            <a:chExt cx="360" cy="175"/>
          </a:xfrm>
        </p:grpSpPr>
        <p:sp>
          <p:nvSpPr>
            <p:cNvPr id="232681" name="Oval 233">
              <a:extLst>
                <a:ext uri="{FF2B5EF4-FFF2-40B4-BE49-F238E27FC236}">
                  <a16:creationId xmlns:a16="http://schemas.microsoft.com/office/drawing/2014/main" id="{9203EC29-167C-900F-0B0E-D1290E73C2B2}"/>
                </a:ext>
              </a:extLst>
            </p:cNvPr>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2682" name="Line 234">
              <a:extLst>
                <a:ext uri="{FF2B5EF4-FFF2-40B4-BE49-F238E27FC236}">
                  <a16:creationId xmlns:a16="http://schemas.microsoft.com/office/drawing/2014/main" id="{9D2D4717-8995-9AEC-6148-E6312FA5D1FC}"/>
                </a:ext>
              </a:extLst>
            </p:cNvPr>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2683" name="Line 235">
              <a:extLst>
                <a:ext uri="{FF2B5EF4-FFF2-40B4-BE49-F238E27FC236}">
                  <a16:creationId xmlns:a16="http://schemas.microsoft.com/office/drawing/2014/main" id="{5253EA5D-1A53-F3BF-4562-53FE0DD5B3BB}"/>
                </a:ext>
              </a:extLst>
            </p:cNvPr>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2684" name="Rectangle 236">
              <a:extLst>
                <a:ext uri="{FF2B5EF4-FFF2-40B4-BE49-F238E27FC236}">
                  <a16:creationId xmlns:a16="http://schemas.microsoft.com/office/drawing/2014/main" id="{5D71F0F0-3D05-2DC0-9F53-6346DD1A1FE4}"/>
                </a:ext>
              </a:extLst>
            </p:cNvPr>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sp>
          <p:nvSpPr>
            <p:cNvPr id="232685" name="Oval 237">
              <a:extLst>
                <a:ext uri="{FF2B5EF4-FFF2-40B4-BE49-F238E27FC236}">
                  <a16:creationId xmlns:a16="http://schemas.microsoft.com/office/drawing/2014/main" id="{A06DF89C-6B7F-2836-3BAD-D14ED24CBA11}"/>
                </a:ext>
              </a:extLst>
            </p:cNvPr>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32686" name="Group 238">
              <a:extLst>
                <a:ext uri="{FF2B5EF4-FFF2-40B4-BE49-F238E27FC236}">
                  <a16:creationId xmlns:a16="http://schemas.microsoft.com/office/drawing/2014/main" id="{7558526D-FED1-8D32-BD96-B0FB7D95C2C1}"/>
                </a:ext>
              </a:extLst>
            </p:cNvPr>
            <p:cNvGrpSpPr>
              <a:grpSpLocks/>
            </p:cNvGrpSpPr>
            <p:nvPr/>
          </p:nvGrpSpPr>
          <p:grpSpPr bwMode="auto">
            <a:xfrm>
              <a:off x="3686" y="244"/>
              <a:ext cx="177" cy="66"/>
              <a:chOff x="2848" y="848"/>
              <a:chExt cx="140" cy="98"/>
            </a:xfrm>
          </p:grpSpPr>
          <p:sp>
            <p:nvSpPr>
              <p:cNvPr id="232687" name="Line 239">
                <a:extLst>
                  <a:ext uri="{FF2B5EF4-FFF2-40B4-BE49-F238E27FC236}">
                    <a16:creationId xmlns:a16="http://schemas.microsoft.com/office/drawing/2014/main" id="{8C4EC98C-7226-619C-9182-BD56089027AC}"/>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2688" name="Line 240">
                <a:extLst>
                  <a:ext uri="{FF2B5EF4-FFF2-40B4-BE49-F238E27FC236}">
                    <a16:creationId xmlns:a16="http://schemas.microsoft.com/office/drawing/2014/main" id="{FF2104FA-470B-E60F-1A20-B9114F1BB82B}"/>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2689" name="Line 241">
                <a:extLst>
                  <a:ext uri="{FF2B5EF4-FFF2-40B4-BE49-F238E27FC236}">
                    <a16:creationId xmlns:a16="http://schemas.microsoft.com/office/drawing/2014/main" id="{5228CB46-631F-DB73-41AB-1C65E6DAF9B1}"/>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2690" name="Group 242">
              <a:extLst>
                <a:ext uri="{FF2B5EF4-FFF2-40B4-BE49-F238E27FC236}">
                  <a16:creationId xmlns:a16="http://schemas.microsoft.com/office/drawing/2014/main" id="{A7B47457-69EB-1372-86B9-05591515D704}"/>
                </a:ext>
              </a:extLst>
            </p:cNvPr>
            <p:cNvGrpSpPr>
              <a:grpSpLocks/>
            </p:cNvGrpSpPr>
            <p:nvPr/>
          </p:nvGrpSpPr>
          <p:grpSpPr bwMode="auto">
            <a:xfrm flipV="1">
              <a:off x="3686" y="243"/>
              <a:ext cx="177" cy="66"/>
              <a:chOff x="2848" y="848"/>
              <a:chExt cx="140" cy="98"/>
            </a:xfrm>
          </p:grpSpPr>
          <p:sp>
            <p:nvSpPr>
              <p:cNvPr id="232691" name="Line 243">
                <a:extLst>
                  <a:ext uri="{FF2B5EF4-FFF2-40B4-BE49-F238E27FC236}">
                    <a16:creationId xmlns:a16="http://schemas.microsoft.com/office/drawing/2014/main" id="{CBCAA5D5-5866-0A72-82F9-0E1DF2C5C63E}"/>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2692" name="Line 244">
                <a:extLst>
                  <a:ext uri="{FF2B5EF4-FFF2-40B4-BE49-F238E27FC236}">
                    <a16:creationId xmlns:a16="http://schemas.microsoft.com/office/drawing/2014/main" id="{DC97B2F4-7B4C-9039-1C90-37B68FA10A4E}"/>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2693" name="Line 245">
                <a:extLst>
                  <a:ext uri="{FF2B5EF4-FFF2-40B4-BE49-F238E27FC236}">
                    <a16:creationId xmlns:a16="http://schemas.microsoft.com/office/drawing/2014/main" id="{1687DD00-F0C8-DBD2-5DC8-CF73E443D3D4}"/>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32694" name="Text Box 246">
            <a:extLst>
              <a:ext uri="{FF2B5EF4-FFF2-40B4-BE49-F238E27FC236}">
                <a16:creationId xmlns:a16="http://schemas.microsoft.com/office/drawing/2014/main" id="{AE5A94F3-C5A8-AC24-CB5B-22DDA3DC7CBB}"/>
              </a:ext>
            </a:extLst>
          </p:cNvPr>
          <p:cNvSpPr txBox="1">
            <a:spLocks noChangeArrowheads="1"/>
          </p:cNvSpPr>
          <p:nvPr/>
        </p:nvSpPr>
        <p:spPr bwMode="auto">
          <a:xfrm>
            <a:off x="2932113" y="2174875"/>
            <a:ext cx="4587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R1</a:t>
            </a:r>
          </a:p>
        </p:txBody>
      </p:sp>
      <p:sp>
        <p:nvSpPr>
          <p:cNvPr id="232695" name="Text Box 247">
            <a:extLst>
              <a:ext uri="{FF2B5EF4-FFF2-40B4-BE49-F238E27FC236}">
                <a16:creationId xmlns:a16="http://schemas.microsoft.com/office/drawing/2014/main" id="{CF7C2441-1401-3461-A4E0-EA6EF1E9DF29}"/>
              </a:ext>
            </a:extLst>
          </p:cNvPr>
          <p:cNvSpPr txBox="1">
            <a:spLocks noChangeArrowheads="1"/>
          </p:cNvSpPr>
          <p:nvPr/>
        </p:nvSpPr>
        <p:spPr bwMode="auto">
          <a:xfrm>
            <a:off x="5419725" y="2298700"/>
            <a:ext cx="5000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R2</a:t>
            </a:r>
          </a:p>
        </p:txBody>
      </p:sp>
      <p:sp>
        <p:nvSpPr>
          <p:cNvPr id="232696" name="Text Box 248">
            <a:extLst>
              <a:ext uri="{FF2B5EF4-FFF2-40B4-BE49-F238E27FC236}">
                <a16:creationId xmlns:a16="http://schemas.microsoft.com/office/drawing/2014/main" id="{096654B3-10F7-A0B9-9F1F-F26726BC8C4A}"/>
              </a:ext>
            </a:extLst>
          </p:cNvPr>
          <p:cNvSpPr txBox="1">
            <a:spLocks noChangeArrowheads="1"/>
          </p:cNvSpPr>
          <p:nvPr/>
        </p:nvSpPr>
        <p:spPr bwMode="auto">
          <a:xfrm>
            <a:off x="876300" y="2046288"/>
            <a:ext cx="4937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H1</a:t>
            </a:r>
          </a:p>
        </p:txBody>
      </p:sp>
      <p:sp>
        <p:nvSpPr>
          <p:cNvPr id="232697" name="Text Box 249">
            <a:extLst>
              <a:ext uri="{FF2B5EF4-FFF2-40B4-BE49-F238E27FC236}">
                <a16:creationId xmlns:a16="http://schemas.microsoft.com/office/drawing/2014/main" id="{B3902B83-38EA-054C-4CF0-E2F53B457065}"/>
              </a:ext>
            </a:extLst>
          </p:cNvPr>
          <p:cNvSpPr txBox="1">
            <a:spLocks noChangeArrowheads="1"/>
          </p:cNvSpPr>
          <p:nvPr/>
        </p:nvSpPr>
        <p:spPr bwMode="auto">
          <a:xfrm>
            <a:off x="493713" y="3746500"/>
            <a:ext cx="5349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H2</a:t>
            </a:r>
          </a:p>
        </p:txBody>
      </p:sp>
      <p:sp>
        <p:nvSpPr>
          <p:cNvPr id="232698" name="Text Box 250">
            <a:extLst>
              <a:ext uri="{FF2B5EF4-FFF2-40B4-BE49-F238E27FC236}">
                <a16:creationId xmlns:a16="http://schemas.microsoft.com/office/drawing/2014/main" id="{59C730C7-9872-81BD-30FE-D992E19ECF93}"/>
              </a:ext>
            </a:extLst>
          </p:cNvPr>
          <p:cNvSpPr txBox="1">
            <a:spLocks noChangeArrowheads="1"/>
          </p:cNvSpPr>
          <p:nvPr/>
        </p:nvSpPr>
        <p:spPr bwMode="auto">
          <a:xfrm>
            <a:off x="8061325" y="1916113"/>
            <a:ext cx="5349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H3</a:t>
            </a:r>
          </a:p>
        </p:txBody>
      </p:sp>
      <p:sp>
        <p:nvSpPr>
          <p:cNvPr id="232699" name="Text Box 251">
            <a:extLst>
              <a:ext uri="{FF2B5EF4-FFF2-40B4-BE49-F238E27FC236}">
                <a16:creationId xmlns:a16="http://schemas.microsoft.com/office/drawing/2014/main" id="{25591877-40D9-695F-9026-E86874253FC8}"/>
              </a:ext>
            </a:extLst>
          </p:cNvPr>
          <p:cNvSpPr txBox="1">
            <a:spLocks noChangeArrowheads="1"/>
          </p:cNvSpPr>
          <p:nvPr/>
        </p:nvSpPr>
        <p:spPr bwMode="auto">
          <a:xfrm>
            <a:off x="7553325" y="3475038"/>
            <a:ext cx="5349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H4</a:t>
            </a:r>
          </a:p>
        </p:txBody>
      </p:sp>
      <p:sp>
        <p:nvSpPr>
          <p:cNvPr id="232700" name="Text Box 252">
            <a:extLst>
              <a:ext uri="{FF2B5EF4-FFF2-40B4-BE49-F238E27FC236}">
                <a16:creationId xmlns:a16="http://schemas.microsoft.com/office/drawing/2014/main" id="{6A1F25F6-FB1C-CFC3-2405-6ABF15B89BB1}"/>
              </a:ext>
            </a:extLst>
          </p:cNvPr>
          <p:cNvSpPr txBox="1">
            <a:spLocks noChangeArrowheads="1"/>
          </p:cNvSpPr>
          <p:nvPr/>
        </p:nvSpPr>
        <p:spPr bwMode="auto">
          <a:xfrm>
            <a:off x="3986213" y="3690938"/>
            <a:ext cx="17160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1.5 Mbps link</a:t>
            </a:r>
          </a:p>
        </p:txBody>
      </p:sp>
      <p:sp>
        <p:nvSpPr>
          <p:cNvPr id="232701" name="Line 253">
            <a:extLst>
              <a:ext uri="{FF2B5EF4-FFF2-40B4-BE49-F238E27FC236}">
                <a16:creationId xmlns:a16="http://schemas.microsoft.com/office/drawing/2014/main" id="{0488A0D3-80BD-4A83-E140-D24B5032E928}"/>
              </a:ext>
            </a:extLst>
          </p:cNvPr>
          <p:cNvSpPr>
            <a:spLocks noChangeShapeType="1"/>
          </p:cNvSpPr>
          <p:nvPr/>
        </p:nvSpPr>
        <p:spPr bwMode="auto">
          <a:xfrm>
            <a:off x="4094163" y="3263900"/>
            <a:ext cx="309562" cy="393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2702" name="Line 254">
            <a:extLst>
              <a:ext uri="{FF2B5EF4-FFF2-40B4-BE49-F238E27FC236}">
                <a16:creationId xmlns:a16="http://schemas.microsoft.com/office/drawing/2014/main" id="{52243B9F-60AE-FCA0-B3D8-D770422D8E6B}"/>
              </a:ext>
            </a:extLst>
          </p:cNvPr>
          <p:cNvSpPr>
            <a:spLocks noChangeShapeType="1"/>
          </p:cNvSpPr>
          <p:nvPr/>
        </p:nvSpPr>
        <p:spPr bwMode="auto">
          <a:xfrm flipH="1">
            <a:off x="3305175" y="3190875"/>
            <a:ext cx="393700" cy="5064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2703" name="Text Box 255">
            <a:extLst>
              <a:ext uri="{FF2B5EF4-FFF2-40B4-BE49-F238E27FC236}">
                <a16:creationId xmlns:a16="http://schemas.microsoft.com/office/drawing/2014/main" id="{3DF4FD8B-8D2B-A81C-AA5B-B35894A883B3}"/>
              </a:ext>
            </a:extLst>
          </p:cNvPr>
          <p:cNvSpPr txBox="1">
            <a:spLocks noChangeArrowheads="1"/>
          </p:cNvSpPr>
          <p:nvPr/>
        </p:nvSpPr>
        <p:spPr bwMode="auto">
          <a:xfrm>
            <a:off x="2465388" y="3700463"/>
            <a:ext cx="13827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R1 output </a:t>
            </a:r>
          </a:p>
          <a:p>
            <a:r>
              <a:rPr lang="en-US" altLang="en-US" sz="2000"/>
              <a:t>interface </a:t>
            </a:r>
          </a:p>
          <a:p>
            <a:r>
              <a:rPr lang="en-US" altLang="en-US" sz="2000"/>
              <a:t>queue</a:t>
            </a:r>
          </a:p>
        </p:txBody>
      </p:sp>
      <p:sp>
        <p:nvSpPr>
          <p:cNvPr id="232704" name="Freeform 256">
            <a:extLst>
              <a:ext uri="{FF2B5EF4-FFF2-40B4-BE49-F238E27FC236}">
                <a16:creationId xmlns:a16="http://schemas.microsoft.com/office/drawing/2014/main" id="{FA614811-7036-A830-D102-2139EAB5A0D3}"/>
              </a:ext>
            </a:extLst>
          </p:cNvPr>
          <p:cNvSpPr>
            <a:spLocks/>
          </p:cNvSpPr>
          <p:nvPr/>
        </p:nvSpPr>
        <p:spPr bwMode="auto">
          <a:xfrm>
            <a:off x="2039938" y="2068513"/>
            <a:ext cx="5275262" cy="928687"/>
          </a:xfrm>
          <a:custGeom>
            <a:avLst/>
            <a:gdLst>
              <a:gd name="T0" fmla="*/ 0 w 3323"/>
              <a:gd name="T1" fmla="*/ 71 h 585"/>
              <a:gd name="T2" fmla="*/ 346 w 3323"/>
              <a:gd name="T3" fmla="*/ 71 h 585"/>
              <a:gd name="T4" fmla="*/ 133 w 3323"/>
              <a:gd name="T5" fmla="*/ 567 h 585"/>
              <a:gd name="T6" fmla="*/ 2844 w 3323"/>
              <a:gd name="T7" fmla="*/ 585 h 585"/>
              <a:gd name="T8" fmla="*/ 3101 w 3323"/>
              <a:gd name="T9" fmla="*/ 0 h 585"/>
              <a:gd name="T10" fmla="*/ 3323 w 3323"/>
              <a:gd name="T11" fmla="*/ 0 h 585"/>
            </a:gdLst>
            <a:ahLst/>
            <a:cxnLst>
              <a:cxn ang="0">
                <a:pos x="T0" y="T1"/>
              </a:cxn>
              <a:cxn ang="0">
                <a:pos x="T2" y="T3"/>
              </a:cxn>
              <a:cxn ang="0">
                <a:pos x="T4" y="T5"/>
              </a:cxn>
              <a:cxn ang="0">
                <a:pos x="T6" y="T7"/>
              </a:cxn>
              <a:cxn ang="0">
                <a:pos x="T8" y="T9"/>
              </a:cxn>
              <a:cxn ang="0">
                <a:pos x="T10" y="T11"/>
              </a:cxn>
            </a:cxnLst>
            <a:rect l="0" t="0" r="r" b="b"/>
            <a:pathLst>
              <a:path w="3323" h="585">
                <a:moveTo>
                  <a:pt x="0" y="71"/>
                </a:moveTo>
                <a:lnTo>
                  <a:pt x="346" y="71"/>
                </a:lnTo>
                <a:lnTo>
                  <a:pt x="133" y="567"/>
                </a:lnTo>
                <a:lnTo>
                  <a:pt x="2844" y="585"/>
                </a:lnTo>
                <a:lnTo>
                  <a:pt x="3101" y="0"/>
                </a:lnTo>
                <a:lnTo>
                  <a:pt x="3323" y="0"/>
                </a:lnTo>
              </a:path>
            </a:pathLst>
          </a:custGeom>
          <a:noFill/>
          <a:ln w="57150" cap="flat" cmpd="sng">
            <a:solidFill>
              <a:schemeClr val="accent2"/>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2705" name="Freeform 257">
            <a:extLst>
              <a:ext uri="{FF2B5EF4-FFF2-40B4-BE49-F238E27FC236}">
                <a16:creationId xmlns:a16="http://schemas.microsoft.com/office/drawing/2014/main" id="{ED9159BB-0AB0-7526-11F4-043A0441E2A6}"/>
              </a:ext>
            </a:extLst>
          </p:cNvPr>
          <p:cNvSpPr>
            <a:spLocks/>
          </p:cNvSpPr>
          <p:nvPr/>
        </p:nvSpPr>
        <p:spPr bwMode="auto">
          <a:xfrm>
            <a:off x="1730375" y="3179763"/>
            <a:ext cx="5078413" cy="801687"/>
          </a:xfrm>
          <a:custGeom>
            <a:avLst/>
            <a:gdLst>
              <a:gd name="T0" fmla="*/ 0 w 3199"/>
              <a:gd name="T1" fmla="*/ 505 h 505"/>
              <a:gd name="T2" fmla="*/ 97 w 3199"/>
              <a:gd name="T3" fmla="*/ 496 h 505"/>
              <a:gd name="T4" fmla="*/ 284 w 3199"/>
              <a:gd name="T5" fmla="*/ 0 h 505"/>
              <a:gd name="T6" fmla="*/ 3048 w 3199"/>
              <a:gd name="T7" fmla="*/ 0 h 505"/>
              <a:gd name="T8" fmla="*/ 2862 w 3199"/>
              <a:gd name="T9" fmla="*/ 461 h 505"/>
              <a:gd name="T10" fmla="*/ 3199 w 3199"/>
              <a:gd name="T11" fmla="*/ 461 h 505"/>
            </a:gdLst>
            <a:ahLst/>
            <a:cxnLst>
              <a:cxn ang="0">
                <a:pos x="T0" y="T1"/>
              </a:cxn>
              <a:cxn ang="0">
                <a:pos x="T2" y="T3"/>
              </a:cxn>
              <a:cxn ang="0">
                <a:pos x="T4" y="T5"/>
              </a:cxn>
              <a:cxn ang="0">
                <a:pos x="T6" y="T7"/>
              </a:cxn>
              <a:cxn ang="0">
                <a:pos x="T8" y="T9"/>
              </a:cxn>
              <a:cxn ang="0">
                <a:pos x="T10" y="T11"/>
              </a:cxn>
            </a:cxnLst>
            <a:rect l="0" t="0" r="r" b="b"/>
            <a:pathLst>
              <a:path w="3199" h="505">
                <a:moveTo>
                  <a:pt x="0" y="505"/>
                </a:moveTo>
                <a:lnTo>
                  <a:pt x="97" y="496"/>
                </a:lnTo>
                <a:lnTo>
                  <a:pt x="284" y="0"/>
                </a:lnTo>
                <a:lnTo>
                  <a:pt x="3048" y="0"/>
                </a:lnTo>
                <a:lnTo>
                  <a:pt x="2862" y="461"/>
                </a:lnTo>
                <a:lnTo>
                  <a:pt x="3199" y="461"/>
                </a:lnTo>
              </a:path>
            </a:pathLst>
          </a:custGeom>
          <a:noFill/>
          <a:ln w="57150" cap="flat" cmpd="sng">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32704"/>
                                        </p:tgtEl>
                                        <p:attrNameLst>
                                          <p:attrName>style.visibility</p:attrName>
                                        </p:attrNameLst>
                                      </p:cBhvr>
                                      <p:to>
                                        <p:strVal val="visible"/>
                                      </p:to>
                                    </p:set>
                                    <p:animEffect transition="in" filter="wipe(left)">
                                      <p:cBhvr>
                                        <p:cTn id="7" dur="1000"/>
                                        <p:tgtEl>
                                          <p:spTgt spid="232704"/>
                                        </p:tgtEl>
                                      </p:cBhvr>
                                    </p:animEffect>
                                  </p:childTnLst>
                                </p:cTn>
                              </p:par>
                              <p:par>
                                <p:cTn id="8" presetID="22" presetClass="entr" presetSubtype="8" fill="hold" nodeType="withEffect">
                                  <p:stCondLst>
                                    <p:cond delay="0"/>
                                  </p:stCondLst>
                                  <p:childTnLst>
                                    <p:set>
                                      <p:cBhvr>
                                        <p:cTn id="9" dur="1" fill="hold">
                                          <p:stCondLst>
                                            <p:cond delay="0"/>
                                          </p:stCondLst>
                                        </p:cTn>
                                        <p:tgtEl>
                                          <p:spTgt spid="232705"/>
                                        </p:tgtEl>
                                        <p:attrNameLst>
                                          <p:attrName>style.visibility</p:attrName>
                                        </p:attrNameLst>
                                      </p:cBhvr>
                                      <p:to>
                                        <p:strVal val="visible"/>
                                      </p:to>
                                    </p:set>
                                    <p:animEffect transition="in" filter="wipe(left)">
                                      <p:cBhvr>
                                        <p:cTn id="10" dur="1000"/>
                                        <p:tgtEl>
                                          <p:spTgt spid="2327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874B38E1-4283-7A72-7F82-B67A3081A7FD}"/>
              </a:ext>
            </a:extLst>
          </p:cNvPr>
          <p:cNvSpPr>
            <a:spLocks noGrp="1"/>
          </p:cNvSpPr>
          <p:nvPr>
            <p:ph type="ftr" sz="quarter" idx="10"/>
          </p:nvPr>
        </p:nvSpPr>
        <p:spPr/>
        <p:txBody>
          <a:bodyPr/>
          <a:lstStyle/>
          <a:p>
            <a:r>
              <a:rPr lang="en-US" altLang="en-US"/>
              <a:t>7: Multimedia Networking</a:t>
            </a:r>
          </a:p>
        </p:txBody>
      </p:sp>
      <p:sp>
        <p:nvSpPr>
          <p:cNvPr id="3" name="Slide Number Placeholder 4">
            <a:extLst>
              <a:ext uri="{FF2B5EF4-FFF2-40B4-BE49-F238E27FC236}">
                <a16:creationId xmlns:a16="http://schemas.microsoft.com/office/drawing/2014/main" id="{A0EEC9C8-443C-2C68-42E8-A3F077838F4B}"/>
              </a:ext>
            </a:extLst>
          </p:cNvPr>
          <p:cNvSpPr>
            <a:spLocks noGrp="1"/>
          </p:cNvSpPr>
          <p:nvPr>
            <p:ph type="sldNum" sz="quarter" idx="11"/>
          </p:nvPr>
        </p:nvSpPr>
        <p:spPr/>
        <p:txBody>
          <a:bodyPr/>
          <a:lstStyle/>
          <a:p>
            <a:r>
              <a:rPr lang="en-US" altLang="en-US"/>
              <a:t>7-</a:t>
            </a:r>
            <a:fld id="{08EF6BAF-0804-0745-96EA-A7C158ED80B8}" type="slidenum">
              <a:rPr lang="en-US" altLang="en-US"/>
              <a:pPr/>
              <a:t>74</a:t>
            </a:fld>
            <a:endParaRPr lang="en-US" altLang="en-US"/>
          </a:p>
        </p:txBody>
      </p:sp>
      <p:sp>
        <p:nvSpPr>
          <p:cNvPr id="233474" name="Rectangle 2">
            <a:extLst>
              <a:ext uri="{FF2B5EF4-FFF2-40B4-BE49-F238E27FC236}">
                <a16:creationId xmlns:a16="http://schemas.microsoft.com/office/drawing/2014/main" id="{5526B3D3-2ADA-C377-ACFB-4F8AA76EDA73}"/>
              </a:ext>
            </a:extLst>
          </p:cNvPr>
          <p:cNvSpPr>
            <a:spLocks noGrp="1" noChangeArrowheads="1"/>
          </p:cNvSpPr>
          <p:nvPr>
            <p:ph type="title"/>
          </p:nvPr>
        </p:nvSpPr>
        <p:spPr/>
        <p:txBody>
          <a:bodyPr/>
          <a:lstStyle/>
          <a:p>
            <a:pPr algn="l"/>
            <a:r>
              <a:rPr lang="en-US" altLang="en-US"/>
              <a:t>Scenario 1: mixed FTP and audio</a:t>
            </a:r>
          </a:p>
        </p:txBody>
      </p:sp>
      <p:sp>
        <p:nvSpPr>
          <p:cNvPr id="233475" name="Rectangle 3">
            <a:extLst>
              <a:ext uri="{FF2B5EF4-FFF2-40B4-BE49-F238E27FC236}">
                <a16:creationId xmlns:a16="http://schemas.microsoft.com/office/drawing/2014/main" id="{7F71FAD0-B5A2-EB29-274F-5D69E1BBD972}"/>
              </a:ext>
            </a:extLst>
          </p:cNvPr>
          <p:cNvSpPr>
            <a:spLocks noGrp="1" noChangeArrowheads="1"/>
          </p:cNvSpPr>
          <p:nvPr>
            <p:ph type="body" idx="1"/>
          </p:nvPr>
        </p:nvSpPr>
        <p:spPr>
          <a:xfrm>
            <a:off x="533400" y="1139825"/>
            <a:ext cx="8191500" cy="1963738"/>
          </a:xfrm>
        </p:spPr>
        <p:txBody>
          <a:bodyPr/>
          <a:lstStyle/>
          <a:p>
            <a:r>
              <a:rPr lang="en-US" altLang="en-US"/>
              <a:t>Example:  1Mbps IP phone, FTP share 1.5 Mbps link. </a:t>
            </a:r>
          </a:p>
          <a:p>
            <a:pPr lvl="1"/>
            <a:r>
              <a:rPr lang="en-US" altLang="en-US"/>
              <a:t>bursts of FTP can congest router, cause audio loss</a:t>
            </a:r>
          </a:p>
          <a:p>
            <a:pPr lvl="1"/>
            <a:r>
              <a:rPr lang="en-US" altLang="en-US"/>
              <a:t>want to give priority to audio over FTP</a:t>
            </a:r>
          </a:p>
        </p:txBody>
      </p:sp>
      <p:sp>
        <p:nvSpPr>
          <p:cNvPr id="233477" name="Text Box 5">
            <a:extLst>
              <a:ext uri="{FF2B5EF4-FFF2-40B4-BE49-F238E27FC236}">
                <a16:creationId xmlns:a16="http://schemas.microsoft.com/office/drawing/2014/main" id="{D373628B-06F5-C15A-C982-638B5760F56E}"/>
              </a:ext>
            </a:extLst>
          </p:cNvPr>
          <p:cNvSpPr txBox="1">
            <a:spLocks noChangeArrowheads="1"/>
          </p:cNvSpPr>
          <p:nvPr/>
        </p:nvSpPr>
        <p:spPr bwMode="auto">
          <a:xfrm>
            <a:off x="1149350" y="5094288"/>
            <a:ext cx="7299325" cy="118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chemeClr val="accent2"/>
                </a:solidFill>
              </a:rPr>
              <a:t>packet marking needed for router to distinguish between different classes; and new router policy to treat packets accordingly</a:t>
            </a:r>
            <a:endParaRPr lang="en-US" altLang="en-US" sz="2400">
              <a:solidFill>
                <a:schemeClr val="accent2"/>
              </a:solidFill>
              <a:latin typeface="Times New Roman" panose="02020603050405020304" pitchFamily="18" charset="0"/>
            </a:endParaRPr>
          </a:p>
        </p:txBody>
      </p:sp>
      <p:sp>
        <p:nvSpPr>
          <p:cNvPr id="233478" name="Rectangle 6">
            <a:extLst>
              <a:ext uri="{FF2B5EF4-FFF2-40B4-BE49-F238E27FC236}">
                <a16:creationId xmlns:a16="http://schemas.microsoft.com/office/drawing/2014/main" id="{53861DBC-D53A-3D2E-741E-B367CF21507A}"/>
              </a:ext>
            </a:extLst>
          </p:cNvPr>
          <p:cNvSpPr>
            <a:spLocks noChangeArrowheads="1"/>
          </p:cNvSpPr>
          <p:nvPr/>
        </p:nvSpPr>
        <p:spPr bwMode="auto">
          <a:xfrm>
            <a:off x="1035050" y="4992688"/>
            <a:ext cx="7577138" cy="1444625"/>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3479" name="Text Box 7">
            <a:extLst>
              <a:ext uri="{FF2B5EF4-FFF2-40B4-BE49-F238E27FC236}">
                <a16:creationId xmlns:a16="http://schemas.microsoft.com/office/drawing/2014/main" id="{6A3D64A6-67DF-DEFF-40F8-256605781FA8}"/>
              </a:ext>
            </a:extLst>
          </p:cNvPr>
          <p:cNvSpPr txBox="1">
            <a:spLocks noChangeArrowheads="1"/>
          </p:cNvSpPr>
          <p:nvPr/>
        </p:nvSpPr>
        <p:spPr bwMode="auto">
          <a:xfrm>
            <a:off x="1204913" y="4719638"/>
            <a:ext cx="161925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t>Principle 1</a:t>
            </a:r>
          </a:p>
        </p:txBody>
      </p:sp>
      <p:grpSp>
        <p:nvGrpSpPr>
          <p:cNvPr id="233541" name="Group 69">
            <a:extLst>
              <a:ext uri="{FF2B5EF4-FFF2-40B4-BE49-F238E27FC236}">
                <a16:creationId xmlns:a16="http://schemas.microsoft.com/office/drawing/2014/main" id="{088FB1D3-1A03-56EA-DE56-5045FC43F395}"/>
              </a:ext>
            </a:extLst>
          </p:cNvPr>
          <p:cNvGrpSpPr>
            <a:grpSpLocks/>
          </p:cNvGrpSpPr>
          <p:nvPr/>
        </p:nvGrpSpPr>
        <p:grpSpPr bwMode="auto">
          <a:xfrm>
            <a:off x="1854200" y="2414588"/>
            <a:ext cx="5748338" cy="1827212"/>
            <a:chOff x="1168" y="1521"/>
            <a:chExt cx="3621" cy="1151"/>
          </a:xfrm>
        </p:grpSpPr>
        <p:sp>
          <p:nvSpPr>
            <p:cNvPr id="233481" name="Line 9">
              <a:extLst>
                <a:ext uri="{FF2B5EF4-FFF2-40B4-BE49-F238E27FC236}">
                  <a16:creationId xmlns:a16="http://schemas.microsoft.com/office/drawing/2014/main" id="{0D942794-B9DE-9FFC-5529-0A89E91B09AD}"/>
                </a:ext>
              </a:extLst>
            </p:cNvPr>
            <p:cNvSpPr>
              <a:spLocks noChangeShapeType="1"/>
            </p:cNvSpPr>
            <p:nvPr/>
          </p:nvSpPr>
          <p:spPr bwMode="auto">
            <a:xfrm>
              <a:off x="1747" y="2091"/>
              <a:ext cx="234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aphicFrame>
          <p:nvGraphicFramePr>
            <p:cNvPr id="233483" name="Object 11">
              <a:extLst>
                <a:ext uri="{FF2B5EF4-FFF2-40B4-BE49-F238E27FC236}">
                  <a16:creationId xmlns:a16="http://schemas.microsoft.com/office/drawing/2014/main" id="{074F0A7D-2B22-E4D7-6B68-84C765F2E4F5}"/>
                </a:ext>
              </a:extLst>
            </p:cNvPr>
            <p:cNvGraphicFramePr>
              <a:graphicFrameLocks noChangeAspect="1"/>
            </p:cNvGraphicFramePr>
            <p:nvPr/>
          </p:nvGraphicFramePr>
          <p:xfrm>
            <a:off x="1168" y="2322"/>
            <a:ext cx="373" cy="269"/>
          </p:xfrm>
          <a:graphic>
            <a:graphicData uri="http://schemas.openxmlformats.org/presentationml/2006/ole">
              <mc:AlternateContent xmlns:mc="http://schemas.openxmlformats.org/markup-compatibility/2006">
                <mc:Choice xmlns:v="urn:schemas-microsoft-com:vml" Requires="v">
                  <p:oleObj name="Clip" r:id="rId3" imgW="17462500" imgH="14478000" progId="MS_ClipArt_Gallery.2">
                    <p:embed/>
                  </p:oleObj>
                </mc:Choice>
                <mc:Fallback>
                  <p:oleObj name="Clip" r:id="rId3" imgW="17462500" imgH="14478000" progId="MS_ClipArt_Gallery.2">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8" y="2322"/>
                          <a:ext cx="373" cy="2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33484" name="Group 12">
              <a:extLst>
                <a:ext uri="{FF2B5EF4-FFF2-40B4-BE49-F238E27FC236}">
                  <a16:creationId xmlns:a16="http://schemas.microsoft.com/office/drawing/2014/main" id="{A5BC528D-93E4-DAB5-7B44-C66F72731B5B}"/>
                </a:ext>
              </a:extLst>
            </p:cNvPr>
            <p:cNvGrpSpPr>
              <a:grpSpLocks/>
            </p:cNvGrpSpPr>
            <p:nvPr/>
          </p:nvGrpSpPr>
          <p:grpSpPr bwMode="auto">
            <a:xfrm>
              <a:off x="1969" y="1881"/>
              <a:ext cx="667" cy="348"/>
              <a:chOff x="1605" y="1665"/>
              <a:chExt cx="556" cy="501"/>
            </a:xfrm>
          </p:grpSpPr>
          <p:sp>
            <p:nvSpPr>
              <p:cNvPr id="233485" name="Freeform 13">
                <a:extLst>
                  <a:ext uri="{FF2B5EF4-FFF2-40B4-BE49-F238E27FC236}">
                    <a16:creationId xmlns:a16="http://schemas.microsoft.com/office/drawing/2014/main" id="{490B1429-2B93-FD59-64EC-FF54603C4815}"/>
                  </a:ext>
                </a:extLst>
              </p:cNvPr>
              <p:cNvSpPr>
                <a:spLocks/>
              </p:cNvSpPr>
              <p:nvPr/>
            </p:nvSpPr>
            <p:spPr bwMode="auto">
              <a:xfrm>
                <a:off x="1605" y="1739"/>
                <a:ext cx="556" cy="241"/>
              </a:xfrm>
              <a:custGeom>
                <a:avLst/>
                <a:gdLst>
                  <a:gd name="T0" fmla="*/ 5 w 556"/>
                  <a:gd name="T1" fmla="*/ 18 h 252"/>
                  <a:gd name="T2" fmla="*/ 47 w 556"/>
                  <a:gd name="T3" fmla="*/ 52 h 252"/>
                  <a:gd name="T4" fmla="*/ 119 w 556"/>
                  <a:gd name="T5" fmla="*/ 75 h 252"/>
                  <a:gd name="T6" fmla="*/ 180 w 556"/>
                  <a:gd name="T7" fmla="*/ 79 h 252"/>
                  <a:gd name="T8" fmla="*/ 257 w 556"/>
                  <a:gd name="T9" fmla="*/ 87 h 252"/>
                  <a:gd name="T10" fmla="*/ 315 w 556"/>
                  <a:gd name="T11" fmla="*/ 87 h 252"/>
                  <a:gd name="T12" fmla="*/ 387 w 556"/>
                  <a:gd name="T13" fmla="*/ 81 h 252"/>
                  <a:gd name="T14" fmla="*/ 452 w 556"/>
                  <a:gd name="T15" fmla="*/ 70 h 252"/>
                  <a:gd name="T16" fmla="*/ 531 w 556"/>
                  <a:gd name="T17" fmla="*/ 37 h 252"/>
                  <a:gd name="T18" fmla="*/ 552 w 556"/>
                  <a:gd name="T19" fmla="*/ 27 h 252"/>
                  <a:gd name="T20" fmla="*/ 550 w 556"/>
                  <a:gd name="T21" fmla="*/ 160 h 252"/>
                  <a:gd name="T22" fmla="*/ 518 w 556"/>
                  <a:gd name="T23" fmla="*/ 196 h 252"/>
                  <a:gd name="T24" fmla="*/ 489 w 556"/>
                  <a:gd name="T25" fmla="*/ 216 h 252"/>
                  <a:gd name="T26" fmla="*/ 450 w 556"/>
                  <a:gd name="T27" fmla="*/ 231 h 252"/>
                  <a:gd name="T28" fmla="*/ 393 w 556"/>
                  <a:gd name="T29" fmla="*/ 244 h 252"/>
                  <a:gd name="T30" fmla="*/ 323 w 556"/>
                  <a:gd name="T31" fmla="*/ 251 h 252"/>
                  <a:gd name="T32" fmla="*/ 261 w 556"/>
                  <a:gd name="T33" fmla="*/ 252 h 252"/>
                  <a:gd name="T34" fmla="*/ 205 w 556"/>
                  <a:gd name="T35" fmla="*/ 248 h 252"/>
                  <a:gd name="T36" fmla="*/ 155 w 556"/>
                  <a:gd name="T37" fmla="*/ 241 h 252"/>
                  <a:gd name="T38" fmla="*/ 88 w 556"/>
                  <a:gd name="T39" fmla="*/ 224 h 252"/>
                  <a:gd name="T40" fmla="*/ 51 w 556"/>
                  <a:gd name="T41" fmla="*/ 209 h 252"/>
                  <a:gd name="T42" fmla="*/ 25 w 556"/>
                  <a:gd name="T43" fmla="*/ 181 h 252"/>
                  <a:gd name="T44" fmla="*/ 5 w 556"/>
                  <a:gd name="T45" fmla="*/ 157 h 252"/>
                  <a:gd name="T46" fmla="*/ 5 w 556"/>
                  <a:gd name="T47" fmla="*/ 18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6" h="252">
                    <a:moveTo>
                      <a:pt x="5" y="18"/>
                    </a:moveTo>
                    <a:cubicBezTo>
                      <a:pt x="12" y="0"/>
                      <a:pt x="28" y="43"/>
                      <a:pt x="47" y="52"/>
                    </a:cubicBezTo>
                    <a:cubicBezTo>
                      <a:pt x="66" y="61"/>
                      <a:pt x="97" y="71"/>
                      <a:pt x="119" y="75"/>
                    </a:cubicBezTo>
                    <a:cubicBezTo>
                      <a:pt x="141" y="79"/>
                      <a:pt x="157" y="77"/>
                      <a:pt x="180" y="79"/>
                    </a:cubicBezTo>
                    <a:cubicBezTo>
                      <a:pt x="203" y="81"/>
                      <a:pt x="235" y="86"/>
                      <a:pt x="257" y="87"/>
                    </a:cubicBezTo>
                    <a:cubicBezTo>
                      <a:pt x="279" y="88"/>
                      <a:pt x="293" y="88"/>
                      <a:pt x="315" y="87"/>
                    </a:cubicBezTo>
                    <a:cubicBezTo>
                      <a:pt x="337" y="86"/>
                      <a:pt x="364" y="84"/>
                      <a:pt x="387" y="81"/>
                    </a:cubicBezTo>
                    <a:cubicBezTo>
                      <a:pt x="410" y="78"/>
                      <a:pt x="428" y="77"/>
                      <a:pt x="452" y="70"/>
                    </a:cubicBezTo>
                    <a:cubicBezTo>
                      <a:pt x="476" y="63"/>
                      <a:pt x="514" y="44"/>
                      <a:pt x="531" y="37"/>
                    </a:cubicBezTo>
                    <a:cubicBezTo>
                      <a:pt x="548" y="30"/>
                      <a:pt x="549" y="7"/>
                      <a:pt x="552" y="27"/>
                    </a:cubicBezTo>
                    <a:cubicBezTo>
                      <a:pt x="555" y="47"/>
                      <a:pt x="556" y="132"/>
                      <a:pt x="550" y="160"/>
                    </a:cubicBezTo>
                    <a:cubicBezTo>
                      <a:pt x="544" y="188"/>
                      <a:pt x="527" y="187"/>
                      <a:pt x="518" y="196"/>
                    </a:cubicBezTo>
                    <a:cubicBezTo>
                      <a:pt x="508" y="206"/>
                      <a:pt x="500" y="210"/>
                      <a:pt x="489" y="216"/>
                    </a:cubicBezTo>
                    <a:cubicBezTo>
                      <a:pt x="478" y="221"/>
                      <a:pt x="465" y="227"/>
                      <a:pt x="450" y="231"/>
                    </a:cubicBezTo>
                    <a:cubicBezTo>
                      <a:pt x="434" y="235"/>
                      <a:pt x="414" y="241"/>
                      <a:pt x="393" y="244"/>
                    </a:cubicBezTo>
                    <a:cubicBezTo>
                      <a:pt x="371" y="246"/>
                      <a:pt x="344" y="249"/>
                      <a:pt x="323" y="251"/>
                    </a:cubicBezTo>
                    <a:cubicBezTo>
                      <a:pt x="301" y="252"/>
                      <a:pt x="280" y="252"/>
                      <a:pt x="261" y="252"/>
                    </a:cubicBezTo>
                    <a:cubicBezTo>
                      <a:pt x="241" y="252"/>
                      <a:pt x="222" y="249"/>
                      <a:pt x="205" y="248"/>
                    </a:cubicBezTo>
                    <a:cubicBezTo>
                      <a:pt x="187" y="246"/>
                      <a:pt x="174" y="245"/>
                      <a:pt x="155" y="241"/>
                    </a:cubicBezTo>
                    <a:cubicBezTo>
                      <a:pt x="135" y="237"/>
                      <a:pt x="104" y="230"/>
                      <a:pt x="88" y="224"/>
                    </a:cubicBezTo>
                    <a:cubicBezTo>
                      <a:pt x="71" y="219"/>
                      <a:pt x="62" y="216"/>
                      <a:pt x="51" y="209"/>
                    </a:cubicBezTo>
                    <a:cubicBezTo>
                      <a:pt x="40" y="202"/>
                      <a:pt x="32" y="189"/>
                      <a:pt x="25" y="181"/>
                    </a:cubicBezTo>
                    <a:cubicBezTo>
                      <a:pt x="17" y="173"/>
                      <a:pt x="8" y="184"/>
                      <a:pt x="5" y="157"/>
                    </a:cubicBezTo>
                    <a:cubicBezTo>
                      <a:pt x="2" y="131"/>
                      <a:pt x="0" y="34"/>
                      <a:pt x="5" y="18"/>
                    </a:cubicBezTo>
                    <a:close/>
                  </a:path>
                </a:pathLst>
              </a:custGeom>
              <a:gradFill rotWithShape="1">
                <a:gsLst>
                  <a:gs pos="0">
                    <a:schemeClr va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3486" name="Oval 14">
                <a:extLst>
                  <a:ext uri="{FF2B5EF4-FFF2-40B4-BE49-F238E27FC236}">
                    <a16:creationId xmlns:a16="http://schemas.microsoft.com/office/drawing/2014/main" id="{5654BD43-DB5D-F396-4EB3-4BB04B31EBA1}"/>
                  </a:ext>
                </a:extLst>
              </p:cNvPr>
              <p:cNvSpPr>
                <a:spLocks noChangeArrowheads="1"/>
              </p:cNvSpPr>
              <p:nvPr/>
            </p:nvSpPr>
            <p:spPr bwMode="auto">
              <a:xfrm>
                <a:off x="1610" y="1784"/>
                <a:ext cx="548" cy="137"/>
              </a:xfrm>
              <a:prstGeom prst="ellipse">
                <a:avLst/>
              </a:prstGeom>
              <a:noFill/>
              <a:ln w="12700" cap="rnd">
                <a:solidFill>
                  <a:schemeClr val="tx1"/>
                </a:solidFill>
                <a:prstDash val="sysDot"/>
                <a:round/>
                <a:headEnd/>
                <a:tailEnd/>
              </a:ln>
              <a:effectLst/>
              <a:extLst>
                <a:ext uri="{909E8E84-426E-40DD-AFC4-6F175D3DCCD1}">
                  <a14:hiddenFill xmlns:a14="http://schemas.microsoft.com/office/drawing/2010/main">
                    <a:gradFill rotWithShape="1">
                      <a:gsLst>
                        <a:gs pos="0">
                          <a:schemeClr val="hlink"/>
                        </a:gs>
                        <a:gs pos="100000">
                          <a:srgbClr val="FFFFFF"/>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3487" name="Line 15">
                <a:extLst>
                  <a:ext uri="{FF2B5EF4-FFF2-40B4-BE49-F238E27FC236}">
                    <a16:creationId xmlns:a16="http://schemas.microsoft.com/office/drawing/2014/main" id="{7D8F8C9A-77A5-DCF5-B0A5-405304410560}"/>
                  </a:ext>
                </a:extLst>
              </p:cNvPr>
              <p:cNvSpPr>
                <a:spLocks noChangeShapeType="1"/>
              </p:cNvSpPr>
              <p:nvPr/>
            </p:nvSpPr>
            <p:spPr bwMode="auto">
              <a:xfrm>
                <a:off x="1612" y="1763"/>
                <a:ext cx="0" cy="8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3488" name="Line 16">
                <a:extLst>
                  <a:ext uri="{FF2B5EF4-FFF2-40B4-BE49-F238E27FC236}">
                    <a16:creationId xmlns:a16="http://schemas.microsoft.com/office/drawing/2014/main" id="{DC7F3371-8703-FE66-1687-F3271EC4BAE5}"/>
                  </a:ext>
                </a:extLst>
              </p:cNvPr>
              <p:cNvSpPr>
                <a:spLocks noChangeShapeType="1"/>
              </p:cNvSpPr>
              <p:nvPr/>
            </p:nvSpPr>
            <p:spPr bwMode="auto">
              <a:xfrm>
                <a:off x="2160" y="1739"/>
                <a:ext cx="0" cy="8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3489" name="Oval 17">
                <a:extLst>
                  <a:ext uri="{FF2B5EF4-FFF2-40B4-BE49-F238E27FC236}">
                    <a16:creationId xmlns:a16="http://schemas.microsoft.com/office/drawing/2014/main" id="{D5A28330-F3EA-6813-A0C4-06E7B7E4AE9C}"/>
                  </a:ext>
                </a:extLst>
              </p:cNvPr>
              <p:cNvSpPr>
                <a:spLocks noChangeArrowheads="1"/>
              </p:cNvSpPr>
              <p:nvPr/>
            </p:nvSpPr>
            <p:spPr bwMode="auto">
              <a:xfrm>
                <a:off x="1607" y="1665"/>
                <a:ext cx="550" cy="158"/>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33490" name="Group 18">
                <a:extLst>
                  <a:ext uri="{FF2B5EF4-FFF2-40B4-BE49-F238E27FC236}">
                    <a16:creationId xmlns:a16="http://schemas.microsoft.com/office/drawing/2014/main" id="{D33D2A27-FC9A-749E-9EF5-83C4E74AFDB4}"/>
                  </a:ext>
                </a:extLst>
              </p:cNvPr>
              <p:cNvGrpSpPr>
                <a:grpSpLocks/>
              </p:cNvGrpSpPr>
              <p:nvPr/>
            </p:nvGrpSpPr>
            <p:grpSpPr bwMode="auto">
              <a:xfrm>
                <a:off x="1740" y="1700"/>
                <a:ext cx="272" cy="92"/>
                <a:chOff x="2848" y="848"/>
                <a:chExt cx="140" cy="98"/>
              </a:xfrm>
            </p:grpSpPr>
            <p:sp>
              <p:nvSpPr>
                <p:cNvPr id="233491" name="Line 19">
                  <a:extLst>
                    <a:ext uri="{FF2B5EF4-FFF2-40B4-BE49-F238E27FC236}">
                      <a16:creationId xmlns:a16="http://schemas.microsoft.com/office/drawing/2014/main" id="{E1C63CE6-87FE-2058-44D0-E80035A6CCB9}"/>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3492" name="Line 20">
                  <a:extLst>
                    <a:ext uri="{FF2B5EF4-FFF2-40B4-BE49-F238E27FC236}">
                      <a16:creationId xmlns:a16="http://schemas.microsoft.com/office/drawing/2014/main" id="{BC097308-E1CE-5107-B63A-B80C4F21C768}"/>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3493" name="Line 21">
                  <a:extLst>
                    <a:ext uri="{FF2B5EF4-FFF2-40B4-BE49-F238E27FC236}">
                      <a16:creationId xmlns:a16="http://schemas.microsoft.com/office/drawing/2014/main" id="{F0646B82-96EA-ABB2-3110-2AD8AF26E65D}"/>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3494" name="Group 22">
                <a:extLst>
                  <a:ext uri="{FF2B5EF4-FFF2-40B4-BE49-F238E27FC236}">
                    <a16:creationId xmlns:a16="http://schemas.microsoft.com/office/drawing/2014/main" id="{55894695-2784-065A-F5EF-949BFEDD1760}"/>
                  </a:ext>
                </a:extLst>
              </p:cNvPr>
              <p:cNvGrpSpPr>
                <a:grpSpLocks/>
              </p:cNvGrpSpPr>
              <p:nvPr/>
            </p:nvGrpSpPr>
            <p:grpSpPr bwMode="auto">
              <a:xfrm flipV="1">
                <a:off x="1740" y="1699"/>
                <a:ext cx="272" cy="92"/>
                <a:chOff x="2848" y="848"/>
                <a:chExt cx="140" cy="98"/>
              </a:xfrm>
            </p:grpSpPr>
            <p:sp>
              <p:nvSpPr>
                <p:cNvPr id="233495" name="Line 23">
                  <a:extLst>
                    <a:ext uri="{FF2B5EF4-FFF2-40B4-BE49-F238E27FC236}">
                      <a16:creationId xmlns:a16="http://schemas.microsoft.com/office/drawing/2014/main" id="{F96E26C1-0CC8-73A9-DB42-326D602B3809}"/>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3496" name="Line 24">
                  <a:extLst>
                    <a:ext uri="{FF2B5EF4-FFF2-40B4-BE49-F238E27FC236}">
                      <a16:creationId xmlns:a16="http://schemas.microsoft.com/office/drawing/2014/main" id="{69830493-F373-A88E-37AD-F5886E2A767D}"/>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3497" name="Line 25">
                  <a:extLst>
                    <a:ext uri="{FF2B5EF4-FFF2-40B4-BE49-F238E27FC236}">
                      <a16:creationId xmlns:a16="http://schemas.microsoft.com/office/drawing/2014/main" id="{F2E58F4B-FFDA-EB07-B4AD-EA82B65ED5EE}"/>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33498" name="Oval 26">
                <a:extLst>
                  <a:ext uri="{FF2B5EF4-FFF2-40B4-BE49-F238E27FC236}">
                    <a16:creationId xmlns:a16="http://schemas.microsoft.com/office/drawing/2014/main" id="{93D5C6A6-387A-A4D8-4154-417A2151929A}"/>
                  </a:ext>
                </a:extLst>
              </p:cNvPr>
              <p:cNvSpPr>
                <a:spLocks noChangeArrowheads="1"/>
              </p:cNvSpPr>
              <p:nvPr/>
            </p:nvSpPr>
            <p:spPr bwMode="auto">
              <a:xfrm>
                <a:off x="1609" y="2008"/>
                <a:ext cx="550" cy="158"/>
              </a:xfrm>
              <a:prstGeom prst="ellipse">
                <a:avLst/>
              </a:prstGeom>
              <a:gradFill rotWithShape="1">
                <a:gsLst>
                  <a:gs pos="0">
                    <a:srgbClr val="FFFFFF"/>
                  </a:gs>
                  <a:gs pos="100000">
                    <a:schemeClr val="hlink"/>
                  </a:gs>
                </a:gsLst>
                <a:lin ang="5400000" scaled="1"/>
              </a:gra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3499" name="Group 27">
              <a:extLst>
                <a:ext uri="{FF2B5EF4-FFF2-40B4-BE49-F238E27FC236}">
                  <a16:creationId xmlns:a16="http://schemas.microsoft.com/office/drawing/2014/main" id="{FF43E7A0-5D82-BF0D-4725-E07B5369D3ED}"/>
                </a:ext>
              </a:extLst>
            </p:cNvPr>
            <p:cNvGrpSpPr>
              <a:grpSpLocks/>
            </p:cNvGrpSpPr>
            <p:nvPr/>
          </p:nvGrpSpPr>
          <p:grpSpPr bwMode="auto">
            <a:xfrm>
              <a:off x="2127" y="2055"/>
              <a:ext cx="488" cy="86"/>
              <a:chOff x="3150" y="1799"/>
              <a:chExt cx="643" cy="204"/>
            </a:xfrm>
          </p:grpSpPr>
          <p:sp>
            <p:nvSpPr>
              <p:cNvPr id="233500" name="Rectangle 28">
                <a:extLst>
                  <a:ext uri="{FF2B5EF4-FFF2-40B4-BE49-F238E27FC236}">
                    <a16:creationId xmlns:a16="http://schemas.microsoft.com/office/drawing/2014/main" id="{EEA8F508-E469-EAB1-C553-49669D20ACC5}"/>
                  </a:ext>
                </a:extLst>
              </p:cNvPr>
              <p:cNvSpPr>
                <a:spLocks noChangeArrowheads="1"/>
              </p:cNvSpPr>
              <p:nvPr/>
            </p:nvSpPr>
            <p:spPr bwMode="auto">
              <a:xfrm>
                <a:off x="3633" y="1799"/>
                <a:ext cx="160" cy="204"/>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3501" name="Rectangle 29">
                <a:extLst>
                  <a:ext uri="{FF2B5EF4-FFF2-40B4-BE49-F238E27FC236}">
                    <a16:creationId xmlns:a16="http://schemas.microsoft.com/office/drawing/2014/main" id="{7FA60F8D-1DA1-666A-0819-C10F834689CC}"/>
                  </a:ext>
                </a:extLst>
              </p:cNvPr>
              <p:cNvSpPr>
                <a:spLocks noChangeArrowheads="1"/>
              </p:cNvSpPr>
              <p:nvPr/>
            </p:nvSpPr>
            <p:spPr bwMode="auto">
              <a:xfrm>
                <a:off x="3472" y="1799"/>
                <a:ext cx="160" cy="204"/>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3502" name="Rectangle 30">
                <a:extLst>
                  <a:ext uri="{FF2B5EF4-FFF2-40B4-BE49-F238E27FC236}">
                    <a16:creationId xmlns:a16="http://schemas.microsoft.com/office/drawing/2014/main" id="{0820967C-CCAA-1595-CB36-BA7A51CFBEE3}"/>
                  </a:ext>
                </a:extLst>
              </p:cNvPr>
              <p:cNvSpPr>
                <a:spLocks noChangeArrowheads="1"/>
              </p:cNvSpPr>
              <p:nvPr/>
            </p:nvSpPr>
            <p:spPr bwMode="auto">
              <a:xfrm>
                <a:off x="3311" y="1799"/>
                <a:ext cx="160" cy="204"/>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3503" name="Rectangle 31">
                <a:extLst>
                  <a:ext uri="{FF2B5EF4-FFF2-40B4-BE49-F238E27FC236}">
                    <a16:creationId xmlns:a16="http://schemas.microsoft.com/office/drawing/2014/main" id="{BDF41569-92A3-A0E9-B579-AD5972F88DD6}"/>
                  </a:ext>
                </a:extLst>
              </p:cNvPr>
              <p:cNvSpPr>
                <a:spLocks noChangeArrowheads="1"/>
              </p:cNvSpPr>
              <p:nvPr/>
            </p:nvSpPr>
            <p:spPr bwMode="auto">
              <a:xfrm>
                <a:off x="3150" y="1799"/>
                <a:ext cx="160" cy="204"/>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33504" name="Line 32">
              <a:extLst>
                <a:ext uri="{FF2B5EF4-FFF2-40B4-BE49-F238E27FC236}">
                  <a16:creationId xmlns:a16="http://schemas.microsoft.com/office/drawing/2014/main" id="{7D6D2F5A-7E43-ADCC-87DB-50C4A3A36A84}"/>
                </a:ext>
              </a:extLst>
            </p:cNvPr>
            <p:cNvSpPr>
              <a:spLocks noChangeShapeType="1"/>
            </p:cNvSpPr>
            <p:nvPr/>
          </p:nvSpPr>
          <p:spPr bwMode="auto">
            <a:xfrm flipH="1">
              <a:off x="1598" y="1739"/>
              <a:ext cx="306" cy="6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3505" name="Line 33">
              <a:extLst>
                <a:ext uri="{FF2B5EF4-FFF2-40B4-BE49-F238E27FC236}">
                  <a16:creationId xmlns:a16="http://schemas.microsoft.com/office/drawing/2014/main" id="{D4A91505-0B05-D1AD-057D-F1E68950ABAA}"/>
                </a:ext>
              </a:extLst>
            </p:cNvPr>
            <p:cNvSpPr>
              <a:spLocks noChangeShapeType="1"/>
            </p:cNvSpPr>
            <p:nvPr/>
          </p:nvSpPr>
          <p:spPr bwMode="auto">
            <a:xfrm flipH="1" flipV="1">
              <a:off x="1449" y="2424"/>
              <a:ext cx="156" cy="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3506" name="Line 34">
              <a:extLst>
                <a:ext uri="{FF2B5EF4-FFF2-40B4-BE49-F238E27FC236}">
                  <a16:creationId xmlns:a16="http://schemas.microsoft.com/office/drawing/2014/main" id="{603B0958-C445-03DA-38D1-EDDDCB05E5CA}"/>
                </a:ext>
              </a:extLst>
            </p:cNvPr>
            <p:cNvSpPr>
              <a:spLocks noChangeShapeType="1"/>
            </p:cNvSpPr>
            <p:nvPr/>
          </p:nvSpPr>
          <p:spPr bwMode="auto">
            <a:xfrm flipH="1">
              <a:off x="1677" y="1733"/>
              <a:ext cx="23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3507" name="Line 35">
              <a:extLst>
                <a:ext uri="{FF2B5EF4-FFF2-40B4-BE49-F238E27FC236}">
                  <a16:creationId xmlns:a16="http://schemas.microsoft.com/office/drawing/2014/main" id="{73F05771-2EAE-5A51-8B34-4E094BE15C29}"/>
                </a:ext>
              </a:extLst>
            </p:cNvPr>
            <p:cNvSpPr>
              <a:spLocks noChangeShapeType="1"/>
            </p:cNvSpPr>
            <p:nvPr/>
          </p:nvSpPr>
          <p:spPr bwMode="auto">
            <a:xfrm flipH="1">
              <a:off x="3952" y="1702"/>
              <a:ext cx="306" cy="6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3508" name="Line 36">
              <a:extLst>
                <a:ext uri="{FF2B5EF4-FFF2-40B4-BE49-F238E27FC236}">
                  <a16:creationId xmlns:a16="http://schemas.microsoft.com/office/drawing/2014/main" id="{BAF611BA-1F7A-B8B6-F7FD-0273ECF070AA}"/>
                </a:ext>
              </a:extLst>
            </p:cNvPr>
            <p:cNvSpPr>
              <a:spLocks noChangeShapeType="1"/>
            </p:cNvSpPr>
            <p:nvPr/>
          </p:nvSpPr>
          <p:spPr bwMode="auto">
            <a:xfrm flipH="1">
              <a:off x="3960" y="2391"/>
              <a:ext cx="23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3509" name="Line 37">
              <a:extLst>
                <a:ext uri="{FF2B5EF4-FFF2-40B4-BE49-F238E27FC236}">
                  <a16:creationId xmlns:a16="http://schemas.microsoft.com/office/drawing/2014/main" id="{8519A6D4-3089-A588-0F73-309CDBB6E4C5}"/>
                </a:ext>
              </a:extLst>
            </p:cNvPr>
            <p:cNvSpPr>
              <a:spLocks noChangeShapeType="1"/>
            </p:cNvSpPr>
            <p:nvPr/>
          </p:nvSpPr>
          <p:spPr bwMode="auto">
            <a:xfrm flipH="1" flipV="1">
              <a:off x="4258" y="1702"/>
              <a:ext cx="1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233512" name="Group 40">
              <a:extLst>
                <a:ext uri="{FF2B5EF4-FFF2-40B4-BE49-F238E27FC236}">
                  <a16:creationId xmlns:a16="http://schemas.microsoft.com/office/drawing/2014/main" id="{3E79B291-BDEF-AFA7-0948-71C3AEB5FA18}"/>
                </a:ext>
              </a:extLst>
            </p:cNvPr>
            <p:cNvGrpSpPr>
              <a:grpSpLocks/>
            </p:cNvGrpSpPr>
            <p:nvPr/>
          </p:nvGrpSpPr>
          <p:grpSpPr bwMode="auto">
            <a:xfrm>
              <a:off x="3206" y="1978"/>
              <a:ext cx="631" cy="183"/>
              <a:chOff x="3600" y="219"/>
              <a:chExt cx="360" cy="175"/>
            </a:xfrm>
          </p:grpSpPr>
          <p:sp>
            <p:nvSpPr>
              <p:cNvPr id="233513" name="Oval 41">
                <a:extLst>
                  <a:ext uri="{FF2B5EF4-FFF2-40B4-BE49-F238E27FC236}">
                    <a16:creationId xmlns:a16="http://schemas.microsoft.com/office/drawing/2014/main" id="{2CBA85F6-DF60-7434-AC3C-BCFC74B8731D}"/>
                  </a:ext>
                </a:extLst>
              </p:cNvPr>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3514" name="Line 42">
                <a:extLst>
                  <a:ext uri="{FF2B5EF4-FFF2-40B4-BE49-F238E27FC236}">
                    <a16:creationId xmlns:a16="http://schemas.microsoft.com/office/drawing/2014/main" id="{44D72C4D-45BC-74B5-EB01-088176FC3FF9}"/>
                  </a:ext>
                </a:extLst>
              </p:cNvPr>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3515" name="Line 43">
                <a:extLst>
                  <a:ext uri="{FF2B5EF4-FFF2-40B4-BE49-F238E27FC236}">
                    <a16:creationId xmlns:a16="http://schemas.microsoft.com/office/drawing/2014/main" id="{63C15D48-0F81-1C5C-8889-F2E034B18CD5}"/>
                  </a:ext>
                </a:extLst>
              </p:cNvPr>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3516" name="Rectangle 44">
                <a:extLst>
                  <a:ext uri="{FF2B5EF4-FFF2-40B4-BE49-F238E27FC236}">
                    <a16:creationId xmlns:a16="http://schemas.microsoft.com/office/drawing/2014/main" id="{BDB1F8B8-1D12-5876-B671-75CE98124477}"/>
                  </a:ext>
                </a:extLst>
              </p:cNvPr>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sp>
            <p:nvSpPr>
              <p:cNvPr id="233517" name="Oval 45">
                <a:extLst>
                  <a:ext uri="{FF2B5EF4-FFF2-40B4-BE49-F238E27FC236}">
                    <a16:creationId xmlns:a16="http://schemas.microsoft.com/office/drawing/2014/main" id="{457BB1E7-DB42-D8A5-E125-582A59B881BC}"/>
                  </a:ext>
                </a:extLst>
              </p:cNvPr>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33518" name="Group 46">
                <a:extLst>
                  <a:ext uri="{FF2B5EF4-FFF2-40B4-BE49-F238E27FC236}">
                    <a16:creationId xmlns:a16="http://schemas.microsoft.com/office/drawing/2014/main" id="{68821401-37A4-8310-82E8-B17A48B8E3E4}"/>
                  </a:ext>
                </a:extLst>
              </p:cNvPr>
              <p:cNvGrpSpPr>
                <a:grpSpLocks/>
              </p:cNvGrpSpPr>
              <p:nvPr/>
            </p:nvGrpSpPr>
            <p:grpSpPr bwMode="auto">
              <a:xfrm>
                <a:off x="3686" y="244"/>
                <a:ext cx="177" cy="66"/>
                <a:chOff x="2848" y="848"/>
                <a:chExt cx="140" cy="98"/>
              </a:xfrm>
            </p:grpSpPr>
            <p:sp>
              <p:nvSpPr>
                <p:cNvPr id="233519" name="Line 47">
                  <a:extLst>
                    <a:ext uri="{FF2B5EF4-FFF2-40B4-BE49-F238E27FC236}">
                      <a16:creationId xmlns:a16="http://schemas.microsoft.com/office/drawing/2014/main" id="{2BA4B1D0-7AB6-E261-2F09-B8336462C6C2}"/>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3520" name="Line 48">
                  <a:extLst>
                    <a:ext uri="{FF2B5EF4-FFF2-40B4-BE49-F238E27FC236}">
                      <a16:creationId xmlns:a16="http://schemas.microsoft.com/office/drawing/2014/main" id="{827B0782-BF0A-AA1A-990E-8D914F63A627}"/>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3521" name="Line 49">
                  <a:extLst>
                    <a:ext uri="{FF2B5EF4-FFF2-40B4-BE49-F238E27FC236}">
                      <a16:creationId xmlns:a16="http://schemas.microsoft.com/office/drawing/2014/main" id="{BA361670-D695-E7CC-AFD7-7D3879EB8503}"/>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3522" name="Group 50">
                <a:extLst>
                  <a:ext uri="{FF2B5EF4-FFF2-40B4-BE49-F238E27FC236}">
                    <a16:creationId xmlns:a16="http://schemas.microsoft.com/office/drawing/2014/main" id="{266DFCC0-6D17-FA33-1C52-0D8F71B0CFFD}"/>
                  </a:ext>
                </a:extLst>
              </p:cNvPr>
              <p:cNvGrpSpPr>
                <a:grpSpLocks/>
              </p:cNvGrpSpPr>
              <p:nvPr/>
            </p:nvGrpSpPr>
            <p:grpSpPr bwMode="auto">
              <a:xfrm flipV="1">
                <a:off x="3686" y="243"/>
                <a:ext cx="177" cy="66"/>
                <a:chOff x="2848" y="848"/>
                <a:chExt cx="140" cy="98"/>
              </a:xfrm>
            </p:grpSpPr>
            <p:sp>
              <p:nvSpPr>
                <p:cNvPr id="233523" name="Line 51">
                  <a:extLst>
                    <a:ext uri="{FF2B5EF4-FFF2-40B4-BE49-F238E27FC236}">
                      <a16:creationId xmlns:a16="http://schemas.microsoft.com/office/drawing/2014/main" id="{1DAD274B-8A5E-5059-78F0-436D9D154D2C}"/>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3524" name="Line 52">
                  <a:extLst>
                    <a:ext uri="{FF2B5EF4-FFF2-40B4-BE49-F238E27FC236}">
                      <a16:creationId xmlns:a16="http://schemas.microsoft.com/office/drawing/2014/main" id="{56CC780F-3EA2-535F-9DC4-0EF620987107}"/>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3525" name="Line 53">
                  <a:extLst>
                    <a:ext uri="{FF2B5EF4-FFF2-40B4-BE49-F238E27FC236}">
                      <a16:creationId xmlns:a16="http://schemas.microsoft.com/office/drawing/2014/main" id="{248C96C2-3DA6-F5E1-3A8A-901D40264F58}"/>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33526" name="Text Box 54">
              <a:extLst>
                <a:ext uri="{FF2B5EF4-FFF2-40B4-BE49-F238E27FC236}">
                  <a16:creationId xmlns:a16="http://schemas.microsoft.com/office/drawing/2014/main" id="{AAD07F72-0B79-2B97-B9A5-E6F33D2B3067}"/>
                </a:ext>
              </a:extLst>
            </p:cNvPr>
            <p:cNvSpPr txBox="1">
              <a:spLocks noChangeArrowheads="1"/>
            </p:cNvSpPr>
            <p:nvPr/>
          </p:nvSpPr>
          <p:spPr bwMode="auto">
            <a:xfrm>
              <a:off x="2163" y="1675"/>
              <a:ext cx="28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R1</a:t>
              </a:r>
            </a:p>
          </p:txBody>
        </p:sp>
        <p:sp>
          <p:nvSpPr>
            <p:cNvPr id="233527" name="Text Box 55">
              <a:extLst>
                <a:ext uri="{FF2B5EF4-FFF2-40B4-BE49-F238E27FC236}">
                  <a16:creationId xmlns:a16="http://schemas.microsoft.com/office/drawing/2014/main" id="{8E1BFB45-8455-0D11-5F6B-6EA2B6673BC7}"/>
                </a:ext>
              </a:extLst>
            </p:cNvPr>
            <p:cNvSpPr txBox="1">
              <a:spLocks noChangeArrowheads="1"/>
            </p:cNvSpPr>
            <p:nvPr/>
          </p:nvSpPr>
          <p:spPr bwMode="auto">
            <a:xfrm>
              <a:off x="3421" y="1730"/>
              <a:ext cx="31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R2</a:t>
              </a:r>
            </a:p>
          </p:txBody>
        </p:sp>
        <p:sp>
          <p:nvSpPr>
            <p:cNvPr id="233536" name="Freeform 64">
              <a:extLst>
                <a:ext uri="{FF2B5EF4-FFF2-40B4-BE49-F238E27FC236}">
                  <a16:creationId xmlns:a16="http://schemas.microsoft.com/office/drawing/2014/main" id="{20DA15E3-7593-0CC7-94CC-B91F042F1DFD}"/>
                </a:ext>
              </a:extLst>
            </p:cNvPr>
            <p:cNvSpPr>
              <a:spLocks/>
            </p:cNvSpPr>
            <p:nvPr/>
          </p:nvSpPr>
          <p:spPr bwMode="auto">
            <a:xfrm>
              <a:off x="1712" y="1629"/>
              <a:ext cx="2668" cy="407"/>
            </a:xfrm>
            <a:custGeom>
              <a:avLst/>
              <a:gdLst>
                <a:gd name="T0" fmla="*/ 0 w 3323"/>
                <a:gd name="T1" fmla="*/ 71 h 585"/>
                <a:gd name="T2" fmla="*/ 346 w 3323"/>
                <a:gd name="T3" fmla="*/ 71 h 585"/>
                <a:gd name="T4" fmla="*/ 133 w 3323"/>
                <a:gd name="T5" fmla="*/ 567 h 585"/>
                <a:gd name="T6" fmla="*/ 2844 w 3323"/>
                <a:gd name="T7" fmla="*/ 585 h 585"/>
                <a:gd name="T8" fmla="*/ 3101 w 3323"/>
                <a:gd name="T9" fmla="*/ 0 h 585"/>
                <a:gd name="T10" fmla="*/ 3323 w 3323"/>
                <a:gd name="T11" fmla="*/ 0 h 585"/>
              </a:gdLst>
              <a:ahLst/>
              <a:cxnLst>
                <a:cxn ang="0">
                  <a:pos x="T0" y="T1"/>
                </a:cxn>
                <a:cxn ang="0">
                  <a:pos x="T2" y="T3"/>
                </a:cxn>
                <a:cxn ang="0">
                  <a:pos x="T4" y="T5"/>
                </a:cxn>
                <a:cxn ang="0">
                  <a:pos x="T6" y="T7"/>
                </a:cxn>
                <a:cxn ang="0">
                  <a:pos x="T8" y="T9"/>
                </a:cxn>
                <a:cxn ang="0">
                  <a:pos x="T10" y="T11"/>
                </a:cxn>
              </a:cxnLst>
              <a:rect l="0" t="0" r="r" b="b"/>
              <a:pathLst>
                <a:path w="3323" h="585">
                  <a:moveTo>
                    <a:pt x="0" y="71"/>
                  </a:moveTo>
                  <a:lnTo>
                    <a:pt x="346" y="71"/>
                  </a:lnTo>
                  <a:lnTo>
                    <a:pt x="133" y="567"/>
                  </a:lnTo>
                  <a:lnTo>
                    <a:pt x="2844" y="585"/>
                  </a:lnTo>
                  <a:lnTo>
                    <a:pt x="3101" y="0"/>
                  </a:lnTo>
                  <a:lnTo>
                    <a:pt x="3323" y="0"/>
                  </a:lnTo>
                </a:path>
              </a:pathLst>
            </a:custGeom>
            <a:noFill/>
            <a:ln w="57150" cap="flat" cmpd="sng">
              <a:solidFill>
                <a:schemeClr val="accent2"/>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3537" name="Freeform 65">
              <a:extLst>
                <a:ext uri="{FF2B5EF4-FFF2-40B4-BE49-F238E27FC236}">
                  <a16:creationId xmlns:a16="http://schemas.microsoft.com/office/drawing/2014/main" id="{B6E7CA53-0A94-0B3A-861F-BF7D7DE91F0B}"/>
                </a:ext>
              </a:extLst>
            </p:cNvPr>
            <p:cNvSpPr>
              <a:spLocks/>
            </p:cNvSpPr>
            <p:nvPr/>
          </p:nvSpPr>
          <p:spPr bwMode="auto">
            <a:xfrm>
              <a:off x="1555" y="2116"/>
              <a:ext cx="2569" cy="351"/>
            </a:xfrm>
            <a:custGeom>
              <a:avLst/>
              <a:gdLst>
                <a:gd name="T0" fmla="*/ 0 w 3199"/>
                <a:gd name="T1" fmla="*/ 505 h 505"/>
                <a:gd name="T2" fmla="*/ 97 w 3199"/>
                <a:gd name="T3" fmla="*/ 496 h 505"/>
                <a:gd name="T4" fmla="*/ 284 w 3199"/>
                <a:gd name="T5" fmla="*/ 0 h 505"/>
                <a:gd name="T6" fmla="*/ 3048 w 3199"/>
                <a:gd name="T7" fmla="*/ 0 h 505"/>
                <a:gd name="T8" fmla="*/ 2862 w 3199"/>
                <a:gd name="T9" fmla="*/ 461 h 505"/>
                <a:gd name="T10" fmla="*/ 3199 w 3199"/>
                <a:gd name="T11" fmla="*/ 461 h 505"/>
              </a:gdLst>
              <a:ahLst/>
              <a:cxnLst>
                <a:cxn ang="0">
                  <a:pos x="T0" y="T1"/>
                </a:cxn>
                <a:cxn ang="0">
                  <a:pos x="T2" y="T3"/>
                </a:cxn>
                <a:cxn ang="0">
                  <a:pos x="T4" y="T5"/>
                </a:cxn>
                <a:cxn ang="0">
                  <a:pos x="T6" y="T7"/>
                </a:cxn>
                <a:cxn ang="0">
                  <a:pos x="T8" y="T9"/>
                </a:cxn>
                <a:cxn ang="0">
                  <a:pos x="T10" y="T11"/>
                </a:cxn>
              </a:cxnLst>
              <a:rect l="0" t="0" r="r" b="b"/>
              <a:pathLst>
                <a:path w="3199" h="505">
                  <a:moveTo>
                    <a:pt x="0" y="505"/>
                  </a:moveTo>
                  <a:lnTo>
                    <a:pt x="97" y="496"/>
                  </a:lnTo>
                  <a:lnTo>
                    <a:pt x="284" y="0"/>
                  </a:lnTo>
                  <a:lnTo>
                    <a:pt x="3048" y="0"/>
                  </a:lnTo>
                  <a:lnTo>
                    <a:pt x="2862" y="461"/>
                  </a:lnTo>
                  <a:lnTo>
                    <a:pt x="3199" y="461"/>
                  </a:lnTo>
                </a:path>
              </a:pathLst>
            </a:custGeom>
            <a:noFill/>
            <a:ln w="57150" cap="flat" cmpd="sng">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aphicFrame>
          <p:nvGraphicFramePr>
            <p:cNvPr id="233538" name="Object 66">
              <a:extLst>
                <a:ext uri="{FF2B5EF4-FFF2-40B4-BE49-F238E27FC236}">
                  <a16:creationId xmlns:a16="http://schemas.microsoft.com/office/drawing/2014/main" id="{DB3CCFBF-D38C-3322-FC57-0577229D3435}"/>
                </a:ext>
              </a:extLst>
            </p:cNvPr>
            <p:cNvGraphicFramePr>
              <a:graphicFrameLocks noChangeAspect="1"/>
            </p:cNvGraphicFramePr>
            <p:nvPr/>
          </p:nvGraphicFramePr>
          <p:xfrm>
            <a:off x="4207" y="2188"/>
            <a:ext cx="313" cy="484"/>
          </p:xfrm>
          <a:graphic>
            <a:graphicData uri="http://schemas.openxmlformats.org/presentationml/2006/ole">
              <mc:AlternateContent xmlns:mc="http://schemas.openxmlformats.org/markup-compatibility/2006">
                <mc:Choice xmlns:v="urn:schemas-microsoft-com:vml" Requires="v">
                  <p:oleObj name="Clip" r:id="rId5" imgW="11569700" imgH="17894300" progId="MS_ClipArt_Gallery.2">
                    <p:embed/>
                  </p:oleObj>
                </mc:Choice>
                <mc:Fallback>
                  <p:oleObj name="Clip" r:id="rId5" imgW="11569700" imgH="17894300" progId="MS_ClipArt_Gallery.2">
                    <p:embed/>
                    <p:pic>
                      <p:nvPicPr>
                        <p:cNvPr id="0" name="Object 6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07" y="2188"/>
                          <a:ext cx="313" cy="4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3539" name="Object 67">
              <a:extLst>
                <a:ext uri="{FF2B5EF4-FFF2-40B4-BE49-F238E27FC236}">
                  <a16:creationId xmlns:a16="http://schemas.microsoft.com/office/drawing/2014/main" id="{65E38BEF-4052-4307-C6FE-C148E6E958C9}"/>
                </a:ext>
              </a:extLst>
            </p:cNvPr>
            <p:cNvGraphicFramePr>
              <a:graphicFrameLocks noChangeAspect="1"/>
            </p:cNvGraphicFramePr>
            <p:nvPr/>
          </p:nvGraphicFramePr>
          <p:xfrm>
            <a:off x="1305" y="1540"/>
            <a:ext cx="429" cy="283"/>
          </p:xfrm>
          <a:graphic>
            <a:graphicData uri="http://schemas.openxmlformats.org/presentationml/2006/ole">
              <mc:AlternateContent xmlns:mc="http://schemas.openxmlformats.org/markup-compatibility/2006">
                <mc:Choice xmlns:v="urn:schemas-microsoft-com:vml" Requires="v">
                  <p:oleObj name="Clip" r:id="rId7" imgW="9131300" imgH="6438900" progId="MS_ClipArt_Gallery.2">
                    <p:embed/>
                  </p:oleObj>
                </mc:Choice>
                <mc:Fallback>
                  <p:oleObj name="Clip" r:id="rId7" imgW="9131300" imgH="6438900" progId="MS_ClipArt_Gallery.2">
                    <p:embed/>
                    <p:pic>
                      <p:nvPicPr>
                        <p:cNvPr id="0" name="Object 6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05" y="1540"/>
                          <a:ext cx="429" cy="2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3540" name="Object 68">
              <a:extLst>
                <a:ext uri="{FF2B5EF4-FFF2-40B4-BE49-F238E27FC236}">
                  <a16:creationId xmlns:a16="http://schemas.microsoft.com/office/drawing/2014/main" id="{68D44B1C-77A1-62BD-A9DF-CBB8F2A24D6B}"/>
                </a:ext>
              </a:extLst>
            </p:cNvPr>
            <p:cNvGraphicFramePr>
              <a:graphicFrameLocks noChangeAspect="1"/>
            </p:cNvGraphicFramePr>
            <p:nvPr/>
          </p:nvGraphicFramePr>
          <p:xfrm>
            <a:off x="4360" y="1521"/>
            <a:ext cx="429" cy="283"/>
          </p:xfrm>
          <a:graphic>
            <a:graphicData uri="http://schemas.openxmlformats.org/presentationml/2006/ole">
              <mc:AlternateContent xmlns:mc="http://schemas.openxmlformats.org/markup-compatibility/2006">
                <mc:Choice xmlns:v="urn:schemas-microsoft-com:vml" Requires="v">
                  <p:oleObj name="Clip" r:id="rId9" imgW="9131300" imgH="6438900" progId="MS_ClipArt_Gallery.2">
                    <p:embed/>
                  </p:oleObj>
                </mc:Choice>
                <mc:Fallback>
                  <p:oleObj name="Clip" r:id="rId9" imgW="9131300" imgH="6438900" progId="MS_ClipArt_Gallery.2">
                    <p:embed/>
                    <p:pic>
                      <p:nvPicPr>
                        <p:cNvPr id="0" name="Object 6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60" y="1521"/>
                          <a:ext cx="429" cy="2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E7231EFD-2DBE-BCFE-7674-6A3EEF603479}"/>
              </a:ext>
            </a:extLst>
          </p:cNvPr>
          <p:cNvSpPr>
            <a:spLocks noGrp="1"/>
          </p:cNvSpPr>
          <p:nvPr>
            <p:ph type="ftr" sz="quarter" idx="10"/>
          </p:nvPr>
        </p:nvSpPr>
        <p:spPr/>
        <p:txBody>
          <a:bodyPr/>
          <a:lstStyle/>
          <a:p>
            <a:r>
              <a:rPr lang="en-US" altLang="en-US"/>
              <a:t>7: Multimedia Networking</a:t>
            </a:r>
          </a:p>
        </p:txBody>
      </p:sp>
      <p:sp>
        <p:nvSpPr>
          <p:cNvPr id="3" name="Slide Number Placeholder 4">
            <a:extLst>
              <a:ext uri="{FF2B5EF4-FFF2-40B4-BE49-F238E27FC236}">
                <a16:creationId xmlns:a16="http://schemas.microsoft.com/office/drawing/2014/main" id="{A83AABFB-71D5-A450-4518-A4693D511DCD}"/>
              </a:ext>
            </a:extLst>
          </p:cNvPr>
          <p:cNvSpPr>
            <a:spLocks noGrp="1"/>
          </p:cNvSpPr>
          <p:nvPr>
            <p:ph type="sldNum" sz="quarter" idx="11"/>
          </p:nvPr>
        </p:nvSpPr>
        <p:spPr/>
        <p:txBody>
          <a:bodyPr/>
          <a:lstStyle/>
          <a:p>
            <a:r>
              <a:rPr lang="en-US" altLang="en-US"/>
              <a:t>7-</a:t>
            </a:r>
            <a:fld id="{F907E9D5-AB36-E34B-B2C9-991F0E8FA2D0}" type="slidenum">
              <a:rPr lang="en-US" altLang="en-US"/>
              <a:pPr/>
              <a:t>75</a:t>
            </a:fld>
            <a:endParaRPr lang="en-US" altLang="en-US"/>
          </a:p>
        </p:txBody>
      </p:sp>
      <p:sp>
        <p:nvSpPr>
          <p:cNvPr id="234498" name="Rectangle 2">
            <a:extLst>
              <a:ext uri="{FF2B5EF4-FFF2-40B4-BE49-F238E27FC236}">
                <a16:creationId xmlns:a16="http://schemas.microsoft.com/office/drawing/2014/main" id="{6DC4ACE6-5BC2-F0B9-8AB0-7B7C3ED4B3AD}"/>
              </a:ext>
            </a:extLst>
          </p:cNvPr>
          <p:cNvSpPr>
            <a:spLocks noGrp="1" noChangeArrowheads="1"/>
          </p:cNvSpPr>
          <p:nvPr>
            <p:ph type="title"/>
          </p:nvPr>
        </p:nvSpPr>
        <p:spPr/>
        <p:txBody>
          <a:bodyPr/>
          <a:lstStyle/>
          <a:p>
            <a:pPr algn="l"/>
            <a:r>
              <a:rPr lang="en-US" altLang="en-US"/>
              <a:t>Principles for QOS Guarantees (more)</a:t>
            </a:r>
          </a:p>
        </p:txBody>
      </p:sp>
      <p:sp>
        <p:nvSpPr>
          <p:cNvPr id="234499" name="Rectangle 3">
            <a:extLst>
              <a:ext uri="{FF2B5EF4-FFF2-40B4-BE49-F238E27FC236}">
                <a16:creationId xmlns:a16="http://schemas.microsoft.com/office/drawing/2014/main" id="{874E9454-987C-6603-8610-BBBC91552C2B}"/>
              </a:ext>
            </a:extLst>
          </p:cNvPr>
          <p:cNvSpPr>
            <a:spLocks noGrp="1" noChangeArrowheads="1"/>
          </p:cNvSpPr>
          <p:nvPr>
            <p:ph type="body" idx="1"/>
          </p:nvPr>
        </p:nvSpPr>
        <p:spPr>
          <a:xfrm>
            <a:off x="574675" y="1193800"/>
            <a:ext cx="8159750" cy="1812925"/>
          </a:xfrm>
        </p:spPr>
        <p:txBody>
          <a:bodyPr/>
          <a:lstStyle/>
          <a:p>
            <a:r>
              <a:rPr lang="en-US" altLang="en-US"/>
              <a:t>what if applications misbehave (audio sends higher than declared rate)</a:t>
            </a:r>
          </a:p>
          <a:p>
            <a:pPr lvl="1"/>
            <a:r>
              <a:rPr lang="en-US" altLang="en-US"/>
              <a:t>policing: force source adherence to bandwidth allocations</a:t>
            </a:r>
          </a:p>
          <a:p>
            <a:r>
              <a:rPr lang="en-US" altLang="en-US"/>
              <a:t>marking and policing at network edge:</a:t>
            </a:r>
            <a:endParaRPr lang="en-US" altLang="en-US" sz="2000"/>
          </a:p>
          <a:p>
            <a:pPr lvl="1"/>
            <a:r>
              <a:rPr lang="en-US" altLang="en-US"/>
              <a:t>similar to ATM UNI (User Network Interface)</a:t>
            </a:r>
            <a:endParaRPr lang="en-US" altLang="en-US" sz="1800"/>
          </a:p>
        </p:txBody>
      </p:sp>
      <p:sp>
        <p:nvSpPr>
          <p:cNvPr id="234501" name="Text Box 5">
            <a:extLst>
              <a:ext uri="{FF2B5EF4-FFF2-40B4-BE49-F238E27FC236}">
                <a16:creationId xmlns:a16="http://schemas.microsoft.com/office/drawing/2014/main" id="{78CC962D-262C-8A54-AC45-D568B5C79517}"/>
              </a:ext>
            </a:extLst>
          </p:cNvPr>
          <p:cNvSpPr txBox="1">
            <a:spLocks noChangeArrowheads="1"/>
          </p:cNvSpPr>
          <p:nvPr/>
        </p:nvSpPr>
        <p:spPr bwMode="auto">
          <a:xfrm>
            <a:off x="584200" y="5894388"/>
            <a:ext cx="8559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chemeClr val="accent2"/>
                </a:solidFill>
              </a:rPr>
              <a:t>provide protection (</a:t>
            </a:r>
            <a:r>
              <a:rPr lang="en-US" altLang="en-US" sz="2400" i="1">
                <a:solidFill>
                  <a:schemeClr val="accent2"/>
                </a:solidFill>
              </a:rPr>
              <a:t>isolation</a:t>
            </a:r>
            <a:r>
              <a:rPr lang="en-US" altLang="en-US" sz="2400">
                <a:solidFill>
                  <a:schemeClr val="accent2"/>
                </a:solidFill>
              </a:rPr>
              <a:t>) for one class from others</a:t>
            </a:r>
            <a:endParaRPr lang="en-US" altLang="en-US" sz="2000" b="1">
              <a:solidFill>
                <a:schemeClr val="accent2"/>
              </a:solidFill>
              <a:latin typeface="Times New Roman" panose="02020603050405020304" pitchFamily="18" charset="0"/>
            </a:endParaRPr>
          </a:p>
        </p:txBody>
      </p:sp>
      <p:sp>
        <p:nvSpPr>
          <p:cNvPr id="234502" name="Rectangle 6">
            <a:extLst>
              <a:ext uri="{FF2B5EF4-FFF2-40B4-BE49-F238E27FC236}">
                <a16:creationId xmlns:a16="http://schemas.microsoft.com/office/drawing/2014/main" id="{2E58F761-D440-B69A-773F-A1BBB3EAA442}"/>
              </a:ext>
            </a:extLst>
          </p:cNvPr>
          <p:cNvSpPr>
            <a:spLocks noChangeArrowheads="1"/>
          </p:cNvSpPr>
          <p:nvPr/>
        </p:nvSpPr>
        <p:spPr bwMode="auto">
          <a:xfrm>
            <a:off x="334963" y="5746750"/>
            <a:ext cx="8645525" cy="763588"/>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4503" name="Text Box 7">
            <a:extLst>
              <a:ext uri="{FF2B5EF4-FFF2-40B4-BE49-F238E27FC236}">
                <a16:creationId xmlns:a16="http://schemas.microsoft.com/office/drawing/2014/main" id="{5051A01B-BD47-1BA0-FED6-E8137391001C}"/>
              </a:ext>
            </a:extLst>
          </p:cNvPr>
          <p:cNvSpPr txBox="1">
            <a:spLocks noChangeArrowheads="1"/>
          </p:cNvSpPr>
          <p:nvPr/>
        </p:nvSpPr>
        <p:spPr bwMode="auto">
          <a:xfrm>
            <a:off x="515938" y="5484813"/>
            <a:ext cx="1668462"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FF0000"/>
                </a:solidFill>
              </a:rPr>
              <a:t>Principle 2</a:t>
            </a:r>
          </a:p>
        </p:txBody>
      </p:sp>
      <p:grpSp>
        <p:nvGrpSpPr>
          <p:cNvPr id="234504" name="Group 8">
            <a:extLst>
              <a:ext uri="{FF2B5EF4-FFF2-40B4-BE49-F238E27FC236}">
                <a16:creationId xmlns:a16="http://schemas.microsoft.com/office/drawing/2014/main" id="{3B0F574A-DA61-24B1-84FB-D7405C237B39}"/>
              </a:ext>
            </a:extLst>
          </p:cNvPr>
          <p:cNvGrpSpPr>
            <a:grpSpLocks/>
          </p:cNvGrpSpPr>
          <p:nvPr/>
        </p:nvGrpSpPr>
        <p:grpSpPr bwMode="auto">
          <a:xfrm>
            <a:off x="1304925" y="3259138"/>
            <a:ext cx="5748338" cy="1827212"/>
            <a:chOff x="1168" y="1521"/>
            <a:chExt cx="3621" cy="1151"/>
          </a:xfrm>
        </p:grpSpPr>
        <p:sp>
          <p:nvSpPr>
            <p:cNvPr id="234505" name="Line 9">
              <a:extLst>
                <a:ext uri="{FF2B5EF4-FFF2-40B4-BE49-F238E27FC236}">
                  <a16:creationId xmlns:a16="http://schemas.microsoft.com/office/drawing/2014/main" id="{AC1EFABF-BB44-E005-4399-BAA0B17065A9}"/>
                </a:ext>
              </a:extLst>
            </p:cNvPr>
            <p:cNvSpPr>
              <a:spLocks noChangeShapeType="1"/>
            </p:cNvSpPr>
            <p:nvPr/>
          </p:nvSpPr>
          <p:spPr bwMode="auto">
            <a:xfrm>
              <a:off x="1747" y="2091"/>
              <a:ext cx="234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aphicFrame>
          <p:nvGraphicFramePr>
            <p:cNvPr id="234506" name="Object 10">
              <a:extLst>
                <a:ext uri="{FF2B5EF4-FFF2-40B4-BE49-F238E27FC236}">
                  <a16:creationId xmlns:a16="http://schemas.microsoft.com/office/drawing/2014/main" id="{93AB4769-165F-6EC9-AB09-4D4F4A9AD0A9}"/>
                </a:ext>
              </a:extLst>
            </p:cNvPr>
            <p:cNvGraphicFramePr>
              <a:graphicFrameLocks noChangeAspect="1"/>
            </p:cNvGraphicFramePr>
            <p:nvPr/>
          </p:nvGraphicFramePr>
          <p:xfrm>
            <a:off x="1168" y="2322"/>
            <a:ext cx="373" cy="269"/>
          </p:xfrm>
          <a:graphic>
            <a:graphicData uri="http://schemas.openxmlformats.org/presentationml/2006/ole">
              <mc:AlternateContent xmlns:mc="http://schemas.openxmlformats.org/markup-compatibility/2006">
                <mc:Choice xmlns:v="urn:schemas-microsoft-com:vml" Requires="v">
                  <p:oleObj name="Clip" r:id="rId3" imgW="17462500" imgH="14478000" progId="MS_ClipArt_Gallery.2">
                    <p:embed/>
                  </p:oleObj>
                </mc:Choice>
                <mc:Fallback>
                  <p:oleObj name="Clip" r:id="rId3" imgW="17462500" imgH="14478000" progId="MS_ClipArt_Gallery.2">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8" y="2322"/>
                          <a:ext cx="373" cy="2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34507" name="Group 11">
              <a:extLst>
                <a:ext uri="{FF2B5EF4-FFF2-40B4-BE49-F238E27FC236}">
                  <a16:creationId xmlns:a16="http://schemas.microsoft.com/office/drawing/2014/main" id="{B6082FF0-AFC1-FEC6-F3A6-24316641E8AA}"/>
                </a:ext>
              </a:extLst>
            </p:cNvPr>
            <p:cNvGrpSpPr>
              <a:grpSpLocks/>
            </p:cNvGrpSpPr>
            <p:nvPr/>
          </p:nvGrpSpPr>
          <p:grpSpPr bwMode="auto">
            <a:xfrm>
              <a:off x="1969" y="1881"/>
              <a:ext cx="667" cy="348"/>
              <a:chOff x="1605" y="1665"/>
              <a:chExt cx="556" cy="501"/>
            </a:xfrm>
          </p:grpSpPr>
          <p:sp>
            <p:nvSpPr>
              <p:cNvPr id="234508" name="Freeform 12">
                <a:extLst>
                  <a:ext uri="{FF2B5EF4-FFF2-40B4-BE49-F238E27FC236}">
                    <a16:creationId xmlns:a16="http://schemas.microsoft.com/office/drawing/2014/main" id="{F81B93D2-DEA7-7336-9C0F-18F8CE3B47C6}"/>
                  </a:ext>
                </a:extLst>
              </p:cNvPr>
              <p:cNvSpPr>
                <a:spLocks/>
              </p:cNvSpPr>
              <p:nvPr/>
            </p:nvSpPr>
            <p:spPr bwMode="auto">
              <a:xfrm>
                <a:off x="1605" y="1739"/>
                <a:ext cx="556" cy="241"/>
              </a:xfrm>
              <a:custGeom>
                <a:avLst/>
                <a:gdLst>
                  <a:gd name="T0" fmla="*/ 5 w 556"/>
                  <a:gd name="T1" fmla="*/ 18 h 252"/>
                  <a:gd name="T2" fmla="*/ 47 w 556"/>
                  <a:gd name="T3" fmla="*/ 52 h 252"/>
                  <a:gd name="T4" fmla="*/ 119 w 556"/>
                  <a:gd name="T5" fmla="*/ 75 h 252"/>
                  <a:gd name="T6" fmla="*/ 180 w 556"/>
                  <a:gd name="T7" fmla="*/ 79 h 252"/>
                  <a:gd name="T8" fmla="*/ 257 w 556"/>
                  <a:gd name="T9" fmla="*/ 87 h 252"/>
                  <a:gd name="T10" fmla="*/ 315 w 556"/>
                  <a:gd name="T11" fmla="*/ 87 h 252"/>
                  <a:gd name="T12" fmla="*/ 387 w 556"/>
                  <a:gd name="T13" fmla="*/ 81 h 252"/>
                  <a:gd name="T14" fmla="*/ 452 w 556"/>
                  <a:gd name="T15" fmla="*/ 70 h 252"/>
                  <a:gd name="T16" fmla="*/ 531 w 556"/>
                  <a:gd name="T17" fmla="*/ 37 h 252"/>
                  <a:gd name="T18" fmla="*/ 552 w 556"/>
                  <a:gd name="T19" fmla="*/ 27 h 252"/>
                  <a:gd name="T20" fmla="*/ 550 w 556"/>
                  <a:gd name="T21" fmla="*/ 160 h 252"/>
                  <a:gd name="T22" fmla="*/ 518 w 556"/>
                  <a:gd name="T23" fmla="*/ 196 h 252"/>
                  <a:gd name="T24" fmla="*/ 489 w 556"/>
                  <a:gd name="T25" fmla="*/ 216 h 252"/>
                  <a:gd name="T26" fmla="*/ 450 w 556"/>
                  <a:gd name="T27" fmla="*/ 231 h 252"/>
                  <a:gd name="T28" fmla="*/ 393 w 556"/>
                  <a:gd name="T29" fmla="*/ 244 h 252"/>
                  <a:gd name="T30" fmla="*/ 323 w 556"/>
                  <a:gd name="T31" fmla="*/ 251 h 252"/>
                  <a:gd name="T32" fmla="*/ 261 w 556"/>
                  <a:gd name="T33" fmla="*/ 252 h 252"/>
                  <a:gd name="T34" fmla="*/ 205 w 556"/>
                  <a:gd name="T35" fmla="*/ 248 h 252"/>
                  <a:gd name="T36" fmla="*/ 155 w 556"/>
                  <a:gd name="T37" fmla="*/ 241 h 252"/>
                  <a:gd name="T38" fmla="*/ 88 w 556"/>
                  <a:gd name="T39" fmla="*/ 224 h 252"/>
                  <a:gd name="T40" fmla="*/ 51 w 556"/>
                  <a:gd name="T41" fmla="*/ 209 h 252"/>
                  <a:gd name="T42" fmla="*/ 25 w 556"/>
                  <a:gd name="T43" fmla="*/ 181 h 252"/>
                  <a:gd name="T44" fmla="*/ 5 w 556"/>
                  <a:gd name="T45" fmla="*/ 157 h 252"/>
                  <a:gd name="T46" fmla="*/ 5 w 556"/>
                  <a:gd name="T47" fmla="*/ 18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6" h="252">
                    <a:moveTo>
                      <a:pt x="5" y="18"/>
                    </a:moveTo>
                    <a:cubicBezTo>
                      <a:pt x="12" y="0"/>
                      <a:pt x="28" y="43"/>
                      <a:pt x="47" y="52"/>
                    </a:cubicBezTo>
                    <a:cubicBezTo>
                      <a:pt x="66" y="61"/>
                      <a:pt x="97" y="71"/>
                      <a:pt x="119" y="75"/>
                    </a:cubicBezTo>
                    <a:cubicBezTo>
                      <a:pt x="141" y="79"/>
                      <a:pt x="157" y="77"/>
                      <a:pt x="180" y="79"/>
                    </a:cubicBezTo>
                    <a:cubicBezTo>
                      <a:pt x="203" y="81"/>
                      <a:pt x="235" y="86"/>
                      <a:pt x="257" y="87"/>
                    </a:cubicBezTo>
                    <a:cubicBezTo>
                      <a:pt x="279" y="88"/>
                      <a:pt x="293" y="88"/>
                      <a:pt x="315" y="87"/>
                    </a:cubicBezTo>
                    <a:cubicBezTo>
                      <a:pt x="337" y="86"/>
                      <a:pt x="364" y="84"/>
                      <a:pt x="387" y="81"/>
                    </a:cubicBezTo>
                    <a:cubicBezTo>
                      <a:pt x="410" y="78"/>
                      <a:pt x="428" y="77"/>
                      <a:pt x="452" y="70"/>
                    </a:cubicBezTo>
                    <a:cubicBezTo>
                      <a:pt x="476" y="63"/>
                      <a:pt x="514" y="44"/>
                      <a:pt x="531" y="37"/>
                    </a:cubicBezTo>
                    <a:cubicBezTo>
                      <a:pt x="548" y="30"/>
                      <a:pt x="549" y="7"/>
                      <a:pt x="552" y="27"/>
                    </a:cubicBezTo>
                    <a:cubicBezTo>
                      <a:pt x="555" y="47"/>
                      <a:pt x="556" y="132"/>
                      <a:pt x="550" y="160"/>
                    </a:cubicBezTo>
                    <a:cubicBezTo>
                      <a:pt x="544" y="188"/>
                      <a:pt x="527" y="187"/>
                      <a:pt x="518" y="196"/>
                    </a:cubicBezTo>
                    <a:cubicBezTo>
                      <a:pt x="508" y="206"/>
                      <a:pt x="500" y="210"/>
                      <a:pt x="489" y="216"/>
                    </a:cubicBezTo>
                    <a:cubicBezTo>
                      <a:pt x="478" y="221"/>
                      <a:pt x="465" y="227"/>
                      <a:pt x="450" y="231"/>
                    </a:cubicBezTo>
                    <a:cubicBezTo>
                      <a:pt x="434" y="235"/>
                      <a:pt x="414" y="241"/>
                      <a:pt x="393" y="244"/>
                    </a:cubicBezTo>
                    <a:cubicBezTo>
                      <a:pt x="371" y="246"/>
                      <a:pt x="344" y="249"/>
                      <a:pt x="323" y="251"/>
                    </a:cubicBezTo>
                    <a:cubicBezTo>
                      <a:pt x="301" y="252"/>
                      <a:pt x="280" y="252"/>
                      <a:pt x="261" y="252"/>
                    </a:cubicBezTo>
                    <a:cubicBezTo>
                      <a:pt x="241" y="252"/>
                      <a:pt x="222" y="249"/>
                      <a:pt x="205" y="248"/>
                    </a:cubicBezTo>
                    <a:cubicBezTo>
                      <a:pt x="187" y="246"/>
                      <a:pt x="174" y="245"/>
                      <a:pt x="155" y="241"/>
                    </a:cubicBezTo>
                    <a:cubicBezTo>
                      <a:pt x="135" y="237"/>
                      <a:pt x="104" y="230"/>
                      <a:pt x="88" y="224"/>
                    </a:cubicBezTo>
                    <a:cubicBezTo>
                      <a:pt x="71" y="219"/>
                      <a:pt x="62" y="216"/>
                      <a:pt x="51" y="209"/>
                    </a:cubicBezTo>
                    <a:cubicBezTo>
                      <a:pt x="40" y="202"/>
                      <a:pt x="32" y="189"/>
                      <a:pt x="25" y="181"/>
                    </a:cubicBezTo>
                    <a:cubicBezTo>
                      <a:pt x="17" y="173"/>
                      <a:pt x="8" y="184"/>
                      <a:pt x="5" y="157"/>
                    </a:cubicBezTo>
                    <a:cubicBezTo>
                      <a:pt x="2" y="131"/>
                      <a:pt x="0" y="34"/>
                      <a:pt x="5" y="18"/>
                    </a:cubicBezTo>
                    <a:close/>
                  </a:path>
                </a:pathLst>
              </a:custGeom>
              <a:gradFill rotWithShape="1">
                <a:gsLst>
                  <a:gs pos="0">
                    <a:schemeClr va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4509" name="Oval 13">
                <a:extLst>
                  <a:ext uri="{FF2B5EF4-FFF2-40B4-BE49-F238E27FC236}">
                    <a16:creationId xmlns:a16="http://schemas.microsoft.com/office/drawing/2014/main" id="{80F3CDB4-CBA2-D18B-DBCC-B93A7A0EE0CC}"/>
                  </a:ext>
                </a:extLst>
              </p:cNvPr>
              <p:cNvSpPr>
                <a:spLocks noChangeArrowheads="1"/>
              </p:cNvSpPr>
              <p:nvPr/>
            </p:nvSpPr>
            <p:spPr bwMode="auto">
              <a:xfrm>
                <a:off x="1610" y="1784"/>
                <a:ext cx="548" cy="137"/>
              </a:xfrm>
              <a:prstGeom prst="ellipse">
                <a:avLst/>
              </a:prstGeom>
              <a:noFill/>
              <a:ln w="12700" cap="rnd">
                <a:solidFill>
                  <a:schemeClr val="tx1"/>
                </a:solidFill>
                <a:prstDash val="sysDot"/>
                <a:round/>
                <a:headEnd/>
                <a:tailEnd/>
              </a:ln>
              <a:effectLst/>
              <a:extLst>
                <a:ext uri="{909E8E84-426E-40DD-AFC4-6F175D3DCCD1}">
                  <a14:hiddenFill xmlns:a14="http://schemas.microsoft.com/office/drawing/2010/main">
                    <a:gradFill rotWithShape="1">
                      <a:gsLst>
                        <a:gs pos="0">
                          <a:schemeClr val="hlink"/>
                        </a:gs>
                        <a:gs pos="100000">
                          <a:srgbClr val="FFFFFF"/>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4510" name="Line 14">
                <a:extLst>
                  <a:ext uri="{FF2B5EF4-FFF2-40B4-BE49-F238E27FC236}">
                    <a16:creationId xmlns:a16="http://schemas.microsoft.com/office/drawing/2014/main" id="{09961ED2-4ACB-4BDE-3F15-2B2AFF3DC8CC}"/>
                  </a:ext>
                </a:extLst>
              </p:cNvPr>
              <p:cNvSpPr>
                <a:spLocks noChangeShapeType="1"/>
              </p:cNvSpPr>
              <p:nvPr/>
            </p:nvSpPr>
            <p:spPr bwMode="auto">
              <a:xfrm>
                <a:off x="1612" y="1763"/>
                <a:ext cx="0" cy="8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4511" name="Line 15">
                <a:extLst>
                  <a:ext uri="{FF2B5EF4-FFF2-40B4-BE49-F238E27FC236}">
                    <a16:creationId xmlns:a16="http://schemas.microsoft.com/office/drawing/2014/main" id="{A258CA8B-706E-6467-1207-B117F89FC8DD}"/>
                  </a:ext>
                </a:extLst>
              </p:cNvPr>
              <p:cNvSpPr>
                <a:spLocks noChangeShapeType="1"/>
              </p:cNvSpPr>
              <p:nvPr/>
            </p:nvSpPr>
            <p:spPr bwMode="auto">
              <a:xfrm>
                <a:off x="2160" y="1739"/>
                <a:ext cx="0" cy="8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4512" name="Oval 16">
                <a:extLst>
                  <a:ext uri="{FF2B5EF4-FFF2-40B4-BE49-F238E27FC236}">
                    <a16:creationId xmlns:a16="http://schemas.microsoft.com/office/drawing/2014/main" id="{CBA175D6-7A34-5E88-DEA7-50D521298A0E}"/>
                  </a:ext>
                </a:extLst>
              </p:cNvPr>
              <p:cNvSpPr>
                <a:spLocks noChangeArrowheads="1"/>
              </p:cNvSpPr>
              <p:nvPr/>
            </p:nvSpPr>
            <p:spPr bwMode="auto">
              <a:xfrm>
                <a:off x="1607" y="1665"/>
                <a:ext cx="550" cy="158"/>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34513" name="Group 17">
                <a:extLst>
                  <a:ext uri="{FF2B5EF4-FFF2-40B4-BE49-F238E27FC236}">
                    <a16:creationId xmlns:a16="http://schemas.microsoft.com/office/drawing/2014/main" id="{8EAAF43C-E67D-932D-A8FD-3D4E77D0076B}"/>
                  </a:ext>
                </a:extLst>
              </p:cNvPr>
              <p:cNvGrpSpPr>
                <a:grpSpLocks/>
              </p:cNvGrpSpPr>
              <p:nvPr/>
            </p:nvGrpSpPr>
            <p:grpSpPr bwMode="auto">
              <a:xfrm>
                <a:off x="1740" y="1700"/>
                <a:ext cx="272" cy="92"/>
                <a:chOff x="2848" y="848"/>
                <a:chExt cx="140" cy="98"/>
              </a:xfrm>
            </p:grpSpPr>
            <p:sp>
              <p:nvSpPr>
                <p:cNvPr id="234514" name="Line 18">
                  <a:extLst>
                    <a:ext uri="{FF2B5EF4-FFF2-40B4-BE49-F238E27FC236}">
                      <a16:creationId xmlns:a16="http://schemas.microsoft.com/office/drawing/2014/main" id="{8932856E-8951-93A7-6FB2-492D7BA54056}"/>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4515" name="Line 19">
                  <a:extLst>
                    <a:ext uri="{FF2B5EF4-FFF2-40B4-BE49-F238E27FC236}">
                      <a16:creationId xmlns:a16="http://schemas.microsoft.com/office/drawing/2014/main" id="{D174E419-369B-5DDE-4C27-B5FD91E3C149}"/>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4516" name="Line 20">
                  <a:extLst>
                    <a:ext uri="{FF2B5EF4-FFF2-40B4-BE49-F238E27FC236}">
                      <a16:creationId xmlns:a16="http://schemas.microsoft.com/office/drawing/2014/main" id="{DAC0CB9A-5D43-7A11-A381-CDB69986DE49}"/>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4517" name="Group 21">
                <a:extLst>
                  <a:ext uri="{FF2B5EF4-FFF2-40B4-BE49-F238E27FC236}">
                    <a16:creationId xmlns:a16="http://schemas.microsoft.com/office/drawing/2014/main" id="{882ABE8D-2510-A28F-0303-BED104E4BABE}"/>
                  </a:ext>
                </a:extLst>
              </p:cNvPr>
              <p:cNvGrpSpPr>
                <a:grpSpLocks/>
              </p:cNvGrpSpPr>
              <p:nvPr/>
            </p:nvGrpSpPr>
            <p:grpSpPr bwMode="auto">
              <a:xfrm flipV="1">
                <a:off x="1740" y="1699"/>
                <a:ext cx="272" cy="92"/>
                <a:chOff x="2848" y="848"/>
                <a:chExt cx="140" cy="98"/>
              </a:xfrm>
            </p:grpSpPr>
            <p:sp>
              <p:nvSpPr>
                <p:cNvPr id="234518" name="Line 22">
                  <a:extLst>
                    <a:ext uri="{FF2B5EF4-FFF2-40B4-BE49-F238E27FC236}">
                      <a16:creationId xmlns:a16="http://schemas.microsoft.com/office/drawing/2014/main" id="{BA0E725A-109D-2942-76FE-93F703E026B9}"/>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4519" name="Line 23">
                  <a:extLst>
                    <a:ext uri="{FF2B5EF4-FFF2-40B4-BE49-F238E27FC236}">
                      <a16:creationId xmlns:a16="http://schemas.microsoft.com/office/drawing/2014/main" id="{B9C21557-A88A-9A90-A259-D168DBF96E51}"/>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4520" name="Line 24">
                  <a:extLst>
                    <a:ext uri="{FF2B5EF4-FFF2-40B4-BE49-F238E27FC236}">
                      <a16:creationId xmlns:a16="http://schemas.microsoft.com/office/drawing/2014/main" id="{6A3A5F7A-3FDC-2794-BCB7-760FEE2FBE97}"/>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34521" name="Oval 25">
                <a:extLst>
                  <a:ext uri="{FF2B5EF4-FFF2-40B4-BE49-F238E27FC236}">
                    <a16:creationId xmlns:a16="http://schemas.microsoft.com/office/drawing/2014/main" id="{AC59B21A-F0EE-9146-0478-0510C518025F}"/>
                  </a:ext>
                </a:extLst>
              </p:cNvPr>
              <p:cNvSpPr>
                <a:spLocks noChangeArrowheads="1"/>
              </p:cNvSpPr>
              <p:nvPr/>
            </p:nvSpPr>
            <p:spPr bwMode="auto">
              <a:xfrm>
                <a:off x="1609" y="2008"/>
                <a:ext cx="550" cy="158"/>
              </a:xfrm>
              <a:prstGeom prst="ellipse">
                <a:avLst/>
              </a:prstGeom>
              <a:gradFill rotWithShape="1">
                <a:gsLst>
                  <a:gs pos="0">
                    <a:srgbClr val="FFFFFF"/>
                  </a:gs>
                  <a:gs pos="100000">
                    <a:schemeClr val="hlink"/>
                  </a:gs>
                </a:gsLst>
                <a:lin ang="5400000" scaled="1"/>
              </a:gra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4522" name="Group 26">
              <a:extLst>
                <a:ext uri="{FF2B5EF4-FFF2-40B4-BE49-F238E27FC236}">
                  <a16:creationId xmlns:a16="http://schemas.microsoft.com/office/drawing/2014/main" id="{E32091AE-F2C9-20C4-7599-A084FD477B3B}"/>
                </a:ext>
              </a:extLst>
            </p:cNvPr>
            <p:cNvGrpSpPr>
              <a:grpSpLocks/>
            </p:cNvGrpSpPr>
            <p:nvPr/>
          </p:nvGrpSpPr>
          <p:grpSpPr bwMode="auto">
            <a:xfrm>
              <a:off x="2127" y="2055"/>
              <a:ext cx="488" cy="86"/>
              <a:chOff x="3150" y="1799"/>
              <a:chExt cx="643" cy="204"/>
            </a:xfrm>
          </p:grpSpPr>
          <p:sp>
            <p:nvSpPr>
              <p:cNvPr id="234523" name="Rectangle 27">
                <a:extLst>
                  <a:ext uri="{FF2B5EF4-FFF2-40B4-BE49-F238E27FC236}">
                    <a16:creationId xmlns:a16="http://schemas.microsoft.com/office/drawing/2014/main" id="{272B061F-A0EA-5D75-11CC-21ECC010A06C}"/>
                  </a:ext>
                </a:extLst>
              </p:cNvPr>
              <p:cNvSpPr>
                <a:spLocks noChangeArrowheads="1"/>
              </p:cNvSpPr>
              <p:nvPr/>
            </p:nvSpPr>
            <p:spPr bwMode="auto">
              <a:xfrm>
                <a:off x="3633" y="1799"/>
                <a:ext cx="160" cy="204"/>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4524" name="Rectangle 28">
                <a:extLst>
                  <a:ext uri="{FF2B5EF4-FFF2-40B4-BE49-F238E27FC236}">
                    <a16:creationId xmlns:a16="http://schemas.microsoft.com/office/drawing/2014/main" id="{BFF7A48F-0F6F-EF23-C87D-310D1515CEEC}"/>
                  </a:ext>
                </a:extLst>
              </p:cNvPr>
              <p:cNvSpPr>
                <a:spLocks noChangeArrowheads="1"/>
              </p:cNvSpPr>
              <p:nvPr/>
            </p:nvSpPr>
            <p:spPr bwMode="auto">
              <a:xfrm>
                <a:off x="3472" y="1799"/>
                <a:ext cx="160" cy="204"/>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4525" name="Rectangle 29">
                <a:extLst>
                  <a:ext uri="{FF2B5EF4-FFF2-40B4-BE49-F238E27FC236}">
                    <a16:creationId xmlns:a16="http://schemas.microsoft.com/office/drawing/2014/main" id="{051131DC-A0B1-D8F1-C3A9-99200E8FA43F}"/>
                  </a:ext>
                </a:extLst>
              </p:cNvPr>
              <p:cNvSpPr>
                <a:spLocks noChangeArrowheads="1"/>
              </p:cNvSpPr>
              <p:nvPr/>
            </p:nvSpPr>
            <p:spPr bwMode="auto">
              <a:xfrm>
                <a:off x="3311" y="1799"/>
                <a:ext cx="160" cy="204"/>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4526" name="Rectangle 30">
                <a:extLst>
                  <a:ext uri="{FF2B5EF4-FFF2-40B4-BE49-F238E27FC236}">
                    <a16:creationId xmlns:a16="http://schemas.microsoft.com/office/drawing/2014/main" id="{B4A7E61A-B32A-F078-B6A0-73014EB15F24}"/>
                  </a:ext>
                </a:extLst>
              </p:cNvPr>
              <p:cNvSpPr>
                <a:spLocks noChangeArrowheads="1"/>
              </p:cNvSpPr>
              <p:nvPr/>
            </p:nvSpPr>
            <p:spPr bwMode="auto">
              <a:xfrm>
                <a:off x="3150" y="1799"/>
                <a:ext cx="160" cy="204"/>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34527" name="Line 31">
              <a:extLst>
                <a:ext uri="{FF2B5EF4-FFF2-40B4-BE49-F238E27FC236}">
                  <a16:creationId xmlns:a16="http://schemas.microsoft.com/office/drawing/2014/main" id="{C0175359-09B4-D7EA-C35B-92B96D54AEF0}"/>
                </a:ext>
              </a:extLst>
            </p:cNvPr>
            <p:cNvSpPr>
              <a:spLocks noChangeShapeType="1"/>
            </p:cNvSpPr>
            <p:nvPr/>
          </p:nvSpPr>
          <p:spPr bwMode="auto">
            <a:xfrm flipH="1">
              <a:off x="1598" y="1739"/>
              <a:ext cx="306" cy="6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4528" name="Line 32">
              <a:extLst>
                <a:ext uri="{FF2B5EF4-FFF2-40B4-BE49-F238E27FC236}">
                  <a16:creationId xmlns:a16="http://schemas.microsoft.com/office/drawing/2014/main" id="{1FD2EBEF-C9E1-308B-7785-AF174ADFE2D9}"/>
                </a:ext>
              </a:extLst>
            </p:cNvPr>
            <p:cNvSpPr>
              <a:spLocks noChangeShapeType="1"/>
            </p:cNvSpPr>
            <p:nvPr/>
          </p:nvSpPr>
          <p:spPr bwMode="auto">
            <a:xfrm flipH="1" flipV="1">
              <a:off x="1449" y="2424"/>
              <a:ext cx="156" cy="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4529" name="Line 33">
              <a:extLst>
                <a:ext uri="{FF2B5EF4-FFF2-40B4-BE49-F238E27FC236}">
                  <a16:creationId xmlns:a16="http://schemas.microsoft.com/office/drawing/2014/main" id="{01707A97-F6A8-AA73-F1CC-C8AAE21847E0}"/>
                </a:ext>
              </a:extLst>
            </p:cNvPr>
            <p:cNvSpPr>
              <a:spLocks noChangeShapeType="1"/>
            </p:cNvSpPr>
            <p:nvPr/>
          </p:nvSpPr>
          <p:spPr bwMode="auto">
            <a:xfrm flipH="1">
              <a:off x="1677" y="1733"/>
              <a:ext cx="23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4530" name="Line 34">
              <a:extLst>
                <a:ext uri="{FF2B5EF4-FFF2-40B4-BE49-F238E27FC236}">
                  <a16:creationId xmlns:a16="http://schemas.microsoft.com/office/drawing/2014/main" id="{82AA43C0-37E3-97A3-8EB8-DC9D9B73314D}"/>
                </a:ext>
              </a:extLst>
            </p:cNvPr>
            <p:cNvSpPr>
              <a:spLocks noChangeShapeType="1"/>
            </p:cNvSpPr>
            <p:nvPr/>
          </p:nvSpPr>
          <p:spPr bwMode="auto">
            <a:xfrm flipH="1">
              <a:off x="3952" y="1702"/>
              <a:ext cx="306" cy="6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4531" name="Line 35">
              <a:extLst>
                <a:ext uri="{FF2B5EF4-FFF2-40B4-BE49-F238E27FC236}">
                  <a16:creationId xmlns:a16="http://schemas.microsoft.com/office/drawing/2014/main" id="{2006F43A-31D5-6206-AC79-95BE83C15533}"/>
                </a:ext>
              </a:extLst>
            </p:cNvPr>
            <p:cNvSpPr>
              <a:spLocks noChangeShapeType="1"/>
            </p:cNvSpPr>
            <p:nvPr/>
          </p:nvSpPr>
          <p:spPr bwMode="auto">
            <a:xfrm flipH="1">
              <a:off x="3960" y="2391"/>
              <a:ext cx="23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4532" name="Line 36">
              <a:extLst>
                <a:ext uri="{FF2B5EF4-FFF2-40B4-BE49-F238E27FC236}">
                  <a16:creationId xmlns:a16="http://schemas.microsoft.com/office/drawing/2014/main" id="{ABB4EC49-5D1B-B6FE-96CB-40197FF1344E}"/>
                </a:ext>
              </a:extLst>
            </p:cNvPr>
            <p:cNvSpPr>
              <a:spLocks noChangeShapeType="1"/>
            </p:cNvSpPr>
            <p:nvPr/>
          </p:nvSpPr>
          <p:spPr bwMode="auto">
            <a:xfrm flipH="1" flipV="1">
              <a:off x="4258" y="1702"/>
              <a:ext cx="1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234533" name="Group 37">
              <a:extLst>
                <a:ext uri="{FF2B5EF4-FFF2-40B4-BE49-F238E27FC236}">
                  <a16:creationId xmlns:a16="http://schemas.microsoft.com/office/drawing/2014/main" id="{B849455F-AED3-815A-D7F8-92F5D86290B0}"/>
                </a:ext>
              </a:extLst>
            </p:cNvPr>
            <p:cNvGrpSpPr>
              <a:grpSpLocks/>
            </p:cNvGrpSpPr>
            <p:nvPr/>
          </p:nvGrpSpPr>
          <p:grpSpPr bwMode="auto">
            <a:xfrm>
              <a:off x="3206" y="1978"/>
              <a:ext cx="631" cy="183"/>
              <a:chOff x="3600" y="219"/>
              <a:chExt cx="360" cy="175"/>
            </a:xfrm>
          </p:grpSpPr>
          <p:sp>
            <p:nvSpPr>
              <p:cNvPr id="234534" name="Oval 38">
                <a:extLst>
                  <a:ext uri="{FF2B5EF4-FFF2-40B4-BE49-F238E27FC236}">
                    <a16:creationId xmlns:a16="http://schemas.microsoft.com/office/drawing/2014/main" id="{2D8CE931-774D-21B3-C32F-C9BA49C7951E}"/>
                  </a:ext>
                </a:extLst>
              </p:cNvPr>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4535" name="Line 39">
                <a:extLst>
                  <a:ext uri="{FF2B5EF4-FFF2-40B4-BE49-F238E27FC236}">
                    <a16:creationId xmlns:a16="http://schemas.microsoft.com/office/drawing/2014/main" id="{A72765FE-0CF1-0F55-7099-893995858D7D}"/>
                  </a:ext>
                </a:extLst>
              </p:cNvPr>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4536" name="Line 40">
                <a:extLst>
                  <a:ext uri="{FF2B5EF4-FFF2-40B4-BE49-F238E27FC236}">
                    <a16:creationId xmlns:a16="http://schemas.microsoft.com/office/drawing/2014/main" id="{4DC5A3FB-0873-A78D-DC81-1CFCC7C7C62E}"/>
                  </a:ext>
                </a:extLst>
              </p:cNvPr>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4537" name="Rectangle 41">
                <a:extLst>
                  <a:ext uri="{FF2B5EF4-FFF2-40B4-BE49-F238E27FC236}">
                    <a16:creationId xmlns:a16="http://schemas.microsoft.com/office/drawing/2014/main" id="{9F5F3144-F443-5690-1BB1-2324C387DCC4}"/>
                  </a:ext>
                </a:extLst>
              </p:cNvPr>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sp>
            <p:nvSpPr>
              <p:cNvPr id="234538" name="Oval 42">
                <a:extLst>
                  <a:ext uri="{FF2B5EF4-FFF2-40B4-BE49-F238E27FC236}">
                    <a16:creationId xmlns:a16="http://schemas.microsoft.com/office/drawing/2014/main" id="{6A3A7CEA-0E5E-5217-3E05-29A854CB836C}"/>
                  </a:ext>
                </a:extLst>
              </p:cNvPr>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34539" name="Group 43">
                <a:extLst>
                  <a:ext uri="{FF2B5EF4-FFF2-40B4-BE49-F238E27FC236}">
                    <a16:creationId xmlns:a16="http://schemas.microsoft.com/office/drawing/2014/main" id="{2189F896-01B0-94EA-784E-226AE94B0BFB}"/>
                  </a:ext>
                </a:extLst>
              </p:cNvPr>
              <p:cNvGrpSpPr>
                <a:grpSpLocks/>
              </p:cNvGrpSpPr>
              <p:nvPr/>
            </p:nvGrpSpPr>
            <p:grpSpPr bwMode="auto">
              <a:xfrm>
                <a:off x="3686" y="244"/>
                <a:ext cx="177" cy="66"/>
                <a:chOff x="2848" y="848"/>
                <a:chExt cx="140" cy="98"/>
              </a:xfrm>
            </p:grpSpPr>
            <p:sp>
              <p:nvSpPr>
                <p:cNvPr id="234540" name="Line 44">
                  <a:extLst>
                    <a:ext uri="{FF2B5EF4-FFF2-40B4-BE49-F238E27FC236}">
                      <a16:creationId xmlns:a16="http://schemas.microsoft.com/office/drawing/2014/main" id="{71F6A20E-604B-31C0-7C66-6B71812FFAFD}"/>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4541" name="Line 45">
                  <a:extLst>
                    <a:ext uri="{FF2B5EF4-FFF2-40B4-BE49-F238E27FC236}">
                      <a16:creationId xmlns:a16="http://schemas.microsoft.com/office/drawing/2014/main" id="{2E906A0B-2D3C-2A57-7392-7DB08DA86A18}"/>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4542" name="Line 46">
                  <a:extLst>
                    <a:ext uri="{FF2B5EF4-FFF2-40B4-BE49-F238E27FC236}">
                      <a16:creationId xmlns:a16="http://schemas.microsoft.com/office/drawing/2014/main" id="{1A5BA36E-961E-C56C-475A-38AF1C3AB8FF}"/>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4543" name="Group 47">
                <a:extLst>
                  <a:ext uri="{FF2B5EF4-FFF2-40B4-BE49-F238E27FC236}">
                    <a16:creationId xmlns:a16="http://schemas.microsoft.com/office/drawing/2014/main" id="{02CE949D-C9F1-C085-22BB-0FBC73445203}"/>
                  </a:ext>
                </a:extLst>
              </p:cNvPr>
              <p:cNvGrpSpPr>
                <a:grpSpLocks/>
              </p:cNvGrpSpPr>
              <p:nvPr/>
            </p:nvGrpSpPr>
            <p:grpSpPr bwMode="auto">
              <a:xfrm flipV="1">
                <a:off x="3686" y="243"/>
                <a:ext cx="177" cy="66"/>
                <a:chOff x="2848" y="848"/>
                <a:chExt cx="140" cy="98"/>
              </a:xfrm>
            </p:grpSpPr>
            <p:sp>
              <p:nvSpPr>
                <p:cNvPr id="234544" name="Line 48">
                  <a:extLst>
                    <a:ext uri="{FF2B5EF4-FFF2-40B4-BE49-F238E27FC236}">
                      <a16:creationId xmlns:a16="http://schemas.microsoft.com/office/drawing/2014/main" id="{46D8DDBC-B75D-1253-7483-4E5DE75576F4}"/>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4545" name="Line 49">
                  <a:extLst>
                    <a:ext uri="{FF2B5EF4-FFF2-40B4-BE49-F238E27FC236}">
                      <a16:creationId xmlns:a16="http://schemas.microsoft.com/office/drawing/2014/main" id="{728B6743-56F2-7614-E80B-C0479DBEB3E5}"/>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4546" name="Line 50">
                  <a:extLst>
                    <a:ext uri="{FF2B5EF4-FFF2-40B4-BE49-F238E27FC236}">
                      <a16:creationId xmlns:a16="http://schemas.microsoft.com/office/drawing/2014/main" id="{5EF93F7E-71FA-9200-82C6-C86FB47CF387}"/>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34547" name="Text Box 51">
              <a:extLst>
                <a:ext uri="{FF2B5EF4-FFF2-40B4-BE49-F238E27FC236}">
                  <a16:creationId xmlns:a16="http://schemas.microsoft.com/office/drawing/2014/main" id="{5C9D7721-C9E2-F929-2EBA-2776B1AFD20E}"/>
                </a:ext>
              </a:extLst>
            </p:cNvPr>
            <p:cNvSpPr txBox="1">
              <a:spLocks noChangeArrowheads="1"/>
            </p:cNvSpPr>
            <p:nvPr/>
          </p:nvSpPr>
          <p:spPr bwMode="auto">
            <a:xfrm>
              <a:off x="2163" y="1675"/>
              <a:ext cx="28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R1</a:t>
              </a:r>
            </a:p>
          </p:txBody>
        </p:sp>
        <p:sp>
          <p:nvSpPr>
            <p:cNvPr id="234548" name="Text Box 52">
              <a:extLst>
                <a:ext uri="{FF2B5EF4-FFF2-40B4-BE49-F238E27FC236}">
                  <a16:creationId xmlns:a16="http://schemas.microsoft.com/office/drawing/2014/main" id="{FF6F862E-B5AA-EEC0-2B67-DE8A310B2841}"/>
                </a:ext>
              </a:extLst>
            </p:cNvPr>
            <p:cNvSpPr txBox="1">
              <a:spLocks noChangeArrowheads="1"/>
            </p:cNvSpPr>
            <p:nvPr/>
          </p:nvSpPr>
          <p:spPr bwMode="auto">
            <a:xfrm>
              <a:off x="3421" y="1730"/>
              <a:ext cx="31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R2</a:t>
              </a:r>
            </a:p>
          </p:txBody>
        </p:sp>
        <p:sp>
          <p:nvSpPr>
            <p:cNvPr id="234549" name="Freeform 53">
              <a:extLst>
                <a:ext uri="{FF2B5EF4-FFF2-40B4-BE49-F238E27FC236}">
                  <a16:creationId xmlns:a16="http://schemas.microsoft.com/office/drawing/2014/main" id="{0429FF31-555D-DAF9-FC0F-E31C0E4E9CFC}"/>
                </a:ext>
              </a:extLst>
            </p:cNvPr>
            <p:cNvSpPr>
              <a:spLocks/>
            </p:cNvSpPr>
            <p:nvPr/>
          </p:nvSpPr>
          <p:spPr bwMode="auto">
            <a:xfrm>
              <a:off x="1712" y="1629"/>
              <a:ext cx="2668" cy="407"/>
            </a:xfrm>
            <a:custGeom>
              <a:avLst/>
              <a:gdLst>
                <a:gd name="T0" fmla="*/ 0 w 3323"/>
                <a:gd name="T1" fmla="*/ 71 h 585"/>
                <a:gd name="T2" fmla="*/ 346 w 3323"/>
                <a:gd name="T3" fmla="*/ 71 h 585"/>
                <a:gd name="T4" fmla="*/ 133 w 3323"/>
                <a:gd name="T5" fmla="*/ 567 h 585"/>
                <a:gd name="T6" fmla="*/ 2844 w 3323"/>
                <a:gd name="T7" fmla="*/ 585 h 585"/>
                <a:gd name="T8" fmla="*/ 3101 w 3323"/>
                <a:gd name="T9" fmla="*/ 0 h 585"/>
                <a:gd name="T10" fmla="*/ 3323 w 3323"/>
                <a:gd name="T11" fmla="*/ 0 h 585"/>
              </a:gdLst>
              <a:ahLst/>
              <a:cxnLst>
                <a:cxn ang="0">
                  <a:pos x="T0" y="T1"/>
                </a:cxn>
                <a:cxn ang="0">
                  <a:pos x="T2" y="T3"/>
                </a:cxn>
                <a:cxn ang="0">
                  <a:pos x="T4" y="T5"/>
                </a:cxn>
                <a:cxn ang="0">
                  <a:pos x="T6" y="T7"/>
                </a:cxn>
                <a:cxn ang="0">
                  <a:pos x="T8" y="T9"/>
                </a:cxn>
                <a:cxn ang="0">
                  <a:pos x="T10" y="T11"/>
                </a:cxn>
              </a:cxnLst>
              <a:rect l="0" t="0" r="r" b="b"/>
              <a:pathLst>
                <a:path w="3323" h="585">
                  <a:moveTo>
                    <a:pt x="0" y="71"/>
                  </a:moveTo>
                  <a:lnTo>
                    <a:pt x="346" y="71"/>
                  </a:lnTo>
                  <a:lnTo>
                    <a:pt x="133" y="567"/>
                  </a:lnTo>
                  <a:lnTo>
                    <a:pt x="2844" y="585"/>
                  </a:lnTo>
                  <a:lnTo>
                    <a:pt x="3101" y="0"/>
                  </a:lnTo>
                  <a:lnTo>
                    <a:pt x="3323" y="0"/>
                  </a:lnTo>
                </a:path>
              </a:pathLst>
            </a:custGeom>
            <a:noFill/>
            <a:ln w="57150" cap="flat" cmpd="sng">
              <a:solidFill>
                <a:schemeClr val="accent2"/>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4550" name="Freeform 54">
              <a:extLst>
                <a:ext uri="{FF2B5EF4-FFF2-40B4-BE49-F238E27FC236}">
                  <a16:creationId xmlns:a16="http://schemas.microsoft.com/office/drawing/2014/main" id="{F637A75E-23BD-2E0C-5355-6A0368E946E7}"/>
                </a:ext>
              </a:extLst>
            </p:cNvPr>
            <p:cNvSpPr>
              <a:spLocks/>
            </p:cNvSpPr>
            <p:nvPr/>
          </p:nvSpPr>
          <p:spPr bwMode="auto">
            <a:xfrm>
              <a:off x="1555" y="2116"/>
              <a:ext cx="2569" cy="351"/>
            </a:xfrm>
            <a:custGeom>
              <a:avLst/>
              <a:gdLst>
                <a:gd name="T0" fmla="*/ 0 w 3199"/>
                <a:gd name="T1" fmla="*/ 505 h 505"/>
                <a:gd name="T2" fmla="*/ 97 w 3199"/>
                <a:gd name="T3" fmla="*/ 496 h 505"/>
                <a:gd name="T4" fmla="*/ 284 w 3199"/>
                <a:gd name="T5" fmla="*/ 0 h 505"/>
                <a:gd name="T6" fmla="*/ 3048 w 3199"/>
                <a:gd name="T7" fmla="*/ 0 h 505"/>
                <a:gd name="T8" fmla="*/ 2862 w 3199"/>
                <a:gd name="T9" fmla="*/ 461 h 505"/>
                <a:gd name="T10" fmla="*/ 3199 w 3199"/>
                <a:gd name="T11" fmla="*/ 461 h 505"/>
              </a:gdLst>
              <a:ahLst/>
              <a:cxnLst>
                <a:cxn ang="0">
                  <a:pos x="T0" y="T1"/>
                </a:cxn>
                <a:cxn ang="0">
                  <a:pos x="T2" y="T3"/>
                </a:cxn>
                <a:cxn ang="0">
                  <a:pos x="T4" y="T5"/>
                </a:cxn>
                <a:cxn ang="0">
                  <a:pos x="T6" y="T7"/>
                </a:cxn>
                <a:cxn ang="0">
                  <a:pos x="T8" y="T9"/>
                </a:cxn>
                <a:cxn ang="0">
                  <a:pos x="T10" y="T11"/>
                </a:cxn>
              </a:cxnLst>
              <a:rect l="0" t="0" r="r" b="b"/>
              <a:pathLst>
                <a:path w="3199" h="505">
                  <a:moveTo>
                    <a:pt x="0" y="505"/>
                  </a:moveTo>
                  <a:lnTo>
                    <a:pt x="97" y="496"/>
                  </a:lnTo>
                  <a:lnTo>
                    <a:pt x="284" y="0"/>
                  </a:lnTo>
                  <a:lnTo>
                    <a:pt x="3048" y="0"/>
                  </a:lnTo>
                  <a:lnTo>
                    <a:pt x="2862" y="461"/>
                  </a:lnTo>
                  <a:lnTo>
                    <a:pt x="3199" y="461"/>
                  </a:lnTo>
                </a:path>
              </a:pathLst>
            </a:custGeom>
            <a:noFill/>
            <a:ln w="57150" cap="flat" cmpd="sng">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aphicFrame>
          <p:nvGraphicFramePr>
            <p:cNvPr id="234551" name="Object 55">
              <a:extLst>
                <a:ext uri="{FF2B5EF4-FFF2-40B4-BE49-F238E27FC236}">
                  <a16:creationId xmlns:a16="http://schemas.microsoft.com/office/drawing/2014/main" id="{56FC32D5-390C-8725-00E2-FD8974259D7B}"/>
                </a:ext>
              </a:extLst>
            </p:cNvPr>
            <p:cNvGraphicFramePr>
              <a:graphicFrameLocks noChangeAspect="1"/>
            </p:cNvGraphicFramePr>
            <p:nvPr/>
          </p:nvGraphicFramePr>
          <p:xfrm>
            <a:off x="4207" y="2188"/>
            <a:ext cx="313" cy="484"/>
          </p:xfrm>
          <a:graphic>
            <a:graphicData uri="http://schemas.openxmlformats.org/presentationml/2006/ole">
              <mc:AlternateContent xmlns:mc="http://schemas.openxmlformats.org/markup-compatibility/2006">
                <mc:Choice xmlns:v="urn:schemas-microsoft-com:vml" Requires="v">
                  <p:oleObj name="Clip" r:id="rId5" imgW="11569700" imgH="17894300" progId="MS_ClipArt_Gallery.2">
                    <p:embed/>
                  </p:oleObj>
                </mc:Choice>
                <mc:Fallback>
                  <p:oleObj name="Clip" r:id="rId5" imgW="11569700" imgH="17894300" progId="MS_ClipArt_Gallery.2">
                    <p:embed/>
                    <p:pic>
                      <p:nvPicPr>
                        <p:cNvPr id="0" name="Object 5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07" y="2188"/>
                          <a:ext cx="313" cy="4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4552" name="Object 56">
              <a:extLst>
                <a:ext uri="{FF2B5EF4-FFF2-40B4-BE49-F238E27FC236}">
                  <a16:creationId xmlns:a16="http://schemas.microsoft.com/office/drawing/2014/main" id="{380FFEFB-0A49-151D-68B0-50AE58CA86B0}"/>
                </a:ext>
              </a:extLst>
            </p:cNvPr>
            <p:cNvGraphicFramePr>
              <a:graphicFrameLocks noChangeAspect="1"/>
            </p:cNvGraphicFramePr>
            <p:nvPr/>
          </p:nvGraphicFramePr>
          <p:xfrm>
            <a:off x="1305" y="1540"/>
            <a:ext cx="429" cy="283"/>
          </p:xfrm>
          <a:graphic>
            <a:graphicData uri="http://schemas.openxmlformats.org/presentationml/2006/ole">
              <mc:AlternateContent xmlns:mc="http://schemas.openxmlformats.org/markup-compatibility/2006">
                <mc:Choice xmlns:v="urn:schemas-microsoft-com:vml" Requires="v">
                  <p:oleObj name="Clip" r:id="rId7" imgW="9131300" imgH="6438900" progId="MS_ClipArt_Gallery.2">
                    <p:embed/>
                  </p:oleObj>
                </mc:Choice>
                <mc:Fallback>
                  <p:oleObj name="Clip" r:id="rId7" imgW="9131300" imgH="6438900" progId="MS_ClipArt_Gallery.2">
                    <p:embed/>
                    <p:pic>
                      <p:nvPicPr>
                        <p:cNvPr id="0" name="Object 5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05" y="1540"/>
                          <a:ext cx="429" cy="2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4553" name="Object 57">
              <a:extLst>
                <a:ext uri="{FF2B5EF4-FFF2-40B4-BE49-F238E27FC236}">
                  <a16:creationId xmlns:a16="http://schemas.microsoft.com/office/drawing/2014/main" id="{DCA822A1-0476-042A-DE03-07CEEE219994}"/>
                </a:ext>
              </a:extLst>
            </p:cNvPr>
            <p:cNvGraphicFramePr>
              <a:graphicFrameLocks noChangeAspect="1"/>
            </p:cNvGraphicFramePr>
            <p:nvPr/>
          </p:nvGraphicFramePr>
          <p:xfrm>
            <a:off x="4360" y="1521"/>
            <a:ext cx="429" cy="283"/>
          </p:xfrm>
          <a:graphic>
            <a:graphicData uri="http://schemas.openxmlformats.org/presentationml/2006/ole">
              <mc:AlternateContent xmlns:mc="http://schemas.openxmlformats.org/markup-compatibility/2006">
                <mc:Choice xmlns:v="urn:schemas-microsoft-com:vml" Requires="v">
                  <p:oleObj name="Clip" r:id="rId9" imgW="9131300" imgH="6438900" progId="MS_ClipArt_Gallery.2">
                    <p:embed/>
                  </p:oleObj>
                </mc:Choice>
                <mc:Fallback>
                  <p:oleObj name="Clip" r:id="rId9" imgW="9131300" imgH="6438900" progId="MS_ClipArt_Gallery.2">
                    <p:embed/>
                    <p:pic>
                      <p:nvPicPr>
                        <p:cNvPr id="0" name="Object 5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60" y="1521"/>
                          <a:ext cx="429" cy="2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234554" name="Oval 58">
            <a:extLst>
              <a:ext uri="{FF2B5EF4-FFF2-40B4-BE49-F238E27FC236}">
                <a16:creationId xmlns:a16="http://schemas.microsoft.com/office/drawing/2014/main" id="{1654FFCC-3C1D-C469-8D70-036B9652B37D}"/>
              </a:ext>
            </a:extLst>
          </p:cNvPr>
          <p:cNvSpPr>
            <a:spLocks noChangeArrowheads="1"/>
          </p:cNvSpPr>
          <p:nvPr/>
        </p:nvSpPr>
        <p:spPr bwMode="auto">
          <a:xfrm>
            <a:off x="2263775" y="3517900"/>
            <a:ext cx="436563" cy="365125"/>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4555" name="Oval 59">
            <a:extLst>
              <a:ext uri="{FF2B5EF4-FFF2-40B4-BE49-F238E27FC236}">
                <a16:creationId xmlns:a16="http://schemas.microsoft.com/office/drawing/2014/main" id="{FBD1670F-E7C1-C75B-5377-D7D438581755}"/>
              </a:ext>
            </a:extLst>
          </p:cNvPr>
          <p:cNvSpPr>
            <a:spLocks noChangeArrowheads="1"/>
          </p:cNvSpPr>
          <p:nvPr/>
        </p:nvSpPr>
        <p:spPr bwMode="auto">
          <a:xfrm>
            <a:off x="1951038" y="4246563"/>
            <a:ext cx="436562" cy="365125"/>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4556" name="Text Box 60">
            <a:extLst>
              <a:ext uri="{FF2B5EF4-FFF2-40B4-BE49-F238E27FC236}">
                <a16:creationId xmlns:a16="http://schemas.microsoft.com/office/drawing/2014/main" id="{0A6B4B32-B97F-8C4E-305E-16946742CF1B}"/>
              </a:ext>
            </a:extLst>
          </p:cNvPr>
          <p:cNvSpPr txBox="1">
            <a:spLocks noChangeArrowheads="1"/>
          </p:cNvSpPr>
          <p:nvPr/>
        </p:nvSpPr>
        <p:spPr bwMode="auto">
          <a:xfrm>
            <a:off x="3282950" y="4308475"/>
            <a:ext cx="15589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1.5 Mbps link</a:t>
            </a:r>
          </a:p>
        </p:txBody>
      </p:sp>
      <p:sp>
        <p:nvSpPr>
          <p:cNvPr id="234557" name="Text Box 61">
            <a:extLst>
              <a:ext uri="{FF2B5EF4-FFF2-40B4-BE49-F238E27FC236}">
                <a16:creationId xmlns:a16="http://schemas.microsoft.com/office/drawing/2014/main" id="{2EB79542-EC18-492F-3FCC-DD4ACA26249D}"/>
              </a:ext>
            </a:extLst>
          </p:cNvPr>
          <p:cNvSpPr txBox="1">
            <a:spLocks noChangeArrowheads="1"/>
          </p:cNvSpPr>
          <p:nvPr/>
        </p:nvSpPr>
        <p:spPr bwMode="auto">
          <a:xfrm>
            <a:off x="635000" y="3138488"/>
            <a:ext cx="9937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1 Mbps </a:t>
            </a:r>
          </a:p>
          <a:p>
            <a:r>
              <a:rPr lang="en-US" altLang="en-US"/>
              <a:t>phone</a:t>
            </a:r>
          </a:p>
        </p:txBody>
      </p:sp>
      <p:sp>
        <p:nvSpPr>
          <p:cNvPr id="234558" name="Text Box 62">
            <a:extLst>
              <a:ext uri="{FF2B5EF4-FFF2-40B4-BE49-F238E27FC236}">
                <a16:creationId xmlns:a16="http://schemas.microsoft.com/office/drawing/2014/main" id="{9C4F141F-27E0-B287-0D12-AD0BFEAC4501}"/>
              </a:ext>
            </a:extLst>
          </p:cNvPr>
          <p:cNvSpPr txBox="1">
            <a:spLocks noChangeArrowheads="1"/>
          </p:cNvSpPr>
          <p:nvPr/>
        </p:nvSpPr>
        <p:spPr bwMode="auto">
          <a:xfrm>
            <a:off x="1787525" y="4962525"/>
            <a:ext cx="4071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t>packet marking and policing</a:t>
            </a:r>
          </a:p>
        </p:txBody>
      </p:sp>
      <p:sp>
        <p:nvSpPr>
          <p:cNvPr id="234559" name="Line 63">
            <a:extLst>
              <a:ext uri="{FF2B5EF4-FFF2-40B4-BE49-F238E27FC236}">
                <a16:creationId xmlns:a16="http://schemas.microsoft.com/office/drawing/2014/main" id="{43653EDA-CFAB-43C5-8BEF-0557CEC80204}"/>
              </a:ext>
            </a:extLst>
          </p:cNvPr>
          <p:cNvSpPr>
            <a:spLocks noChangeShapeType="1"/>
          </p:cNvSpPr>
          <p:nvPr/>
        </p:nvSpPr>
        <p:spPr bwMode="auto">
          <a:xfrm>
            <a:off x="2489200" y="3700463"/>
            <a:ext cx="422275" cy="13493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4560" name="Line 64">
            <a:extLst>
              <a:ext uri="{FF2B5EF4-FFF2-40B4-BE49-F238E27FC236}">
                <a16:creationId xmlns:a16="http://schemas.microsoft.com/office/drawing/2014/main" id="{17F4C780-D486-DFB7-61F2-EA5AB1C3A67B}"/>
              </a:ext>
            </a:extLst>
          </p:cNvPr>
          <p:cNvSpPr>
            <a:spLocks noChangeShapeType="1"/>
          </p:cNvSpPr>
          <p:nvPr/>
        </p:nvSpPr>
        <p:spPr bwMode="auto">
          <a:xfrm flipH="1" flipV="1">
            <a:off x="2152650" y="4430713"/>
            <a:ext cx="758825" cy="6334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8168EDC3-6882-9314-EC65-E064B4D8D861}"/>
              </a:ext>
            </a:extLst>
          </p:cNvPr>
          <p:cNvSpPr>
            <a:spLocks noGrp="1"/>
          </p:cNvSpPr>
          <p:nvPr>
            <p:ph type="ftr" sz="quarter" idx="10"/>
          </p:nvPr>
        </p:nvSpPr>
        <p:spPr/>
        <p:txBody>
          <a:bodyPr/>
          <a:lstStyle/>
          <a:p>
            <a:r>
              <a:rPr lang="en-US" altLang="en-US"/>
              <a:t>7: Multimedia Networking</a:t>
            </a:r>
          </a:p>
        </p:txBody>
      </p:sp>
      <p:sp>
        <p:nvSpPr>
          <p:cNvPr id="3" name="Slide Number Placeholder 4">
            <a:extLst>
              <a:ext uri="{FF2B5EF4-FFF2-40B4-BE49-F238E27FC236}">
                <a16:creationId xmlns:a16="http://schemas.microsoft.com/office/drawing/2014/main" id="{AF550C21-21BF-68AE-21D5-B40B0DF9E59D}"/>
              </a:ext>
            </a:extLst>
          </p:cNvPr>
          <p:cNvSpPr>
            <a:spLocks noGrp="1"/>
          </p:cNvSpPr>
          <p:nvPr>
            <p:ph type="sldNum" sz="quarter" idx="11"/>
          </p:nvPr>
        </p:nvSpPr>
        <p:spPr/>
        <p:txBody>
          <a:bodyPr/>
          <a:lstStyle/>
          <a:p>
            <a:r>
              <a:rPr lang="en-US" altLang="en-US"/>
              <a:t>7-</a:t>
            </a:r>
            <a:fld id="{49FFF8A2-6AC6-3343-A110-CB5E78FF4280}" type="slidenum">
              <a:rPr lang="en-US" altLang="en-US"/>
              <a:pPr/>
              <a:t>76</a:t>
            </a:fld>
            <a:endParaRPr lang="en-US" altLang="en-US"/>
          </a:p>
        </p:txBody>
      </p:sp>
      <p:sp>
        <p:nvSpPr>
          <p:cNvPr id="235522" name="Rectangle 2">
            <a:extLst>
              <a:ext uri="{FF2B5EF4-FFF2-40B4-BE49-F238E27FC236}">
                <a16:creationId xmlns:a16="http://schemas.microsoft.com/office/drawing/2014/main" id="{70CFBC08-3DBC-B4C6-254D-399234682B23}"/>
              </a:ext>
            </a:extLst>
          </p:cNvPr>
          <p:cNvSpPr>
            <a:spLocks noGrp="1" noChangeArrowheads="1"/>
          </p:cNvSpPr>
          <p:nvPr>
            <p:ph type="title"/>
          </p:nvPr>
        </p:nvSpPr>
        <p:spPr/>
        <p:txBody>
          <a:bodyPr/>
          <a:lstStyle/>
          <a:p>
            <a:r>
              <a:rPr lang="en-US" altLang="en-US"/>
              <a:t>Principles for QOS Guarantees (more)</a:t>
            </a:r>
          </a:p>
        </p:txBody>
      </p:sp>
      <p:sp>
        <p:nvSpPr>
          <p:cNvPr id="235523" name="Rectangle 3">
            <a:extLst>
              <a:ext uri="{FF2B5EF4-FFF2-40B4-BE49-F238E27FC236}">
                <a16:creationId xmlns:a16="http://schemas.microsoft.com/office/drawing/2014/main" id="{9C217D4C-4186-EE32-D09E-218E46DE01E2}"/>
              </a:ext>
            </a:extLst>
          </p:cNvPr>
          <p:cNvSpPr>
            <a:spLocks noGrp="1" noChangeArrowheads="1"/>
          </p:cNvSpPr>
          <p:nvPr>
            <p:ph type="body" idx="1"/>
          </p:nvPr>
        </p:nvSpPr>
        <p:spPr>
          <a:xfrm>
            <a:off x="533400" y="1339850"/>
            <a:ext cx="7772400" cy="1214438"/>
          </a:xfrm>
        </p:spPr>
        <p:txBody>
          <a:bodyPr/>
          <a:lstStyle/>
          <a:p>
            <a:r>
              <a:rPr lang="en-US" altLang="en-US"/>
              <a:t>Allocating </a:t>
            </a:r>
            <a:r>
              <a:rPr lang="en-US" altLang="en-US" i="1"/>
              <a:t>fixed </a:t>
            </a:r>
            <a:r>
              <a:rPr lang="en-US" altLang="en-US"/>
              <a:t>(non-sharable) bandwidth to flow: </a:t>
            </a:r>
            <a:r>
              <a:rPr lang="en-US" altLang="en-US" i="1"/>
              <a:t>inefficient</a:t>
            </a:r>
            <a:r>
              <a:rPr lang="en-US" altLang="en-US"/>
              <a:t> use of bandwidth if flows doesn’t use its allocation</a:t>
            </a:r>
            <a:endParaRPr lang="en-US" altLang="en-US" b="1"/>
          </a:p>
        </p:txBody>
      </p:sp>
      <p:sp>
        <p:nvSpPr>
          <p:cNvPr id="235525" name="Text Box 5">
            <a:extLst>
              <a:ext uri="{FF2B5EF4-FFF2-40B4-BE49-F238E27FC236}">
                <a16:creationId xmlns:a16="http://schemas.microsoft.com/office/drawing/2014/main" id="{3D66CCC7-8F0E-8107-AC98-6EB1F73C8B78}"/>
              </a:ext>
            </a:extLst>
          </p:cNvPr>
          <p:cNvSpPr txBox="1">
            <a:spLocks noChangeArrowheads="1"/>
          </p:cNvSpPr>
          <p:nvPr/>
        </p:nvSpPr>
        <p:spPr bwMode="auto">
          <a:xfrm>
            <a:off x="1373188" y="5653088"/>
            <a:ext cx="6846887"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chemeClr val="accent2"/>
                </a:solidFill>
              </a:rPr>
              <a:t>While providing isolation, it is desirable to use </a:t>
            </a:r>
          </a:p>
          <a:p>
            <a:r>
              <a:rPr lang="en-US" altLang="en-US" sz="2400">
                <a:solidFill>
                  <a:schemeClr val="accent2"/>
                </a:solidFill>
              </a:rPr>
              <a:t>resources as efficiently as possible</a:t>
            </a:r>
            <a:endParaRPr lang="en-US" altLang="en-US" sz="2400" b="1">
              <a:solidFill>
                <a:schemeClr val="accent2"/>
              </a:solidFill>
              <a:latin typeface="Times New Roman" panose="02020603050405020304" pitchFamily="18" charset="0"/>
            </a:endParaRPr>
          </a:p>
        </p:txBody>
      </p:sp>
      <p:sp>
        <p:nvSpPr>
          <p:cNvPr id="235526" name="Rectangle 6">
            <a:extLst>
              <a:ext uri="{FF2B5EF4-FFF2-40B4-BE49-F238E27FC236}">
                <a16:creationId xmlns:a16="http://schemas.microsoft.com/office/drawing/2014/main" id="{D90C7001-77A3-C8EA-6E0C-B9A2301D2D32}"/>
              </a:ext>
            </a:extLst>
          </p:cNvPr>
          <p:cNvSpPr>
            <a:spLocks noChangeArrowheads="1"/>
          </p:cNvSpPr>
          <p:nvPr/>
        </p:nvSpPr>
        <p:spPr bwMode="auto">
          <a:xfrm>
            <a:off x="1308100" y="5422900"/>
            <a:ext cx="6959600" cy="1150938"/>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27" name="Text Box 7">
            <a:extLst>
              <a:ext uri="{FF2B5EF4-FFF2-40B4-BE49-F238E27FC236}">
                <a16:creationId xmlns:a16="http://schemas.microsoft.com/office/drawing/2014/main" id="{EBB85E48-0CEC-D59C-32A5-16BAC0AC6A20}"/>
              </a:ext>
            </a:extLst>
          </p:cNvPr>
          <p:cNvSpPr txBox="1">
            <a:spLocks noChangeArrowheads="1"/>
          </p:cNvSpPr>
          <p:nvPr/>
        </p:nvSpPr>
        <p:spPr bwMode="auto">
          <a:xfrm>
            <a:off x="1539875" y="5160963"/>
            <a:ext cx="1668463"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FF0000"/>
                </a:solidFill>
              </a:rPr>
              <a:t>Principle 3</a:t>
            </a:r>
            <a:endParaRPr lang="en-US" altLang="en-US"/>
          </a:p>
        </p:txBody>
      </p:sp>
      <p:sp>
        <p:nvSpPr>
          <p:cNvPr id="235529" name="Line 9">
            <a:extLst>
              <a:ext uri="{FF2B5EF4-FFF2-40B4-BE49-F238E27FC236}">
                <a16:creationId xmlns:a16="http://schemas.microsoft.com/office/drawing/2014/main" id="{7506A503-4071-C687-B17C-DA17890EDD90}"/>
              </a:ext>
            </a:extLst>
          </p:cNvPr>
          <p:cNvSpPr>
            <a:spLocks noChangeShapeType="1"/>
          </p:cNvSpPr>
          <p:nvPr/>
        </p:nvSpPr>
        <p:spPr bwMode="auto">
          <a:xfrm>
            <a:off x="3016250" y="3817938"/>
            <a:ext cx="37163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aphicFrame>
        <p:nvGraphicFramePr>
          <p:cNvPr id="235530" name="Object 10">
            <a:extLst>
              <a:ext uri="{FF2B5EF4-FFF2-40B4-BE49-F238E27FC236}">
                <a16:creationId xmlns:a16="http://schemas.microsoft.com/office/drawing/2014/main" id="{13B6E286-4AE0-FCA3-04F0-CAC66A8236B2}"/>
              </a:ext>
            </a:extLst>
          </p:cNvPr>
          <p:cNvGraphicFramePr>
            <a:graphicFrameLocks noChangeAspect="1"/>
          </p:cNvGraphicFramePr>
          <p:nvPr/>
        </p:nvGraphicFramePr>
        <p:xfrm>
          <a:off x="2097088" y="4184650"/>
          <a:ext cx="592137" cy="427038"/>
        </p:xfrm>
        <a:graphic>
          <a:graphicData uri="http://schemas.openxmlformats.org/presentationml/2006/ole">
            <mc:AlternateContent xmlns:mc="http://schemas.openxmlformats.org/markup-compatibility/2006">
              <mc:Choice xmlns:v="urn:schemas-microsoft-com:vml" Requires="v">
                <p:oleObj name="Clip" r:id="rId3" imgW="17462500" imgH="14478000" progId="MS_ClipArt_Gallery.2">
                  <p:embed/>
                </p:oleObj>
              </mc:Choice>
              <mc:Fallback>
                <p:oleObj name="Clip" r:id="rId3" imgW="17462500" imgH="14478000" progId="MS_ClipArt_Gallery.2">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7088" y="4184650"/>
                        <a:ext cx="592137" cy="427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5532" name="Freeform 12">
            <a:extLst>
              <a:ext uri="{FF2B5EF4-FFF2-40B4-BE49-F238E27FC236}">
                <a16:creationId xmlns:a16="http://schemas.microsoft.com/office/drawing/2014/main" id="{DD8EADC7-5431-9C51-11B9-3EC2E6013179}"/>
              </a:ext>
            </a:extLst>
          </p:cNvPr>
          <p:cNvSpPr>
            <a:spLocks/>
          </p:cNvSpPr>
          <p:nvPr/>
        </p:nvSpPr>
        <p:spPr bwMode="auto">
          <a:xfrm>
            <a:off x="3368675" y="3451225"/>
            <a:ext cx="1058863" cy="266700"/>
          </a:xfrm>
          <a:custGeom>
            <a:avLst/>
            <a:gdLst>
              <a:gd name="T0" fmla="*/ 5 w 556"/>
              <a:gd name="T1" fmla="*/ 18 h 252"/>
              <a:gd name="T2" fmla="*/ 47 w 556"/>
              <a:gd name="T3" fmla="*/ 52 h 252"/>
              <a:gd name="T4" fmla="*/ 119 w 556"/>
              <a:gd name="T5" fmla="*/ 75 h 252"/>
              <a:gd name="T6" fmla="*/ 180 w 556"/>
              <a:gd name="T7" fmla="*/ 79 h 252"/>
              <a:gd name="T8" fmla="*/ 257 w 556"/>
              <a:gd name="T9" fmla="*/ 87 h 252"/>
              <a:gd name="T10" fmla="*/ 315 w 556"/>
              <a:gd name="T11" fmla="*/ 87 h 252"/>
              <a:gd name="T12" fmla="*/ 387 w 556"/>
              <a:gd name="T13" fmla="*/ 81 h 252"/>
              <a:gd name="T14" fmla="*/ 452 w 556"/>
              <a:gd name="T15" fmla="*/ 70 h 252"/>
              <a:gd name="T16" fmla="*/ 531 w 556"/>
              <a:gd name="T17" fmla="*/ 37 h 252"/>
              <a:gd name="T18" fmla="*/ 552 w 556"/>
              <a:gd name="T19" fmla="*/ 27 h 252"/>
              <a:gd name="T20" fmla="*/ 550 w 556"/>
              <a:gd name="T21" fmla="*/ 160 h 252"/>
              <a:gd name="T22" fmla="*/ 518 w 556"/>
              <a:gd name="T23" fmla="*/ 196 h 252"/>
              <a:gd name="T24" fmla="*/ 489 w 556"/>
              <a:gd name="T25" fmla="*/ 216 h 252"/>
              <a:gd name="T26" fmla="*/ 450 w 556"/>
              <a:gd name="T27" fmla="*/ 231 h 252"/>
              <a:gd name="T28" fmla="*/ 393 w 556"/>
              <a:gd name="T29" fmla="*/ 244 h 252"/>
              <a:gd name="T30" fmla="*/ 323 w 556"/>
              <a:gd name="T31" fmla="*/ 251 h 252"/>
              <a:gd name="T32" fmla="*/ 261 w 556"/>
              <a:gd name="T33" fmla="*/ 252 h 252"/>
              <a:gd name="T34" fmla="*/ 205 w 556"/>
              <a:gd name="T35" fmla="*/ 248 h 252"/>
              <a:gd name="T36" fmla="*/ 155 w 556"/>
              <a:gd name="T37" fmla="*/ 241 h 252"/>
              <a:gd name="T38" fmla="*/ 88 w 556"/>
              <a:gd name="T39" fmla="*/ 224 h 252"/>
              <a:gd name="T40" fmla="*/ 51 w 556"/>
              <a:gd name="T41" fmla="*/ 209 h 252"/>
              <a:gd name="T42" fmla="*/ 25 w 556"/>
              <a:gd name="T43" fmla="*/ 181 h 252"/>
              <a:gd name="T44" fmla="*/ 5 w 556"/>
              <a:gd name="T45" fmla="*/ 157 h 252"/>
              <a:gd name="T46" fmla="*/ 5 w 556"/>
              <a:gd name="T47" fmla="*/ 18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6" h="252">
                <a:moveTo>
                  <a:pt x="5" y="18"/>
                </a:moveTo>
                <a:cubicBezTo>
                  <a:pt x="12" y="0"/>
                  <a:pt x="28" y="43"/>
                  <a:pt x="47" y="52"/>
                </a:cubicBezTo>
                <a:cubicBezTo>
                  <a:pt x="66" y="61"/>
                  <a:pt x="97" y="71"/>
                  <a:pt x="119" y="75"/>
                </a:cubicBezTo>
                <a:cubicBezTo>
                  <a:pt x="141" y="79"/>
                  <a:pt x="157" y="77"/>
                  <a:pt x="180" y="79"/>
                </a:cubicBezTo>
                <a:cubicBezTo>
                  <a:pt x="203" y="81"/>
                  <a:pt x="235" y="86"/>
                  <a:pt x="257" y="87"/>
                </a:cubicBezTo>
                <a:cubicBezTo>
                  <a:pt x="279" y="88"/>
                  <a:pt x="293" y="88"/>
                  <a:pt x="315" y="87"/>
                </a:cubicBezTo>
                <a:cubicBezTo>
                  <a:pt x="337" y="86"/>
                  <a:pt x="364" y="84"/>
                  <a:pt x="387" y="81"/>
                </a:cubicBezTo>
                <a:cubicBezTo>
                  <a:pt x="410" y="78"/>
                  <a:pt x="428" y="77"/>
                  <a:pt x="452" y="70"/>
                </a:cubicBezTo>
                <a:cubicBezTo>
                  <a:pt x="476" y="63"/>
                  <a:pt x="514" y="44"/>
                  <a:pt x="531" y="37"/>
                </a:cubicBezTo>
                <a:cubicBezTo>
                  <a:pt x="548" y="30"/>
                  <a:pt x="549" y="7"/>
                  <a:pt x="552" y="27"/>
                </a:cubicBezTo>
                <a:cubicBezTo>
                  <a:pt x="555" y="47"/>
                  <a:pt x="556" y="132"/>
                  <a:pt x="550" y="160"/>
                </a:cubicBezTo>
                <a:cubicBezTo>
                  <a:pt x="544" y="188"/>
                  <a:pt x="527" y="187"/>
                  <a:pt x="518" y="196"/>
                </a:cubicBezTo>
                <a:cubicBezTo>
                  <a:pt x="508" y="206"/>
                  <a:pt x="500" y="210"/>
                  <a:pt x="489" y="216"/>
                </a:cubicBezTo>
                <a:cubicBezTo>
                  <a:pt x="478" y="221"/>
                  <a:pt x="465" y="227"/>
                  <a:pt x="450" y="231"/>
                </a:cubicBezTo>
                <a:cubicBezTo>
                  <a:pt x="434" y="235"/>
                  <a:pt x="414" y="241"/>
                  <a:pt x="393" y="244"/>
                </a:cubicBezTo>
                <a:cubicBezTo>
                  <a:pt x="371" y="246"/>
                  <a:pt x="344" y="249"/>
                  <a:pt x="323" y="251"/>
                </a:cubicBezTo>
                <a:cubicBezTo>
                  <a:pt x="301" y="252"/>
                  <a:pt x="280" y="252"/>
                  <a:pt x="261" y="252"/>
                </a:cubicBezTo>
                <a:cubicBezTo>
                  <a:pt x="241" y="252"/>
                  <a:pt x="222" y="249"/>
                  <a:pt x="205" y="248"/>
                </a:cubicBezTo>
                <a:cubicBezTo>
                  <a:pt x="187" y="246"/>
                  <a:pt x="174" y="245"/>
                  <a:pt x="155" y="241"/>
                </a:cubicBezTo>
                <a:cubicBezTo>
                  <a:pt x="135" y="237"/>
                  <a:pt x="104" y="230"/>
                  <a:pt x="88" y="224"/>
                </a:cubicBezTo>
                <a:cubicBezTo>
                  <a:pt x="71" y="219"/>
                  <a:pt x="62" y="216"/>
                  <a:pt x="51" y="209"/>
                </a:cubicBezTo>
                <a:cubicBezTo>
                  <a:pt x="40" y="202"/>
                  <a:pt x="32" y="189"/>
                  <a:pt x="25" y="181"/>
                </a:cubicBezTo>
                <a:cubicBezTo>
                  <a:pt x="17" y="173"/>
                  <a:pt x="8" y="184"/>
                  <a:pt x="5" y="157"/>
                </a:cubicBezTo>
                <a:cubicBezTo>
                  <a:pt x="2" y="131"/>
                  <a:pt x="0" y="34"/>
                  <a:pt x="5" y="18"/>
                </a:cubicBezTo>
                <a:close/>
              </a:path>
            </a:pathLst>
          </a:custGeom>
          <a:gradFill rotWithShape="1">
            <a:gsLst>
              <a:gs pos="0">
                <a:schemeClr va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5533" name="Oval 13">
            <a:extLst>
              <a:ext uri="{FF2B5EF4-FFF2-40B4-BE49-F238E27FC236}">
                <a16:creationId xmlns:a16="http://schemas.microsoft.com/office/drawing/2014/main" id="{A9DADB69-C3DB-4957-50F5-91F843AAC3C6}"/>
              </a:ext>
            </a:extLst>
          </p:cNvPr>
          <p:cNvSpPr>
            <a:spLocks noChangeArrowheads="1"/>
          </p:cNvSpPr>
          <p:nvPr/>
        </p:nvSpPr>
        <p:spPr bwMode="auto">
          <a:xfrm>
            <a:off x="3378200" y="3502025"/>
            <a:ext cx="1042988" cy="150813"/>
          </a:xfrm>
          <a:prstGeom prst="ellipse">
            <a:avLst/>
          </a:prstGeom>
          <a:noFill/>
          <a:ln w="12700" cap="rnd">
            <a:solidFill>
              <a:schemeClr val="tx1"/>
            </a:solidFill>
            <a:prstDash val="sysDot"/>
            <a:round/>
            <a:headEnd/>
            <a:tailEnd/>
          </a:ln>
          <a:effectLst/>
          <a:extLst>
            <a:ext uri="{909E8E84-426E-40DD-AFC4-6F175D3DCCD1}">
              <a14:hiddenFill xmlns:a14="http://schemas.microsoft.com/office/drawing/2010/main">
                <a:gradFill rotWithShape="1">
                  <a:gsLst>
                    <a:gs pos="0">
                      <a:schemeClr val="hlink"/>
                    </a:gs>
                    <a:gs pos="100000">
                      <a:srgbClr val="FFFFFF"/>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34" name="Line 14">
            <a:extLst>
              <a:ext uri="{FF2B5EF4-FFF2-40B4-BE49-F238E27FC236}">
                <a16:creationId xmlns:a16="http://schemas.microsoft.com/office/drawing/2014/main" id="{273F41C3-11ED-44F8-8951-94BDBC2127F9}"/>
              </a:ext>
            </a:extLst>
          </p:cNvPr>
          <p:cNvSpPr>
            <a:spLocks noChangeShapeType="1"/>
          </p:cNvSpPr>
          <p:nvPr/>
        </p:nvSpPr>
        <p:spPr bwMode="auto">
          <a:xfrm>
            <a:off x="3381375" y="3478213"/>
            <a:ext cx="0" cy="920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35" name="Line 15">
            <a:extLst>
              <a:ext uri="{FF2B5EF4-FFF2-40B4-BE49-F238E27FC236}">
                <a16:creationId xmlns:a16="http://schemas.microsoft.com/office/drawing/2014/main" id="{E6C0D0ED-F777-15E5-7598-30EC3E3112A8}"/>
              </a:ext>
            </a:extLst>
          </p:cNvPr>
          <p:cNvSpPr>
            <a:spLocks noChangeShapeType="1"/>
          </p:cNvSpPr>
          <p:nvPr/>
        </p:nvSpPr>
        <p:spPr bwMode="auto">
          <a:xfrm>
            <a:off x="4425950" y="3451225"/>
            <a:ext cx="0" cy="936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36" name="Oval 16">
            <a:extLst>
              <a:ext uri="{FF2B5EF4-FFF2-40B4-BE49-F238E27FC236}">
                <a16:creationId xmlns:a16="http://schemas.microsoft.com/office/drawing/2014/main" id="{91AD3AA4-CD84-E4BD-870C-39F365997060}"/>
              </a:ext>
            </a:extLst>
          </p:cNvPr>
          <p:cNvSpPr>
            <a:spLocks noChangeArrowheads="1"/>
          </p:cNvSpPr>
          <p:nvPr/>
        </p:nvSpPr>
        <p:spPr bwMode="auto">
          <a:xfrm>
            <a:off x="3359150" y="3370263"/>
            <a:ext cx="1047750" cy="174625"/>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35537" name="Group 17">
            <a:extLst>
              <a:ext uri="{FF2B5EF4-FFF2-40B4-BE49-F238E27FC236}">
                <a16:creationId xmlns:a16="http://schemas.microsoft.com/office/drawing/2014/main" id="{00461906-3B2A-CE03-751E-E8746874D384}"/>
              </a:ext>
            </a:extLst>
          </p:cNvPr>
          <p:cNvGrpSpPr>
            <a:grpSpLocks/>
          </p:cNvGrpSpPr>
          <p:nvPr/>
        </p:nvGrpSpPr>
        <p:grpSpPr bwMode="auto">
          <a:xfrm>
            <a:off x="3625850" y="3408363"/>
            <a:ext cx="517525" cy="101600"/>
            <a:chOff x="2848" y="848"/>
            <a:chExt cx="140" cy="98"/>
          </a:xfrm>
        </p:grpSpPr>
        <p:sp>
          <p:nvSpPr>
            <p:cNvPr id="235538" name="Line 18">
              <a:extLst>
                <a:ext uri="{FF2B5EF4-FFF2-40B4-BE49-F238E27FC236}">
                  <a16:creationId xmlns:a16="http://schemas.microsoft.com/office/drawing/2014/main" id="{C7977D3F-548C-4780-ABD6-A21459EA792A}"/>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39" name="Line 19">
              <a:extLst>
                <a:ext uri="{FF2B5EF4-FFF2-40B4-BE49-F238E27FC236}">
                  <a16:creationId xmlns:a16="http://schemas.microsoft.com/office/drawing/2014/main" id="{68B59A9C-54D9-AEFC-FE01-11FCA4C02C0C}"/>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40" name="Line 20">
              <a:extLst>
                <a:ext uri="{FF2B5EF4-FFF2-40B4-BE49-F238E27FC236}">
                  <a16:creationId xmlns:a16="http://schemas.microsoft.com/office/drawing/2014/main" id="{3EEBACA0-F7DC-C1F7-74D5-507CD8F06691}"/>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5541" name="Group 21">
            <a:extLst>
              <a:ext uri="{FF2B5EF4-FFF2-40B4-BE49-F238E27FC236}">
                <a16:creationId xmlns:a16="http://schemas.microsoft.com/office/drawing/2014/main" id="{1F5144EB-A789-98BD-BC38-84A36F0A3DC3}"/>
              </a:ext>
            </a:extLst>
          </p:cNvPr>
          <p:cNvGrpSpPr>
            <a:grpSpLocks/>
          </p:cNvGrpSpPr>
          <p:nvPr/>
        </p:nvGrpSpPr>
        <p:grpSpPr bwMode="auto">
          <a:xfrm flipV="1">
            <a:off x="3625850" y="3408363"/>
            <a:ext cx="517525" cy="101600"/>
            <a:chOff x="2848" y="848"/>
            <a:chExt cx="140" cy="98"/>
          </a:xfrm>
        </p:grpSpPr>
        <p:sp>
          <p:nvSpPr>
            <p:cNvPr id="235542" name="Line 22">
              <a:extLst>
                <a:ext uri="{FF2B5EF4-FFF2-40B4-BE49-F238E27FC236}">
                  <a16:creationId xmlns:a16="http://schemas.microsoft.com/office/drawing/2014/main" id="{CC32FE04-39EB-81A2-68B5-23368481F087}"/>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43" name="Line 23">
              <a:extLst>
                <a:ext uri="{FF2B5EF4-FFF2-40B4-BE49-F238E27FC236}">
                  <a16:creationId xmlns:a16="http://schemas.microsoft.com/office/drawing/2014/main" id="{23A6C93C-6461-B63A-01AD-DC51AE4D9F5E}"/>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44" name="Line 24">
              <a:extLst>
                <a:ext uri="{FF2B5EF4-FFF2-40B4-BE49-F238E27FC236}">
                  <a16:creationId xmlns:a16="http://schemas.microsoft.com/office/drawing/2014/main" id="{AB1C6308-4CA8-FD6A-FB0A-F692E9A6C802}"/>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35545" name="Oval 25">
            <a:extLst>
              <a:ext uri="{FF2B5EF4-FFF2-40B4-BE49-F238E27FC236}">
                <a16:creationId xmlns:a16="http://schemas.microsoft.com/office/drawing/2014/main" id="{1EA3CF8D-C1BC-B07F-073F-71EF8A89266B}"/>
              </a:ext>
            </a:extLst>
          </p:cNvPr>
          <p:cNvSpPr>
            <a:spLocks noChangeArrowheads="1"/>
          </p:cNvSpPr>
          <p:nvPr/>
        </p:nvSpPr>
        <p:spPr bwMode="auto">
          <a:xfrm>
            <a:off x="3376613" y="3843338"/>
            <a:ext cx="1047750" cy="174625"/>
          </a:xfrm>
          <a:prstGeom prst="ellipse">
            <a:avLst/>
          </a:prstGeom>
          <a:gradFill rotWithShape="1">
            <a:gsLst>
              <a:gs pos="0">
                <a:srgbClr val="FFFFFF"/>
              </a:gs>
              <a:gs pos="100000">
                <a:schemeClr val="hlink"/>
              </a:gs>
            </a:gsLst>
            <a:lin ang="5400000" scaled="1"/>
          </a:gra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51" name="Line 31">
            <a:extLst>
              <a:ext uri="{FF2B5EF4-FFF2-40B4-BE49-F238E27FC236}">
                <a16:creationId xmlns:a16="http://schemas.microsoft.com/office/drawing/2014/main" id="{87584BCD-0E1F-D3EC-D496-719F8047416B}"/>
              </a:ext>
            </a:extLst>
          </p:cNvPr>
          <p:cNvSpPr>
            <a:spLocks noChangeShapeType="1"/>
          </p:cNvSpPr>
          <p:nvPr/>
        </p:nvSpPr>
        <p:spPr bwMode="auto">
          <a:xfrm flipH="1">
            <a:off x="2779713" y="3259138"/>
            <a:ext cx="485775" cy="10969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5552" name="Line 32">
            <a:extLst>
              <a:ext uri="{FF2B5EF4-FFF2-40B4-BE49-F238E27FC236}">
                <a16:creationId xmlns:a16="http://schemas.microsoft.com/office/drawing/2014/main" id="{C102F0BA-695F-69DA-33AA-1870C57DF627}"/>
              </a:ext>
            </a:extLst>
          </p:cNvPr>
          <p:cNvSpPr>
            <a:spLocks noChangeShapeType="1"/>
          </p:cNvSpPr>
          <p:nvPr/>
        </p:nvSpPr>
        <p:spPr bwMode="auto">
          <a:xfrm flipH="1" flipV="1">
            <a:off x="2543175" y="4346575"/>
            <a:ext cx="247650" cy="95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5553" name="Line 33">
            <a:extLst>
              <a:ext uri="{FF2B5EF4-FFF2-40B4-BE49-F238E27FC236}">
                <a16:creationId xmlns:a16="http://schemas.microsoft.com/office/drawing/2014/main" id="{14120DBD-E33E-C4F0-C3CE-601607B61700}"/>
              </a:ext>
            </a:extLst>
          </p:cNvPr>
          <p:cNvSpPr>
            <a:spLocks noChangeShapeType="1"/>
          </p:cNvSpPr>
          <p:nvPr/>
        </p:nvSpPr>
        <p:spPr bwMode="auto">
          <a:xfrm flipH="1">
            <a:off x="2905125" y="3249613"/>
            <a:ext cx="371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5554" name="Line 34">
            <a:extLst>
              <a:ext uri="{FF2B5EF4-FFF2-40B4-BE49-F238E27FC236}">
                <a16:creationId xmlns:a16="http://schemas.microsoft.com/office/drawing/2014/main" id="{977C1EC7-2FE8-21F0-E307-00EF419ED0E2}"/>
              </a:ext>
            </a:extLst>
          </p:cNvPr>
          <p:cNvSpPr>
            <a:spLocks noChangeShapeType="1"/>
          </p:cNvSpPr>
          <p:nvPr/>
        </p:nvSpPr>
        <p:spPr bwMode="auto">
          <a:xfrm flipH="1">
            <a:off x="6516688" y="3200400"/>
            <a:ext cx="485775" cy="10969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5555" name="Line 35">
            <a:extLst>
              <a:ext uri="{FF2B5EF4-FFF2-40B4-BE49-F238E27FC236}">
                <a16:creationId xmlns:a16="http://schemas.microsoft.com/office/drawing/2014/main" id="{667045BA-66BB-3984-DC57-45E1757DC604}"/>
              </a:ext>
            </a:extLst>
          </p:cNvPr>
          <p:cNvSpPr>
            <a:spLocks noChangeShapeType="1"/>
          </p:cNvSpPr>
          <p:nvPr/>
        </p:nvSpPr>
        <p:spPr bwMode="auto">
          <a:xfrm flipH="1">
            <a:off x="6529388" y="4294188"/>
            <a:ext cx="3730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5556" name="Line 36">
            <a:extLst>
              <a:ext uri="{FF2B5EF4-FFF2-40B4-BE49-F238E27FC236}">
                <a16:creationId xmlns:a16="http://schemas.microsoft.com/office/drawing/2014/main" id="{323443E9-FCF1-9B63-9062-657A5262E6A1}"/>
              </a:ext>
            </a:extLst>
          </p:cNvPr>
          <p:cNvSpPr>
            <a:spLocks noChangeShapeType="1"/>
          </p:cNvSpPr>
          <p:nvPr/>
        </p:nvSpPr>
        <p:spPr bwMode="auto">
          <a:xfrm flipH="1" flipV="1">
            <a:off x="7002463" y="3200400"/>
            <a:ext cx="2603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235557" name="Group 37">
            <a:extLst>
              <a:ext uri="{FF2B5EF4-FFF2-40B4-BE49-F238E27FC236}">
                <a16:creationId xmlns:a16="http://schemas.microsoft.com/office/drawing/2014/main" id="{23E6B505-5835-95B3-1ABF-3A69E0D9CC06}"/>
              </a:ext>
            </a:extLst>
          </p:cNvPr>
          <p:cNvGrpSpPr>
            <a:grpSpLocks/>
          </p:cNvGrpSpPr>
          <p:nvPr/>
        </p:nvGrpSpPr>
        <p:grpSpPr bwMode="auto">
          <a:xfrm>
            <a:off x="5332413" y="3638550"/>
            <a:ext cx="1001712" cy="290513"/>
            <a:chOff x="3600" y="219"/>
            <a:chExt cx="360" cy="175"/>
          </a:xfrm>
        </p:grpSpPr>
        <p:sp>
          <p:nvSpPr>
            <p:cNvPr id="235558" name="Oval 38">
              <a:extLst>
                <a:ext uri="{FF2B5EF4-FFF2-40B4-BE49-F238E27FC236}">
                  <a16:creationId xmlns:a16="http://schemas.microsoft.com/office/drawing/2014/main" id="{57E34ACC-4582-76FF-6C60-0B885D2C256B}"/>
                </a:ext>
              </a:extLst>
            </p:cNvPr>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59" name="Line 39">
              <a:extLst>
                <a:ext uri="{FF2B5EF4-FFF2-40B4-BE49-F238E27FC236}">
                  <a16:creationId xmlns:a16="http://schemas.microsoft.com/office/drawing/2014/main" id="{65E562B2-C175-EB6B-E7EC-6E08CB75A92B}"/>
                </a:ext>
              </a:extLst>
            </p:cNvPr>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60" name="Line 40">
              <a:extLst>
                <a:ext uri="{FF2B5EF4-FFF2-40B4-BE49-F238E27FC236}">
                  <a16:creationId xmlns:a16="http://schemas.microsoft.com/office/drawing/2014/main" id="{C76A77B7-DC0B-99B9-AAC0-BE29971CA20C}"/>
                </a:ext>
              </a:extLst>
            </p:cNvPr>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61" name="Rectangle 41">
              <a:extLst>
                <a:ext uri="{FF2B5EF4-FFF2-40B4-BE49-F238E27FC236}">
                  <a16:creationId xmlns:a16="http://schemas.microsoft.com/office/drawing/2014/main" id="{23C33169-16D4-4E93-5C4C-4313654FB2FC}"/>
                </a:ext>
              </a:extLst>
            </p:cNvPr>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sp>
          <p:nvSpPr>
            <p:cNvPr id="235562" name="Oval 42">
              <a:extLst>
                <a:ext uri="{FF2B5EF4-FFF2-40B4-BE49-F238E27FC236}">
                  <a16:creationId xmlns:a16="http://schemas.microsoft.com/office/drawing/2014/main" id="{4D9EF781-F5EB-A0E4-57ED-01A05744F91B}"/>
                </a:ext>
              </a:extLst>
            </p:cNvPr>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35563" name="Group 43">
              <a:extLst>
                <a:ext uri="{FF2B5EF4-FFF2-40B4-BE49-F238E27FC236}">
                  <a16:creationId xmlns:a16="http://schemas.microsoft.com/office/drawing/2014/main" id="{A45C4F89-55E3-EC25-2097-1E83B4B7F789}"/>
                </a:ext>
              </a:extLst>
            </p:cNvPr>
            <p:cNvGrpSpPr>
              <a:grpSpLocks/>
            </p:cNvGrpSpPr>
            <p:nvPr/>
          </p:nvGrpSpPr>
          <p:grpSpPr bwMode="auto">
            <a:xfrm>
              <a:off x="3686" y="244"/>
              <a:ext cx="177" cy="66"/>
              <a:chOff x="2848" y="848"/>
              <a:chExt cx="140" cy="98"/>
            </a:xfrm>
          </p:grpSpPr>
          <p:sp>
            <p:nvSpPr>
              <p:cNvPr id="235564" name="Line 44">
                <a:extLst>
                  <a:ext uri="{FF2B5EF4-FFF2-40B4-BE49-F238E27FC236}">
                    <a16:creationId xmlns:a16="http://schemas.microsoft.com/office/drawing/2014/main" id="{8B06D1DF-15A2-3386-8ECD-619E1E8FF2F8}"/>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65" name="Line 45">
                <a:extLst>
                  <a:ext uri="{FF2B5EF4-FFF2-40B4-BE49-F238E27FC236}">
                    <a16:creationId xmlns:a16="http://schemas.microsoft.com/office/drawing/2014/main" id="{D1A714F9-3823-5C72-3114-73334351B4D2}"/>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66" name="Line 46">
                <a:extLst>
                  <a:ext uri="{FF2B5EF4-FFF2-40B4-BE49-F238E27FC236}">
                    <a16:creationId xmlns:a16="http://schemas.microsoft.com/office/drawing/2014/main" id="{8888D80A-561E-6588-CA2A-B36A3862EB32}"/>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5567" name="Group 47">
              <a:extLst>
                <a:ext uri="{FF2B5EF4-FFF2-40B4-BE49-F238E27FC236}">
                  <a16:creationId xmlns:a16="http://schemas.microsoft.com/office/drawing/2014/main" id="{4CEE9B16-C994-2399-3E4F-FC465C5BE64A}"/>
                </a:ext>
              </a:extLst>
            </p:cNvPr>
            <p:cNvGrpSpPr>
              <a:grpSpLocks/>
            </p:cNvGrpSpPr>
            <p:nvPr/>
          </p:nvGrpSpPr>
          <p:grpSpPr bwMode="auto">
            <a:xfrm flipV="1">
              <a:off x="3686" y="243"/>
              <a:ext cx="177" cy="66"/>
              <a:chOff x="2848" y="848"/>
              <a:chExt cx="140" cy="98"/>
            </a:xfrm>
          </p:grpSpPr>
          <p:sp>
            <p:nvSpPr>
              <p:cNvPr id="235568" name="Line 48">
                <a:extLst>
                  <a:ext uri="{FF2B5EF4-FFF2-40B4-BE49-F238E27FC236}">
                    <a16:creationId xmlns:a16="http://schemas.microsoft.com/office/drawing/2014/main" id="{536112EC-05CA-9028-4FA9-3B75C7AABB3B}"/>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69" name="Line 49">
                <a:extLst>
                  <a:ext uri="{FF2B5EF4-FFF2-40B4-BE49-F238E27FC236}">
                    <a16:creationId xmlns:a16="http://schemas.microsoft.com/office/drawing/2014/main" id="{2C1D1F97-CCA7-CA12-5C0A-8C9286C15F78}"/>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70" name="Line 50">
                <a:extLst>
                  <a:ext uri="{FF2B5EF4-FFF2-40B4-BE49-F238E27FC236}">
                    <a16:creationId xmlns:a16="http://schemas.microsoft.com/office/drawing/2014/main" id="{C4B094E3-B496-A9A9-12A5-A35D30C45C1F}"/>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35571" name="Text Box 51">
            <a:extLst>
              <a:ext uri="{FF2B5EF4-FFF2-40B4-BE49-F238E27FC236}">
                <a16:creationId xmlns:a16="http://schemas.microsoft.com/office/drawing/2014/main" id="{BACFF834-E643-603E-5D57-93D4A73A4AAA}"/>
              </a:ext>
            </a:extLst>
          </p:cNvPr>
          <p:cNvSpPr txBox="1">
            <a:spLocks noChangeArrowheads="1"/>
          </p:cNvSpPr>
          <p:nvPr/>
        </p:nvSpPr>
        <p:spPr bwMode="auto">
          <a:xfrm>
            <a:off x="3676650" y="3043238"/>
            <a:ext cx="4587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R1</a:t>
            </a:r>
          </a:p>
        </p:txBody>
      </p:sp>
      <p:sp>
        <p:nvSpPr>
          <p:cNvPr id="235572" name="Text Box 52">
            <a:extLst>
              <a:ext uri="{FF2B5EF4-FFF2-40B4-BE49-F238E27FC236}">
                <a16:creationId xmlns:a16="http://schemas.microsoft.com/office/drawing/2014/main" id="{D289F144-3C7B-DC28-DE12-F6F05B53D420}"/>
              </a:ext>
            </a:extLst>
          </p:cNvPr>
          <p:cNvSpPr txBox="1">
            <a:spLocks noChangeArrowheads="1"/>
          </p:cNvSpPr>
          <p:nvPr/>
        </p:nvSpPr>
        <p:spPr bwMode="auto">
          <a:xfrm>
            <a:off x="5673725" y="3244850"/>
            <a:ext cx="5000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R2</a:t>
            </a:r>
          </a:p>
        </p:txBody>
      </p:sp>
      <p:sp>
        <p:nvSpPr>
          <p:cNvPr id="235573" name="Freeform 53">
            <a:extLst>
              <a:ext uri="{FF2B5EF4-FFF2-40B4-BE49-F238E27FC236}">
                <a16:creationId xmlns:a16="http://schemas.microsoft.com/office/drawing/2014/main" id="{35FAC516-F6A0-E337-35AE-C15EC7DB1B0C}"/>
              </a:ext>
            </a:extLst>
          </p:cNvPr>
          <p:cNvSpPr>
            <a:spLocks/>
          </p:cNvSpPr>
          <p:nvPr/>
        </p:nvSpPr>
        <p:spPr bwMode="auto">
          <a:xfrm>
            <a:off x="2960688" y="3084513"/>
            <a:ext cx="4235450" cy="646112"/>
          </a:xfrm>
          <a:custGeom>
            <a:avLst/>
            <a:gdLst>
              <a:gd name="T0" fmla="*/ 0 w 3323"/>
              <a:gd name="T1" fmla="*/ 71 h 585"/>
              <a:gd name="T2" fmla="*/ 346 w 3323"/>
              <a:gd name="T3" fmla="*/ 71 h 585"/>
              <a:gd name="T4" fmla="*/ 133 w 3323"/>
              <a:gd name="T5" fmla="*/ 567 h 585"/>
              <a:gd name="T6" fmla="*/ 2844 w 3323"/>
              <a:gd name="T7" fmla="*/ 585 h 585"/>
              <a:gd name="T8" fmla="*/ 3101 w 3323"/>
              <a:gd name="T9" fmla="*/ 0 h 585"/>
              <a:gd name="T10" fmla="*/ 3323 w 3323"/>
              <a:gd name="T11" fmla="*/ 0 h 585"/>
            </a:gdLst>
            <a:ahLst/>
            <a:cxnLst>
              <a:cxn ang="0">
                <a:pos x="T0" y="T1"/>
              </a:cxn>
              <a:cxn ang="0">
                <a:pos x="T2" y="T3"/>
              </a:cxn>
              <a:cxn ang="0">
                <a:pos x="T4" y="T5"/>
              </a:cxn>
              <a:cxn ang="0">
                <a:pos x="T6" y="T7"/>
              </a:cxn>
              <a:cxn ang="0">
                <a:pos x="T8" y="T9"/>
              </a:cxn>
              <a:cxn ang="0">
                <a:pos x="T10" y="T11"/>
              </a:cxn>
            </a:cxnLst>
            <a:rect l="0" t="0" r="r" b="b"/>
            <a:pathLst>
              <a:path w="3323" h="585">
                <a:moveTo>
                  <a:pt x="0" y="71"/>
                </a:moveTo>
                <a:lnTo>
                  <a:pt x="346" y="71"/>
                </a:lnTo>
                <a:lnTo>
                  <a:pt x="133" y="567"/>
                </a:lnTo>
                <a:lnTo>
                  <a:pt x="2844" y="585"/>
                </a:lnTo>
                <a:lnTo>
                  <a:pt x="3101" y="0"/>
                </a:lnTo>
                <a:lnTo>
                  <a:pt x="3323" y="0"/>
                </a:lnTo>
              </a:path>
            </a:pathLst>
          </a:custGeom>
          <a:noFill/>
          <a:ln w="57150" cap="flat" cmpd="sng">
            <a:solidFill>
              <a:schemeClr val="accent2"/>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5574" name="Freeform 54">
            <a:extLst>
              <a:ext uri="{FF2B5EF4-FFF2-40B4-BE49-F238E27FC236}">
                <a16:creationId xmlns:a16="http://schemas.microsoft.com/office/drawing/2014/main" id="{3A248F42-D568-7603-66C9-9B2365E3F306}"/>
              </a:ext>
            </a:extLst>
          </p:cNvPr>
          <p:cNvSpPr>
            <a:spLocks/>
          </p:cNvSpPr>
          <p:nvPr/>
        </p:nvSpPr>
        <p:spPr bwMode="auto">
          <a:xfrm>
            <a:off x="2711450" y="3857625"/>
            <a:ext cx="4078288" cy="557213"/>
          </a:xfrm>
          <a:custGeom>
            <a:avLst/>
            <a:gdLst>
              <a:gd name="T0" fmla="*/ 0 w 3199"/>
              <a:gd name="T1" fmla="*/ 505 h 505"/>
              <a:gd name="T2" fmla="*/ 97 w 3199"/>
              <a:gd name="T3" fmla="*/ 496 h 505"/>
              <a:gd name="T4" fmla="*/ 284 w 3199"/>
              <a:gd name="T5" fmla="*/ 0 h 505"/>
              <a:gd name="T6" fmla="*/ 3048 w 3199"/>
              <a:gd name="T7" fmla="*/ 0 h 505"/>
              <a:gd name="T8" fmla="*/ 2862 w 3199"/>
              <a:gd name="T9" fmla="*/ 461 h 505"/>
              <a:gd name="T10" fmla="*/ 3199 w 3199"/>
              <a:gd name="T11" fmla="*/ 461 h 505"/>
            </a:gdLst>
            <a:ahLst/>
            <a:cxnLst>
              <a:cxn ang="0">
                <a:pos x="T0" y="T1"/>
              </a:cxn>
              <a:cxn ang="0">
                <a:pos x="T2" y="T3"/>
              </a:cxn>
              <a:cxn ang="0">
                <a:pos x="T4" y="T5"/>
              </a:cxn>
              <a:cxn ang="0">
                <a:pos x="T6" y="T7"/>
              </a:cxn>
              <a:cxn ang="0">
                <a:pos x="T8" y="T9"/>
              </a:cxn>
              <a:cxn ang="0">
                <a:pos x="T10" y="T11"/>
              </a:cxn>
            </a:cxnLst>
            <a:rect l="0" t="0" r="r" b="b"/>
            <a:pathLst>
              <a:path w="3199" h="505">
                <a:moveTo>
                  <a:pt x="0" y="505"/>
                </a:moveTo>
                <a:lnTo>
                  <a:pt x="97" y="496"/>
                </a:lnTo>
                <a:lnTo>
                  <a:pt x="284" y="0"/>
                </a:lnTo>
                <a:lnTo>
                  <a:pt x="3048" y="0"/>
                </a:lnTo>
                <a:lnTo>
                  <a:pt x="2862" y="461"/>
                </a:lnTo>
                <a:lnTo>
                  <a:pt x="3199" y="461"/>
                </a:lnTo>
              </a:path>
            </a:pathLst>
          </a:custGeom>
          <a:noFill/>
          <a:ln w="57150" cap="flat" cmpd="sng">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aphicFrame>
        <p:nvGraphicFramePr>
          <p:cNvPr id="235575" name="Object 55">
            <a:extLst>
              <a:ext uri="{FF2B5EF4-FFF2-40B4-BE49-F238E27FC236}">
                <a16:creationId xmlns:a16="http://schemas.microsoft.com/office/drawing/2014/main" id="{0352259D-72A0-29AB-5CCB-C7CF28E4254A}"/>
              </a:ext>
            </a:extLst>
          </p:cNvPr>
          <p:cNvGraphicFramePr>
            <a:graphicFrameLocks noChangeAspect="1"/>
          </p:cNvGraphicFramePr>
          <p:nvPr/>
        </p:nvGraphicFramePr>
        <p:xfrm>
          <a:off x="6921500" y="3971925"/>
          <a:ext cx="496888" cy="768350"/>
        </p:xfrm>
        <a:graphic>
          <a:graphicData uri="http://schemas.openxmlformats.org/presentationml/2006/ole">
            <mc:AlternateContent xmlns:mc="http://schemas.openxmlformats.org/markup-compatibility/2006">
              <mc:Choice xmlns:v="urn:schemas-microsoft-com:vml" Requires="v">
                <p:oleObj name="Clip" r:id="rId5" imgW="11569700" imgH="17894300" progId="MS_ClipArt_Gallery.2">
                  <p:embed/>
                </p:oleObj>
              </mc:Choice>
              <mc:Fallback>
                <p:oleObj name="Clip" r:id="rId5" imgW="11569700" imgH="17894300" progId="MS_ClipArt_Gallery.2">
                  <p:embed/>
                  <p:pic>
                    <p:nvPicPr>
                      <p:cNvPr id="0" name="Object 5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21500" y="3971925"/>
                        <a:ext cx="496888" cy="768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5576" name="Object 56">
            <a:extLst>
              <a:ext uri="{FF2B5EF4-FFF2-40B4-BE49-F238E27FC236}">
                <a16:creationId xmlns:a16="http://schemas.microsoft.com/office/drawing/2014/main" id="{7183FE8A-5452-2982-39A6-ABBFB118A48B}"/>
              </a:ext>
            </a:extLst>
          </p:cNvPr>
          <p:cNvGraphicFramePr>
            <a:graphicFrameLocks noChangeAspect="1"/>
          </p:cNvGraphicFramePr>
          <p:nvPr/>
        </p:nvGraphicFramePr>
        <p:xfrm>
          <a:off x="2314575" y="2943225"/>
          <a:ext cx="681038" cy="449263"/>
        </p:xfrm>
        <a:graphic>
          <a:graphicData uri="http://schemas.openxmlformats.org/presentationml/2006/ole">
            <mc:AlternateContent xmlns:mc="http://schemas.openxmlformats.org/markup-compatibility/2006">
              <mc:Choice xmlns:v="urn:schemas-microsoft-com:vml" Requires="v">
                <p:oleObj name="Clip" r:id="rId7" imgW="9131300" imgH="6438900" progId="MS_ClipArt_Gallery.2">
                  <p:embed/>
                </p:oleObj>
              </mc:Choice>
              <mc:Fallback>
                <p:oleObj name="Clip" r:id="rId7" imgW="9131300" imgH="6438900" progId="MS_ClipArt_Gallery.2">
                  <p:embed/>
                  <p:pic>
                    <p:nvPicPr>
                      <p:cNvPr id="0" name="Object 5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14575" y="2943225"/>
                        <a:ext cx="681038"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5577" name="Object 57">
            <a:extLst>
              <a:ext uri="{FF2B5EF4-FFF2-40B4-BE49-F238E27FC236}">
                <a16:creationId xmlns:a16="http://schemas.microsoft.com/office/drawing/2014/main" id="{2B6417B9-AB6F-BBCC-9FAC-56AD404DD44C}"/>
              </a:ext>
            </a:extLst>
          </p:cNvPr>
          <p:cNvGraphicFramePr>
            <a:graphicFrameLocks noChangeAspect="1"/>
          </p:cNvGraphicFramePr>
          <p:nvPr/>
        </p:nvGraphicFramePr>
        <p:xfrm>
          <a:off x="7164388" y="2913063"/>
          <a:ext cx="681037" cy="449262"/>
        </p:xfrm>
        <a:graphic>
          <a:graphicData uri="http://schemas.openxmlformats.org/presentationml/2006/ole">
            <mc:AlternateContent xmlns:mc="http://schemas.openxmlformats.org/markup-compatibility/2006">
              <mc:Choice xmlns:v="urn:schemas-microsoft-com:vml" Requires="v">
                <p:oleObj name="Clip" r:id="rId9" imgW="9131300" imgH="6438900" progId="MS_ClipArt_Gallery.2">
                  <p:embed/>
                </p:oleObj>
              </mc:Choice>
              <mc:Fallback>
                <p:oleObj name="Clip" r:id="rId9" imgW="9131300" imgH="6438900" progId="MS_ClipArt_Gallery.2">
                  <p:embed/>
                  <p:pic>
                    <p:nvPicPr>
                      <p:cNvPr id="0" name="Object 5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64388" y="2913063"/>
                        <a:ext cx="681037" cy="44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5578" name="Oval 58">
            <a:extLst>
              <a:ext uri="{FF2B5EF4-FFF2-40B4-BE49-F238E27FC236}">
                <a16:creationId xmlns:a16="http://schemas.microsoft.com/office/drawing/2014/main" id="{D6D00B84-582D-2E0C-B8B8-C39537F26539}"/>
              </a:ext>
            </a:extLst>
          </p:cNvPr>
          <p:cNvSpPr>
            <a:spLocks noChangeArrowheads="1"/>
          </p:cNvSpPr>
          <p:nvPr/>
        </p:nvSpPr>
        <p:spPr bwMode="auto">
          <a:xfrm>
            <a:off x="3055938" y="3171825"/>
            <a:ext cx="436562" cy="365125"/>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79" name="Oval 59">
            <a:extLst>
              <a:ext uri="{FF2B5EF4-FFF2-40B4-BE49-F238E27FC236}">
                <a16:creationId xmlns:a16="http://schemas.microsoft.com/office/drawing/2014/main" id="{C91541FA-0580-6695-03DD-F9B9837D433E}"/>
              </a:ext>
            </a:extLst>
          </p:cNvPr>
          <p:cNvSpPr>
            <a:spLocks noChangeArrowheads="1"/>
          </p:cNvSpPr>
          <p:nvPr/>
        </p:nvSpPr>
        <p:spPr bwMode="auto">
          <a:xfrm>
            <a:off x="2743200" y="3900488"/>
            <a:ext cx="436563" cy="365125"/>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80" name="Text Box 60">
            <a:extLst>
              <a:ext uri="{FF2B5EF4-FFF2-40B4-BE49-F238E27FC236}">
                <a16:creationId xmlns:a16="http://schemas.microsoft.com/office/drawing/2014/main" id="{93A5D73D-A172-C4E5-4E16-26CFD55371B6}"/>
              </a:ext>
            </a:extLst>
          </p:cNvPr>
          <p:cNvSpPr txBox="1">
            <a:spLocks noChangeArrowheads="1"/>
          </p:cNvSpPr>
          <p:nvPr/>
        </p:nvSpPr>
        <p:spPr bwMode="auto">
          <a:xfrm>
            <a:off x="4075113" y="3962400"/>
            <a:ext cx="15589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1.5 Mbps link</a:t>
            </a:r>
          </a:p>
        </p:txBody>
      </p:sp>
      <p:sp>
        <p:nvSpPr>
          <p:cNvPr id="235581" name="Text Box 61">
            <a:extLst>
              <a:ext uri="{FF2B5EF4-FFF2-40B4-BE49-F238E27FC236}">
                <a16:creationId xmlns:a16="http://schemas.microsoft.com/office/drawing/2014/main" id="{24BA5E2B-C2EC-D089-B0D1-58977D11E620}"/>
              </a:ext>
            </a:extLst>
          </p:cNvPr>
          <p:cNvSpPr txBox="1">
            <a:spLocks noChangeArrowheads="1"/>
          </p:cNvSpPr>
          <p:nvPr/>
        </p:nvSpPr>
        <p:spPr bwMode="auto">
          <a:xfrm>
            <a:off x="1427163" y="2792413"/>
            <a:ext cx="9937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1 Mbps </a:t>
            </a:r>
          </a:p>
          <a:p>
            <a:r>
              <a:rPr lang="en-US" altLang="en-US"/>
              <a:t>phone</a:t>
            </a:r>
          </a:p>
        </p:txBody>
      </p:sp>
      <p:sp>
        <p:nvSpPr>
          <p:cNvPr id="235548" name="Rectangle 28">
            <a:extLst>
              <a:ext uri="{FF2B5EF4-FFF2-40B4-BE49-F238E27FC236}">
                <a16:creationId xmlns:a16="http://schemas.microsoft.com/office/drawing/2014/main" id="{89DCAA17-4F74-C1D0-7D81-E1C5CBB42FA4}"/>
              </a:ext>
            </a:extLst>
          </p:cNvPr>
          <p:cNvSpPr>
            <a:spLocks noChangeArrowheads="1"/>
          </p:cNvSpPr>
          <p:nvPr/>
        </p:nvSpPr>
        <p:spPr bwMode="auto">
          <a:xfrm>
            <a:off x="4006850" y="3789363"/>
            <a:ext cx="193675" cy="13652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49" name="Rectangle 29">
            <a:extLst>
              <a:ext uri="{FF2B5EF4-FFF2-40B4-BE49-F238E27FC236}">
                <a16:creationId xmlns:a16="http://schemas.microsoft.com/office/drawing/2014/main" id="{3E28886A-D002-775A-BD95-7A3D178FC550}"/>
              </a:ext>
            </a:extLst>
          </p:cNvPr>
          <p:cNvSpPr>
            <a:spLocks noChangeArrowheads="1"/>
          </p:cNvSpPr>
          <p:nvPr/>
        </p:nvSpPr>
        <p:spPr bwMode="auto">
          <a:xfrm>
            <a:off x="3813175" y="3789363"/>
            <a:ext cx="193675" cy="13652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90" name="Rectangle 70">
            <a:extLst>
              <a:ext uri="{FF2B5EF4-FFF2-40B4-BE49-F238E27FC236}">
                <a16:creationId xmlns:a16="http://schemas.microsoft.com/office/drawing/2014/main" id="{CDB80476-271A-9460-84D2-2DDDE8605624}"/>
              </a:ext>
            </a:extLst>
          </p:cNvPr>
          <p:cNvSpPr>
            <a:spLocks noChangeArrowheads="1"/>
          </p:cNvSpPr>
          <p:nvPr/>
        </p:nvSpPr>
        <p:spPr bwMode="auto">
          <a:xfrm>
            <a:off x="4006850" y="3635375"/>
            <a:ext cx="193675" cy="136525"/>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91" name="Rectangle 71">
            <a:extLst>
              <a:ext uri="{FF2B5EF4-FFF2-40B4-BE49-F238E27FC236}">
                <a16:creationId xmlns:a16="http://schemas.microsoft.com/office/drawing/2014/main" id="{02A1DFEB-FF1B-6210-D5F1-69A40FEE54F0}"/>
              </a:ext>
            </a:extLst>
          </p:cNvPr>
          <p:cNvSpPr>
            <a:spLocks noChangeArrowheads="1"/>
          </p:cNvSpPr>
          <p:nvPr/>
        </p:nvSpPr>
        <p:spPr bwMode="auto">
          <a:xfrm>
            <a:off x="3813175" y="3635375"/>
            <a:ext cx="193675" cy="136525"/>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92" name="Text Box 72">
            <a:extLst>
              <a:ext uri="{FF2B5EF4-FFF2-40B4-BE49-F238E27FC236}">
                <a16:creationId xmlns:a16="http://schemas.microsoft.com/office/drawing/2014/main" id="{C2830BB5-A5F2-D6B0-9B72-BA81CD102076}"/>
              </a:ext>
            </a:extLst>
          </p:cNvPr>
          <p:cNvSpPr txBox="1">
            <a:spLocks noChangeArrowheads="1"/>
          </p:cNvSpPr>
          <p:nvPr/>
        </p:nvSpPr>
        <p:spPr bwMode="auto">
          <a:xfrm>
            <a:off x="4386263" y="2746375"/>
            <a:ext cx="20939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accent2"/>
                </a:solidFill>
              </a:rPr>
              <a:t>1 Mbps logical link</a:t>
            </a:r>
          </a:p>
        </p:txBody>
      </p:sp>
      <p:sp>
        <p:nvSpPr>
          <p:cNvPr id="235593" name="Line 73">
            <a:extLst>
              <a:ext uri="{FF2B5EF4-FFF2-40B4-BE49-F238E27FC236}">
                <a16:creationId xmlns:a16="http://schemas.microsoft.com/office/drawing/2014/main" id="{0E4A2181-2FA4-8A64-FAFC-E17C0EE658E2}"/>
              </a:ext>
            </a:extLst>
          </p:cNvPr>
          <p:cNvSpPr>
            <a:spLocks noChangeShapeType="1"/>
          </p:cNvSpPr>
          <p:nvPr/>
        </p:nvSpPr>
        <p:spPr bwMode="auto">
          <a:xfrm flipH="1">
            <a:off x="4116388" y="2973388"/>
            <a:ext cx="330200" cy="701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5594" name="Text Box 74">
            <a:extLst>
              <a:ext uri="{FF2B5EF4-FFF2-40B4-BE49-F238E27FC236}">
                <a16:creationId xmlns:a16="http://schemas.microsoft.com/office/drawing/2014/main" id="{EBF4FB22-433D-8960-7698-F541F992D94C}"/>
              </a:ext>
            </a:extLst>
          </p:cNvPr>
          <p:cNvSpPr txBox="1">
            <a:spLocks noChangeArrowheads="1"/>
          </p:cNvSpPr>
          <p:nvPr/>
        </p:nvSpPr>
        <p:spPr bwMode="auto">
          <a:xfrm>
            <a:off x="3127375" y="4587875"/>
            <a:ext cx="23272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FF0000"/>
                </a:solidFill>
              </a:rPr>
              <a:t>0.5 Mbps logical link</a:t>
            </a:r>
          </a:p>
        </p:txBody>
      </p:sp>
      <p:sp>
        <p:nvSpPr>
          <p:cNvPr id="235595" name="Line 75">
            <a:extLst>
              <a:ext uri="{FF2B5EF4-FFF2-40B4-BE49-F238E27FC236}">
                <a16:creationId xmlns:a16="http://schemas.microsoft.com/office/drawing/2014/main" id="{E3284283-0A32-BDB6-B937-D81954CED968}"/>
              </a:ext>
            </a:extLst>
          </p:cNvPr>
          <p:cNvSpPr>
            <a:spLocks noChangeShapeType="1"/>
          </p:cNvSpPr>
          <p:nvPr/>
        </p:nvSpPr>
        <p:spPr bwMode="auto">
          <a:xfrm flipH="1">
            <a:off x="3849688" y="3940175"/>
            <a:ext cx="266700" cy="6635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24E87C9A-F8FC-5635-DB92-009AC0DCC65C}"/>
              </a:ext>
            </a:extLst>
          </p:cNvPr>
          <p:cNvSpPr>
            <a:spLocks noGrp="1"/>
          </p:cNvSpPr>
          <p:nvPr>
            <p:ph type="ftr" sz="quarter" idx="10"/>
          </p:nvPr>
        </p:nvSpPr>
        <p:spPr/>
        <p:txBody>
          <a:bodyPr/>
          <a:lstStyle/>
          <a:p>
            <a:r>
              <a:rPr lang="en-US" altLang="en-US"/>
              <a:t>7: Multimedia Networking</a:t>
            </a:r>
          </a:p>
        </p:txBody>
      </p:sp>
      <p:sp>
        <p:nvSpPr>
          <p:cNvPr id="3" name="Slide Number Placeholder 4">
            <a:extLst>
              <a:ext uri="{FF2B5EF4-FFF2-40B4-BE49-F238E27FC236}">
                <a16:creationId xmlns:a16="http://schemas.microsoft.com/office/drawing/2014/main" id="{D4342C61-FFD1-7070-99AB-8B4841915252}"/>
              </a:ext>
            </a:extLst>
          </p:cNvPr>
          <p:cNvSpPr>
            <a:spLocks noGrp="1"/>
          </p:cNvSpPr>
          <p:nvPr>
            <p:ph type="sldNum" sz="quarter" idx="11"/>
          </p:nvPr>
        </p:nvSpPr>
        <p:spPr/>
        <p:txBody>
          <a:bodyPr/>
          <a:lstStyle/>
          <a:p>
            <a:r>
              <a:rPr lang="en-US" altLang="en-US"/>
              <a:t>7-</a:t>
            </a:r>
            <a:fld id="{F5BB6B2A-92F5-D545-9C91-9224DA186932}" type="slidenum">
              <a:rPr lang="en-US" altLang="en-US"/>
              <a:pPr/>
              <a:t>77</a:t>
            </a:fld>
            <a:endParaRPr lang="en-US" altLang="en-US"/>
          </a:p>
        </p:txBody>
      </p:sp>
      <p:sp>
        <p:nvSpPr>
          <p:cNvPr id="238594" name="Rectangle 2">
            <a:extLst>
              <a:ext uri="{FF2B5EF4-FFF2-40B4-BE49-F238E27FC236}">
                <a16:creationId xmlns:a16="http://schemas.microsoft.com/office/drawing/2014/main" id="{C5197CAB-8724-8C9C-3EE1-DE8E63864869}"/>
              </a:ext>
            </a:extLst>
          </p:cNvPr>
          <p:cNvSpPr>
            <a:spLocks noGrp="1" noChangeArrowheads="1"/>
          </p:cNvSpPr>
          <p:nvPr>
            <p:ph type="title"/>
          </p:nvPr>
        </p:nvSpPr>
        <p:spPr/>
        <p:txBody>
          <a:bodyPr/>
          <a:lstStyle/>
          <a:p>
            <a:pPr algn="l"/>
            <a:r>
              <a:rPr lang="en-US" altLang="en-US"/>
              <a:t>Scheduling And Policing Mechanisms</a:t>
            </a:r>
          </a:p>
        </p:txBody>
      </p:sp>
      <p:sp>
        <p:nvSpPr>
          <p:cNvPr id="238595" name="Rectangle 3">
            <a:extLst>
              <a:ext uri="{FF2B5EF4-FFF2-40B4-BE49-F238E27FC236}">
                <a16:creationId xmlns:a16="http://schemas.microsoft.com/office/drawing/2014/main" id="{BAF629B2-D32D-7690-DBD6-B3B761BC9958}"/>
              </a:ext>
            </a:extLst>
          </p:cNvPr>
          <p:cNvSpPr>
            <a:spLocks noGrp="1" noChangeArrowheads="1"/>
          </p:cNvSpPr>
          <p:nvPr>
            <p:ph type="body" idx="1"/>
          </p:nvPr>
        </p:nvSpPr>
        <p:spPr>
          <a:xfrm>
            <a:off x="533400" y="1339850"/>
            <a:ext cx="8262938" cy="1887538"/>
          </a:xfrm>
        </p:spPr>
        <p:txBody>
          <a:bodyPr/>
          <a:lstStyle/>
          <a:p>
            <a:r>
              <a:rPr lang="en-US" altLang="en-US">
                <a:solidFill>
                  <a:srgbClr val="FF0000"/>
                </a:solidFill>
              </a:rPr>
              <a:t>scheduling:</a:t>
            </a:r>
            <a:r>
              <a:rPr lang="en-US" altLang="en-US"/>
              <a:t> choose next packet to send on link</a:t>
            </a:r>
          </a:p>
          <a:p>
            <a:r>
              <a:rPr lang="en-US" altLang="en-US">
                <a:solidFill>
                  <a:srgbClr val="FF0000"/>
                </a:solidFill>
              </a:rPr>
              <a:t>FIFO (first in first out) scheduling:</a:t>
            </a:r>
            <a:r>
              <a:rPr lang="en-US" altLang="en-US"/>
              <a:t> send in order of arrival to queue</a:t>
            </a:r>
          </a:p>
          <a:p>
            <a:pPr lvl="1"/>
            <a:r>
              <a:rPr lang="en-US" altLang="en-US"/>
              <a:t>real-world example?</a:t>
            </a:r>
          </a:p>
          <a:p>
            <a:pPr lvl="1"/>
            <a:r>
              <a:rPr lang="en-US" altLang="en-US">
                <a:solidFill>
                  <a:srgbClr val="FF0000"/>
                </a:solidFill>
              </a:rPr>
              <a:t>discard policy:</a:t>
            </a:r>
            <a:r>
              <a:rPr lang="en-US" altLang="en-US"/>
              <a:t> if packet arrives to full queue: who to discard?</a:t>
            </a:r>
          </a:p>
          <a:p>
            <a:pPr lvl="2"/>
            <a:r>
              <a:rPr lang="en-US" altLang="en-US" sz="2000"/>
              <a:t>Tail drop: drop arriving packet</a:t>
            </a:r>
          </a:p>
          <a:p>
            <a:pPr lvl="2"/>
            <a:r>
              <a:rPr lang="en-US" altLang="en-US" sz="2000"/>
              <a:t>priority: drop/remove on priority basis</a:t>
            </a:r>
          </a:p>
          <a:p>
            <a:pPr lvl="2"/>
            <a:r>
              <a:rPr lang="en-US" altLang="en-US" sz="2000"/>
              <a:t>random: drop/remove randomly</a:t>
            </a:r>
          </a:p>
        </p:txBody>
      </p:sp>
      <p:pic>
        <p:nvPicPr>
          <p:cNvPr id="238596" name="Picture 4">
            <a:extLst>
              <a:ext uri="{FF2B5EF4-FFF2-40B4-BE49-F238E27FC236}">
                <a16:creationId xmlns:a16="http://schemas.microsoft.com/office/drawing/2014/main" id="{82E4E3F9-A7D2-6810-CCB9-56A850618B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5988" y="4716463"/>
            <a:ext cx="4816475" cy="16748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A75F207E-8F10-F197-2E8E-BD26CFCAAFEE}"/>
              </a:ext>
            </a:extLst>
          </p:cNvPr>
          <p:cNvSpPr>
            <a:spLocks noGrp="1"/>
          </p:cNvSpPr>
          <p:nvPr>
            <p:ph type="ftr" sz="quarter" idx="10"/>
          </p:nvPr>
        </p:nvSpPr>
        <p:spPr/>
        <p:txBody>
          <a:bodyPr/>
          <a:lstStyle/>
          <a:p>
            <a:r>
              <a:rPr lang="en-US" altLang="en-US"/>
              <a:t>7: Multimedia Networking</a:t>
            </a:r>
          </a:p>
        </p:txBody>
      </p:sp>
      <p:sp>
        <p:nvSpPr>
          <p:cNvPr id="3" name="Slide Number Placeholder 4">
            <a:extLst>
              <a:ext uri="{FF2B5EF4-FFF2-40B4-BE49-F238E27FC236}">
                <a16:creationId xmlns:a16="http://schemas.microsoft.com/office/drawing/2014/main" id="{217CAA98-4996-5C3F-A872-B843F4DF4D39}"/>
              </a:ext>
            </a:extLst>
          </p:cNvPr>
          <p:cNvSpPr>
            <a:spLocks noGrp="1"/>
          </p:cNvSpPr>
          <p:nvPr>
            <p:ph type="sldNum" sz="quarter" idx="11"/>
          </p:nvPr>
        </p:nvSpPr>
        <p:spPr/>
        <p:txBody>
          <a:bodyPr/>
          <a:lstStyle/>
          <a:p>
            <a:r>
              <a:rPr lang="en-US" altLang="en-US"/>
              <a:t>7-</a:t>
            </a:r>
            <a:fld id="{F45DAC33-A7BD-5343-9063-EE67B6C10AE0}" type="slidenum">
              <a:rPr lang="en-US" altLang="en-US"/>
              <a:pPr/>
              <a:t>78</a:t>
            </a:fld>
            <a:endParaRPr lang="en-US" altLang="en-US"/>
          </a:p>
        </p:txBody>
      </p:sp>
      <p:sp>
        <p:nvSpPr>
          <p:cNvPr id="239618" name="Rectangle 2">
            <a:extLst>
              <a:ext uri="{FF2B5EF4-FFF2-40B4-BE49-F238E27FC236}">
                <a16:creationId xmlns:a16="http://schemas.microsoft.com/office/drawing/2014/main" id="{49574CBB-13BB-A3C4-D7A7-577D83485623}"/>
              </a:ext>
            </a:extLst>
          </p:cNvPr>
          <p:cNvSpPr>
            <a:spLocks noGrp="1" noChangeArrowheads="1"/>
          </p:cNvSpPr>
          <p:nvPr>
            <p:ph type="title"/>
          </p:nvPr>
        </p:nvSpPr>
        <p:spPr/>
        <p:txBody>
          <a:bodyPr/>
          <a:lstStyle/>
          <a:p>
            <a:pPr algn="l"/>
            <a:r>
              <a:rPr lang="en-US" altLang="en-US"/>
              <a:t>Scheduling Policies: more</a:t>
            </a:r>
          </a:p>
        </p:txBody>
      </p:sp>
      <p:sp>
        <p:nvSpPr>
          <p:cNvPr id="239619" name="Rectangle 3">
            <a:extLst>
              <a:ext uri="{FF2B5EF4-FFF2-40B4-BE49-F238E27FC236}">
                <a16:creationId xmlns:a16="http://schemas.microsoft.com/office/drawing/2014/main" id="{5CC16D3B-D781-419B-0A21-9A516EC60D46}"/>
              </a:ext>
            </a:extLst>
          </p:cNvPr>
          <p:cNvSpPr>
            <a:spLocks noGrp="1" noChangeArrowheads="1"/>
          </p:cNvSpPr>
          <p:nvPr>
            <p:ph type="body" idx="1"/>
          </p:nvPr>
        </p:nvSpPr>
        <p:spPr>
          <a:xfrm>
            <a:off x="576263" y="1289050"/>
            <a:ext cx="7772400" cy="2114550"/>
          </a:xfrm>
        </p:spPr>
        <p:txBody>
          <a:bodyPr/>
          <a:lstStyle/>
          <a:p>
            <a:pPr>
              <a:buFont typeface="ZapfDingbats" pitchFamily="82" charset="2"/>
              <a:buNone/>
            </a:pPr>
            <a:r>
              <a:rPr lang="en-US" altLang="en-US">
                <a:solidFill>
                  <a:srgbClr val="FF0000"/>
                </a:solidFill>
              </a:rPr>
              <a:t>Priority scheduling:</a:t>
            </a:r>
            <a:r>
              <a:rPr lang="en-US" altLang="en-US"/>
              <a:t> transmit highest priority queued packet </a:t>
            </a:r>
          </a:p>
          <a:p>
            <a:r>
              <a:rPr lang="en-US" altLang="en-US"/>
              <a:t>multiple </a:t>
            </a:r>
            <a:r>
              <a:rPr lang="en-US" altLang="en-US" i="1"/>
              <a:t>classes</a:t>
            </a:r>
            <a:r>
              <a:rPr lang="en-US" altLang="en-US"/>
              <a:t>, with different priorities</a:t>
            </a:r>
          </a:p>
          <a:p>
            <a:pPr lvl="1"/>
            <a:r>
              <a:rPr lang="en-US" altLang="en-US"/>
              <a:t>class may depend on marking or other header info, e.g. IP source/dest, port numbers, etc..</a:t>
            </a:r>
          </a:p>
          <a:p>
            <a:pPr lvl="1"/>
            <a:r>
              <a:rPr lang="en-US" altLang="en-US"/>
              <a:t>Real world example? </a:t>
            </a:r>
          </a:p>
        </p:txBody>
      </p:sp>
      <p:pic>
        <p:nvPicPr>
          <p:cNvPr id="239620" name="Picture 4">
            <a:extLst>
              <a:ext uri="{FF2B5EF4-FFF2-40B4-BE49-F238E27FC236}">
                <a16:creationId xmlns:a16="http://schemas.microsoft.com/office/drawing/2014/main" id="{60DCFA7C-C3F4-227B-4ED4-DCCB71A603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238" y="3946525"/>
            <a:ext cx="3638550" cy="2105025"/>
          </a:xfrm>
          <a:prstGeom prst="rect">
            <a:avLst/>
          </a:prstGeom>
          <a:noFill/>
          <a:extLst>
            <a:ext uri="{909E8E84-426E-40DD-AFC4-6F175D3DCCD1}">
              <a14:hiddenFill xmlns:a14="http://schemas.microsoft.com/office/drawing/2010/main">
                <a:solidFill>
                  <a:srgbClr val="FFFFFF"/>
                </a:solidFill>
              </a14:hiddenFill>
            </a:ext>
          </a:extLst>
        </p:spPr>
      </p:pic>
      <p:pic>
        <p:nvPicPr>
          <p:cNvPr id="239621" name="Picture 5">
            <a:extLst>
              <a:ext uri="{FF2B5EF4-FFF2-40B4-BE49-F238E27FC236}">
                <a16:creationId xmlns:a16="http://schemas.microsoft.com/office/drawing/2014/main" id="{3A1143D9-58E2-819E-2BA5-3DCA729533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0250" y="3716338"/>
            <a:ext cx="3927475" cy="23288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FBE2764B-2B3C-E1E8-3358-54F0C4B5A448}"/>
              </a:ext>
            </a:extLst>
          </p:cNvPr>
          <p:cNvSpPr>
            <a:spLocks noGrp="1"/>
          </p:cNvSpPr>
          <p:nvPr>
            <p:ph type="ftr" sz="quarter" idx="10"/>
          </p:nvPr>
        </p:nvSpPr>
        <p:spPr/>
        <p:txBody>
          <a:bodyPr/>
          <a:lstStyle/>
          <a:p>
            <a:r>
              <a:rPr lang="en-US" altLang="en-US"/>
              <a:t>7: Multimedia Networking</a:t>
            </a:r>
          </a:p>
        </p:txBody>
      </p:sp>
      <p:sp>
        <p:nvSpPr>
          <p:cNvPr id="3" name="Slide Number Placeholder 4">
            <a:extLst>
              <a:ext uri="{FF2B5EF4-FFF2-40B4-BE49-F238E27FC236}">
                <a16:creationId xmlns:a16="http://schemas.microsoft.com/office/drawing/2014/main" id="{E8912883-6943-36EC-208C-52CCD99E7164}"/>
              </a:ext>
            </a:extLst>
          </p:cNvPr>
          <p:cNvSpPr>
            <a:spLocks noGrp="1"/>
          </p:cNvSpPr>
          <p:nvPr>
            <p:ph type="sldNum" sz="quarter" idx="11"/>
          </p:nvPr>
        </p:nvSpPr>
        <p:spPr/>
        <p:txBody>
          <a:bodyPr/>
          <a:lstStyle/>
          <a:p>
            <a:r>
              <a:rPr lang="en-US" altLang="en-US"/>
              <a:t>7-</a:t>
            </a:r>
            <a:fld id="{455B87B9-E8D4-C643-BAD4-18544CC05101}" type="slidenum">
              <a:rPr lang="en-US" altLang="en-US"/>
              <a:pPr/>
              <a:t>79</a:t>
            </a:fld>
            <a:endParaRPr lang="en-US" altLang="en-US"/>
          </a:p>
        </p:txBody>
      </p:sp>
      <p:sp>
        <p:nvSpPr>
          <p:cNvPr id="240642" name="Rectangle 2">
            <a:extLst>
              <a:ext uri="{FF2B5EF4-FFF2-40B4-BE49-F238E27FC236}">
                <a16:creationId xmlns:a16="http://schemas.microsoft.com/office/drawing/2014/main" id="{66B44D13-31B4-CE5E-AF14-72D7FF0E1234}"/>
              </a:ext>
            </a:extLst>
          </p:cNvPr>
          <p:cNvSpPr>
            <a:spLocks noGrp="1" noChangeArrowheads="1"/>
          </p:cNvSpPr>
          <p:nvPr>
            <p:ph type="title"/>
          </p:nvPr>
        </p:nvSpPr>
        <p:spPr/>
        <p:txBody>
          <a:bodyPr/>
          <a:lstStyle/>
          <a:p>
            <a:pPr algn="l"/>
            <a:r>
              <a:rPr lang="en-US" altLang="en-US"/>
              <a:t>Scheduling Policies: still more</a:t>
            </a:r>
          </a:p>
        </p:txBody>
      </p:sp>
      <p:sp>
        <p:nvSpPr>
          <p:cNvPr id="240643" name="Rectangle 3">
            <a:extLst>
              <a:ext uri="{FF2B5EF4-FFF2-40B4-BE49-F238E27FC236}">
                <a16:creationId xmlns:a16="http://schemas.microsoft.com/office/drawing/2014/main" id="{8F0553E3-E870-FFEF-6BBB-D27E54359174}"/>
              </a:ext>
            </a:extLst>
          </p:cNvPr>
          <p:cNvSpPr>
            <a:spLocks noGrp="1" noChangeArrowheads="1"/>
          </p:cNvSpPr>
          <p:nvPr>
            <p:ph type="body" idx="1"/>
          </p:nvPr>
        </p:nvSpPr>
        <p:spPr>
          <a:xfrm>
            <a:off x="522288" y="1214438"/>
            <a:ext cx="7772400" cy="755650"/>
          </a:xfrm>
        </p:spPr>
        <p:txBody>
          <a:bodyPr/>
          <a:lstStyle/>
          <a:p>
            <a:pPr>
              <a:buFont typeface="ZapfDingbats" pitchFamily="82" charset="2"/>
              <a:buNone/>
            </a:pPr>
            <a:r>
              <a:rPr lang="en-US" altLang="en-US">
                <a:solidFill>
                  <a:srgbClr val="FF0000"/>
                </a:solidFill>
              </a:rPr>
              <a:t>round robin scheduling:</a:t>
            </a:r>
            <a:endParaRPr lang="en-US" altLang="en-US"/>
          </a:p>
          <a:p>
            <a:r>
              <a:rPr lang="en-US" altLang="en-US"/>
              <a:t>multiple classes</a:t>
            </a:r>
          </a:p>
          <a:p>
            <a:r>
              <a:rPr lang="en-US" altLang="en-US"/>
              <a:t>cyclically scan class queues, serving one from each class (if available)</a:t>
            </a:r>
          </a:p>
          <a:p>
            <a:r>
              <a:rPr lang="en-US" altLang="en-US"/>
              <a:t>real world example?</a:t>
            </a:r>
          </a:p>
        </p:txBody>
      </p:sp>
      <p:pic>
        <p:nvPicPr>
          <p:cNvPr id="240644" name="Picture 4">
            <a:extLst>
              <a:ext uri="{FF2B5EF4-FFF2-40B4-BE49-F238E27FC236}">
                <a16:creationId xmlns:a16="http://schemas.microsoft.com/office/drawing/2014/main" id="{13CF0D6F-B616-3EC5-9089-A06C0C6A2C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0163" y="3656013"/>
            <a:ext cx="6415087" cy="2365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D463BBC4-28FA-34DF-A676-56648AE316B9}"/>
              </a:ext>
            </a:extLst>
          </p:cNvPr>
          <p:cNvSpPr>
            <a:spLocks noGrp="1"/>
          </p:cNvSpPr>
          <p:nvPr>
            <p:ph type="ftr" sz="quarter" idx="10"/>
          </p:nvPr>
        </p:nvSpPr>
        <p:spPr/>
        <p:txBody>
          <a:bodyPr/>
          <a:lstStyle/>
          <a:p>
            <a:r>
              <a:rPr lang="en-US" altLang="en-US"/>
              <a:t>7: Multimedia Networking</a:t>
            </a:r>
          </a:p>
        </p:txBody>
      </p:sp>
      <p:sp>
        <p:nvSpPr>
          <p:cNvPr id="3" name="Slide Number Placeholder 4">
            <a:extLst>
              <a:ext uri="{FF2B5EF4-FFF2-40B4-BE49-F238E27FC236}">
                <a16:creationId xmlns:a16="http://schemas.microsoft.com/office/drawing/2014/main" id="{27E95394-3E82-75A5-FFE3-CDB9222834FE}"/>
              </a:ext>
            </a:extLst>
          </p:cNvPr>
          <p:cNvSpPr>
            <a:spLocks noGrp="1"/>
          </p:cNvSpPr>
          <p:nvPr>
            <p:ph type="sldNum" sz="quarter" idx="11"/>
          </p:nvPr>
        </p:nvSpPr>
        <p:spPr/>
        <p:txBody>
          <a:bodyPr/>
          <a:lstStyle/>
          <a:p>
            <a:r>
              <a:rPr lang="en-US" altLang="en-US"/>
              <a:t>7-</a:t>
            </a:r>
            <a:fld id="{103D9BCF-FF07-0F4D-8969-B371A13D69FB}" type="slidenum">
              <a:rPr lang="en-US" altLang="en-US"/>
              <a:pPr/>
              <a:t>8</a:t>
            </a:fld>
            <a:endParaRPr lang="en-US" altLang="en-US"/>
          </a:p>
        </p:txBody>
      </p:sp>
      <p:sp>
        <p:nvSpPr>
          <p:cNvPr id="220162" name="Rectangle 2">
            <a:extLst>
              <a:ext uri="{FF2B5EF4-FFF2-40B4-BE49-F238E27FC236}">
                <a16:creationId xmlns:a16="http://schemas.microsoft.com/office/drawing/2014/main" id="{FF18A0F2-9B6A-B555-2002-4178DE17D91A}"/>
              </a:ext>
            </a:extLst>
          </p:cNvPr>
          <p:cNvSpPr>
            <a:spLocks noGrp="1" noChangeArrowheads="1"/>
          </p:cNvSpPr>
          <p:nvPr>
            <p:ph type="title"/>
          </p:nvPr>
        </p:nvSpPr>
        <p:spPr>
          <a:xfrm>
            <a:off x="228600" y="231775"/>
            <a:ext cx="8610600" cy="871538"/>
          </a:xfrm>
        </p:spPr>
        <p:txBody>
          <a:bodyPr/>
          <a:lstStyle/>
          <a:p>
            <a:pPr algn="l"/>
            <a:r>
              <a:rPr lang="en-US" altLang="en-US"/>
              <a:t>Streaming </a:t>
            </a:r>
            <a:r>
              <a:rPr lang="en-US" altLang="en-US" i="1">
                <a:solidFill>
                  <a:srgbClr val="FF0000"/>
                </a:solidFill>
              </a:rPr>
              <a:t>Stored</a:t>
            </a:r>
            <a:r>
              <a:rPr lang="en-US" altLang="en-US"/>
              <a:t> Multimedia: Interactivity</a:t>
            </a:r>
          </a:p>
        </p:txBody>
      </p:sp>
      <p:sp>
        <p:nvSpPr>
          <p:cNvPr id="220163" name="Rectangle 3">
            <a:extLst>
              <a:ext uri="{FF2B5EF4-FFF2-40B4-BE49-F238E27FC236}">
                <a16:creationId xmlns:a16="http://schemas.microsoft.com/office/drawing/2014/main" id="{71110CCC-3289-565C-99DF-E40F06DF6815}"/>
              </a:ext>
            </a:extLst>
          </p:cNvPr>
          <p:cNvSpPr>
            <a:spLocks noChangeArrowheads="1"/>
          </p:cNvSpPr>
          <p:nvPr/>
        </p:nvSpPr>
        <p:spPr bwMode="auto">
          <a:xfrm>
            <a:off x="195263" y="3179763"/>
            <a:ext cx="5846762" cy="202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5000"/>
              <a:buFont typeface="ZapfDingbats" pitchFamily="82" charset="2"/>
              <a:buChar char="r"/>
              <a:defRPr sz="2400">
                <a:solidFill>
                  <a:schemeClr val="tx1"/>
                </a:solidFill>
                <a:latin typeface="Comic Sans MS" panose="030F0902030302020204" pitchFamily="66" charset="0"/>
              </a:defRPr>
            </a:lvl1pPr>
            <a:lvl2pPr marL="742950" indent="-285750">
              <a:spcBef>
                <a:spcPct val="20000"/>
              </a:spcBef>
              <a:buClr>
                <a:schemeClr val="accent2"/>
              </a:buClr>
              <a:buSzPct val="75000"/>
              <a:buFont typeface="ZapfDingbats" pitchFamily="82" charset="2"/>
              <a:buChar char="m"/>
              <a:defRPr sz="2000">
                <a:solidFill>
                  <a:schemeClr val="tx1"/>
                </a:solidFill>
                <a:latin typeface="Comic Sans MS" panose="030F0902030302020204" pitchFamily="66" charset="0"/>
              </a:defRPr>
            </a:lvl2pPr>
            <a:lvl3pPr marL="1143000" indent="-228600">
              <a:spcBef>
                <a:spcPct val="20000"/>
              </a:spcBef>
              <a:buChar char="•"/>
              <a:defRPr>
                <a:solidFill>
                  <a:schemeClr val="tx1"/>
                </a:solidFill>
                <a:latin typeface="Comic Sans MS" panose="030F0902030302020204" pitchFamily="66"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r>
              <a:rPr lang="en-US" altLang="en-US" i="1">
                <a:solidFill>
                  <a:schemeClr val="accent2"/>
                </a:solidFill>
              </a:rPr>
              <a:t>VCR-like functionality:</a:t>
            </a:r>
            <a:r>
              <a:rPr lang="en-US" altLang="en-US"/>
              <a:t> client can pause, rewind, FF, push slider bar</a:t>
            </a:r>
          </a:p>
          <a:p>
            <a:pPr lvl="1"/>
            <a:r>
              <a:rPr lang="en-US" altLang="en-US" sz="2400"/>
              <a:t>10 sec initial delay OK</a:t>
            </a:r>
          </a:p>
          <a:p>
            <a:pPr lvl="1"/>
            <a:r>
              <a:rPr lang="en-US" altLang="en-US" sz="2400"/>
              <a:t>1-2 sec until command effect OK</a:t>
            </a:r>
          </a:p>
        </p:txBody>
      </p:sp>
      <p:grpSp>
        <p:nvGrpSpPr>
          <p:cNvPr id="220164" name="Group 4">
            <a:extLst>
              <a:ext uri="{FF2B5EF4-FFF2-40B4-BE49-F238E27FC236}">
                <a16:creationId xmlns:a16="http://schemas.microsoft.com/office/drawing/2014/main" id="{A73D93C7-05C9-934B-74A0-3FB7500CD224}"/>
              </a:ext>
            </a:extLst>
          </p:cNvPr>
          <p:cNvGrpSpPr>
            <a:grpSpLocks/>
          </p:cNvGrpSpPr>
          <p:nvPr/>
        </p:nvGrpSpPr>
        <p:grpSpPr bwMode="auto">
          <a:xfrm>
            <a:off x="3157538" y="1381125"/>
            <a:ext cx="5519737" cy="2617788"/>
            <a:chOff x="2077" y="737"/>
            <a:chExt cx="3136" cy="1463"/>
          </a:xfrm>
        </p:grpSpPr>
        <p:sp>
          <p:nvSpPr>
            <p:cNvPr id="220165" name="Freeform 5">
              <a:extLst>
                <a:ext uri="{FF2B5EF4-FFF2-40B4-BE49-F238E27FC236}">
                  <a16:creationId xmlns:a16="http://schemas.microsoft.com/office/drawing/2014/main" id="{A42BF6FF-0F0A-60F7-ABE5-168D32FF7D7E}"/>
                </a:ext>
              </a:extLst>
            </p:cNvPr>
            <p:cNvSpPr>
              <a:spLocks/>
            </p:cNvSpPr>
            <p:nvPr/>
          </p:nvSpPr>
          <p:spPr bwMode="auto">
            <a:xfrm>
              <a:off x="2109" y="901"/>
              <a:ext cx="847" cy="540"/>
            </a:xfrm>
            <a:custGeom>
              <a:avLst/>
              <a:gdLst>
                <a:gd name="T0" fmla="*/ 618 w 1318"/>
                <a:gd name="T1" fmla="*/ 39 h 939"/>
                <a:gd name="T2" fmla="*/ 94 w 1318"/>
                <a:gd name="T3" fmla="*/ 57 h 939"/>
                <a:gd name="T4" fmla="*/ 57 w 1318"/>
                <a:gd name="T5" fmla="*/ 327 h 939"/>
                <a:gd name="T6" fmla="*/ 202 w 1318"/>
                <a:gd name="T7" fmla="*/ 519 h 939"/>
                <a:gd name="T8" fmla="*/ 294 w 1318"/>
                <a:gd name="T9" fmla="*/ 657 h 939"/>
                <a:gd name="T10" fmla="*/ 604 w 1318"/>
                <a:gd name="T11" fmla="*/ 887 h 939"/>
                <a:gd name="T12" fmla="*/ 808 w 1318"/>
                <a:gd name="T13" fmla="*/ 908 h 939"/>
                <a:gd name="T14" fmla="*/ 1072 w 1318"/>
                <a:gd name="T15" fmla="*/ 908 h 939"/>
                <a:gd name="T16" fmla="*/ 1296 w 1318"/>
                <a:gd name="T17" fmla="*/ 723 h 939"/>
                <a:gd name="T18" fmla="*/ 1204 w 1318"/>
                <a:gd name="T19" fmla="*/ 466 h 939"/>
                <a:gd name="T20" fmla="*/ 901 w 1318"/>
                <a:gd name="T21" fmla="*/ 413 h 939"/>
                <a:gd name="T22" fmla="*/ 808 w 1318"/>
                <a:gd name="T23" fmla="*/ 83 h 939"/>
                <a:gd name="T24" fmla="*/ 618 w 1318"/>
                <a:gd name="T25" fmla="*/ 39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8" h="939">
                  <a:moveTo>
                    <a:pt x="618" y="39"/>
                  </a:moveTo>
                  <a:cubicBezTo>
                    <a:pt x="491" y="0"/>
                    <a:pt x="188" y="9"/>
                    <a:pt x="94" y="57"/>
                  </a:cubicBezTo>
                  <a:cubicBezTo>
                    <a:pt x="0" y="105"/>
                    <a:pt x="39" y="250"/>
                    <a:pt x="57" y="327"/>
                  </a:cubicBezTo>
                  <a:cubicBezTo>
                    <a:pt x="75" y="404"/>
                    <a:pt x="163" y="464"/>
                    <a:pt x="202" y="519"/>
                  </a:cubicBezTo>
                  <a:cubicBezTo>
                    <a:pt x="241" y="574"/>
                    <a:pt x="227" y="596"/>
                    <a:pt x="294" y="657"/>
                  </a:cubicBezTo>
                  <a:cubicBezTo>
                    <a:pt x="361" y="718"/>
                    <a:pt x="518" y="845"/>
                    <a:pt x="604" y="887"/>
                  </a:cubicBezTo>
                  <a:cubicBezTo>
                    <a:pt x="690" y="929"/>
                    <a:pt x="730" y="905"/>
                    <a:pt x="808" y="908"/>
                  </a:cubicBezTo>
                  <a:cubicBezTo>
                    <a:pt x="886" y="911"/>
                    <a:pt x="991" y="939"/>
                    <a:pt x="1072" y="908"/>
                  </a:cubicBezTo>
                  <a:cubicBezTo>
                    <a:pt x="1153" y="877"/>
                    <a:pt x="1274" y="797"/>
                    <a:pt x="1296" y="723"/>
                  </a:cubicBezTo>
                  <a:cubicBezTo>
                    <a:pt x="1318" y="649"/>
                    <a:pt x="1270" y="518"/>
                    <a:pt x="1204" y="466"/>
                  </a:cubicBezTo>
                  <a:cubicBezTo>
                    <a:pt x="1138" y="414"/>
                    <a:pt x="967" y="477"/>
                    <a:pt x="901" y="413"/>
                  </a:cubicBezTo>
                  <a:cubicBezTo>
                    <a:pt x="835" y="349"/>
                    <a:pt x="855" y="145"/>
                    <a:pt x="808" y="83"/>
                  </a:cubicBezTo>
                  <a:cubicBezTo>
                    <a:pt x="761" y="21"/>
                    <a:pt x="658" y="48"/>
                    <a:pt x="618" y="39"/>
                  </a:cubicBezTo>
                  <a:close/>
                </a:path>
              </a:pathLst>
            </a:custGeom>
            <a:solidFill>
              <a:srgbClr val="00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166" name="Freeform 6">
              <a:extLst>
                <a:ext uri="{FF2B5EF4-FFF2-40B4-BE49-F238E27FC236}">
                  <a16:creationId xmlns:a16="http://schemas.microsoft.com/office/drawing/2014/main" id="{399D4513-5966-BCDB-1137-7C9F254D764B}"/>
                </a:ext>
              </a:extLst>
            </p:cNvPr>
            <p:cNvSpPr>
              <a:spLocks/>
            </p:cNvSpPr>
            <p:nvPr/>
          </p:nvSpPr>
          <p:spPr bwMode="auto">
            <a:xfrm>
              <a:off x="2509" y="1216"/>
              <a:ext cx="206" cy="78"/>
            </a:xfrm>
            <a:custGeom>
              <a:avLst/>
              <a:gdLst>
                <a:gd name="T0" fmla="*/ 0 w 294"/>
                <a:gd name="T1" fmla="*/ 0 h 102"/>
                <a:gd name="T2" fmla="*/ 294 w 294"/>
                <a:gd name="T3" fmla="*/ 102 h 102"/>
              </a:gdLst>
              <a:ahLst/>
              <a:cxnLst>
                <a:cxn ang="0">
                  <a:pos x="T0" y="T1"/>
                </a:cxn>
                <a:cxn ang="0">
                  <a:pos x="T2" y="T3"/>
                </a:cxn>
              </a:cxnLst>
              <a:rect l="0" t="0" r="r" b="b"/>
              <a:pathLst>
                <a:path w="294" h="102">
                  <a:moveTo>
                    <a:pt x="0" y="0"/>
                  </a:moveTo>
                  <a:lnTo>
                    <a:pt x="294" y="102"/>
                  </a:lnTo>
                </a:path>
              </a:pathLst>
            </a:custGeom>
            <a:noFill/>
            <a:ln w="12700" cmpd="sng">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167" name="Freeform 7">
              <a:extLst>
                <a:ext uri="{FF2B5EF4-FFF2-40B4-BE49-F238E27FC236}">
                  <a16:creationId xmlns:a16="http://schemas.microsoft.com/office/drawing/2014/main" id="{B8021F7F-DF27-DAC6-835D-432944C1BC70}"/>
                </a:ext>
              </a:extLst>
            </p:cNvPr>
            <p:cNvSpPr>
              <a:spLocks/>
            </p:cNvSpPr>
            <p:nvPr/>
          </p:nvSpPr>
          <p:spPr bwMode="auto">
            <a:xfrm>
              <a:off x="3686" y="1521"/>
              <a:ext cx="1527" cy="679"/>
            </a:xfrm>
            <a:custGeom>
              <a:avLst/>
              <a:gdLst>
                <a:gd name="T0" fmla="*/ 139 w 2377"/>
                <a:gd name="T1" fmla="*/ 442 h 1182"/>
                <a:gd name="T2" fmla="*/ 159 w 2377"/>
                <a:gd name="T3" fmla="*/ 33 h 1182"/>
                <a:gd name="T4" fmla="*/ 1093 w 2377"/>
                <a:gd name="T5" fmla="*/ 245 h 1182"/>
                <a:gd name="T6" fmla="*/ 1577 w 2377"/>
                <a:gd name="T7" fmla="*/ 164 h 1182"/>
                <a:gd name="T8" fmla="*/ 2272 w 2377"/>
                <a:gd name="T9" fmla="*/ 422 h 1182"/>
                <a:gd name="T10" fmla="*/ 2209 w 2377"/>
                <a:gd name="T11" fmla="*/ 785 h 1182"/>
                <a:gd name="T12" fmla="*/ 1985 w 2377"/>
                <a:gd name="T13" fmla="*/ 1108 h 1182"/>
                <a:gd name="T14" fmla="*/ 1418 w 2377"/>
                <a:gd name="T15" fmla="*/ 1147 h 1182"/>
                <a:gd name="T16" fmla="*/ 1181 w 2377"/>
                <a:gd name="T17" fmla="*/ 897 h 1182"/>
                <a:gd name="T18" fmla="*/ 801 w 2377"/>
                <a:gd name="T19" fmla="*/ 852 h 1182"/>
                <a:gd name="T20" fmla="*/ 327 w 2377"/>
                <a:gd name="T21" fmla="*/ 792 h 1182"/>
                <a:gd name="T22" fmla="*/ 139 w 2377"/>
                <a:gd name="T23" fmla="*/ 442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77" h="1182">
                  <a:moveTo>
                    <a:pt x="139" y="442"/>
                  </a:moveTo>
                  <a:cubicBezTo>
                    <a:pt x="93" y="341"/>
                    <a:pt x="0" y="66"/>
                    <a:pt x="159" y="33"/>
                  </a:cubicBezTo>
                  <a:cubicBezTo>
                    <a:pt x="318" y="0"/>
                    <a:pt x="857" y="223"/>
                    <a:pt x="1093" y="245"/>
                  </a:cubicBezTo>
                  <a:cubicBezTo>
                    <a:pt x="1329" y="267"/>
                    <a:pt x="1381" y="135"/>
                    <a:pt x="1577" y="164"/>
                  </a:cubicBezTo>
                  <a:cubicBezTo>
                    <a:pt x="1774" y="194"/>
                    <a:pt x="2167" y="318"/>
                    <a:pt x="2272" y="422"/>
                  </a:cubicBezTo>
                  <a:cubicBezTo>
                    <a:pt x="2377" y="526"/>
                    <a:pt x="2257" y="671"/>
                    <a:pt x="2209" y="785"/>
                  </a:cubicBezTo>
                  <a:cubicBezTo>
                    <a:pt x="2161" y="899"/>
                    <a:pt x="2117" y="1048"/>
                    <a:pt x="1985" y="1108"/>
                  </a:cubicBezTo>
                  <a:cubicBezTo>
                    <a:pt x="1853" y="1168"/>
                    <a:pt x="1552" y="1182"/>
                    <a:pt x="1418" y="1147"/>
                  </a:cubicBezTo>
                  <a:cubicBezTo>
                    <a:pt x="1284" y="1112"/>
                    <a:pt x="1284" y="946"/>
                    <a:pt x="1181" y="897"/>
                  </a:cubicBezTo>
                  <a:cubicBezTo>
                    <a:pt x="1078" y="848"/>
                    <a:pt x="943" y="870"/>
                    <a:pt x="801" y="852"/>
                  </a:cubicBezTo>
                  <a:cubicBezTo>
                    <a:pt x="659" y="834"/>
                    <a:pt x="437" y="860"/>
                    <a:pt x="327" y="792"/>
                  </a:cubicBezTo>
                  <a:cubicBezTo>
                    <a:pt x="217" y="724"/>
                    <a:pt x="178" y="515"/>
                    <a:pt x="139" y="442"/>
                  </a:cubicBezTo>
                  <a:close/>
                </a:path>
              </a:pathLst>
            </a:custGeom>
            <a:solidFill>
              <a:srgbClr val="00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168" name="Line 8">
              <a:extLst>
                <a:ext uri="{FF2B5EF4-FFF2-40B4-BE49-F238E27FC236}">
                  <a16:creationId xmlns:a16="http://schemas.microsoft.com/office/drawing/2014/main" id="{E3CA2F50-B59C-383C-78AC-CBA90F504B8A}"/>
                </a:ext>
              </a:extLst>
            </p:cNvPr>
            <p:cNvSpPr>
              <a:spLocks noChangeShapeType="1"/>
            </p:cNvSpPr>
            <p:nvPr/>
          </p:nvSpPr>
          <p:spPr bwMode="auto">
            <a:xfrm>
              <a:off x="4455" y="1859"/>
              <a:ext cx="123" cy="14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169" name="Line 9">
              <a:extLst>
                <a:ext uri="{FF2B5EF4-FFF2-40B4-BE49-F238E27FC236}">
                  <a16:creationId xmlns:a16="http://schemas.microsoft.com/office/drawing/2014/main" id="{9D31A49B-EF8D-E75A-E4F7-8732E3E2829C}"/>
                </a:ext>
              </a:extLst>
            </p:cNvPr>
            <p:cNvSpPr>
              <a:spLocks noChangeShapeType="1"/>
            </p:cNvSpPr>
            <p:nvPr/>
          </p:nvSpPr>
          <p:spPr bwMode="auto">
            <a:xfrm flipH="1">
              <a:off x="4777" y="1858"/>
              <a:ext cx="113" cy="14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20170" name="Group 10">
              <a:extLst>
                <a:ext uri="{FF2B5EF4-FFF2-40B4-BE49-F238E27FC236}">
                  <a16:creationId xmlns:a16="http://schemas.microsoft.com/office/drawing/2014/main" id="{185B4328-8C72-D4FB-EC9F-CC6A6F47977F}"/>
                </a:ext>
              </a:extLst>
            </p:cNvPr>
            <p:cNvGrpSpPr>
              <a:grpSpLocks/>
            </p:cNvGrpSpPr>
            <p:nvPr/>
          </p:nvGrpSpPr>
          <p:grpSpPr bwMode="auto">
            <a:xfrm>
              <a:off x="4817" y="1768"/>
              <a:ext cx="203" cy="85"/>
              <a:chOff x="3600" y="219"/>
              <a:chExt cx="360" cy="175"/>
            </a:xfrm>
          </p:grpSpPr>
          <p:sp>
            <p:nvSpPr>
              <p:cNvPr id="220171" name="Oval 11">
                <a:extLst>
                  <a:ext uri="{FF2B5EF4-FFF2-40B4-BE49-F238E27FC236}">
                    <a16:creationId xmlns:a16="http://schemas.microsoft.com/office/drawing/2014/main" id="{CC14E63F-0E30-F098-C3B2-CE320F783353}"/>
                  </a:ext>
                </a:extLst>
              </p:cNvPr>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172" name="Line 12">
                <a:extLst>
                  <a:ext uri="{FF2B5EF4-FFF2-40B4-BE49-F238E27FC236}">
                    <a16:creationId xmlns:a16="http://schemas.microsoft.com/office/drawing/2014/main" id="{D47C590A-8C68-4221-9BC0-BCC829FA9555}"/>
                  </a:ext>
                </a:extLst>
              </p:cNvPr>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173" name="Line 13">
                <a:extLst>
                  <a:ext uri="{FF2B5EF4-FFF2-40B4-BE49-F238E27FC236}">
                    <a16:creationId xmlns:a16="http://schemas.microsoft.com/office/drawing/2014/main" id="{3ED233F8-97E0-FFB3-C356-05EFBD4E6EFE}"/>
                  </a:ext>
                </a:extLst>
              </p:cNvPr>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174" name="Rectangle 14">
                <a:extLst>
                  <a:ext uri="{FF2B5EF4-FFF2-40B4-BE49-F238E27FC236}">
                    <a16:creationId xmlns:a16="http://schemas.microsoft.com/office/drawing/2014/main" id="{75481C69-7769-2DB4-C342-327DAFD51EBC}"/>
                  </a:ext>
                </a:extLst>
              </p:cNvPr>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sp>
            <p:nvSpPr>
              <p:cNvPr id="220175" name="Oval 15">
                <a:extLst>
                  <a:ext uri="{FF2B5EF4-FFF2-40B4-BE49-F238E27FC236}">
                    <a16:creationId xmlns:a16="http://schemas.microsoft.com/office/drawing/2014/main" id="{18108D46-AA09-251F-D885-E96E42D49B8C}"/>
                  </a:ext>
                </a:extLst>
              </p:cNvPr>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20176" name="Group 16">
                <a:extLst>
                  <a:ext uri="{FF2B5EF4-FFF2-40B4-BE49-F238E27FC236}">
                    <a16:creationId xmlns:a16="http://schemas.microsoft.com/office/drawing/2014/main" id="{D66BE0AC-F229-4EB2-4B1F-475FFD592A14}"/>
                  </a:ext>
                </a:extLst>
              </p:cNvPr>
              <p:cNvGrpSpPr>
                <a:grpSpLocks/>
              </p:cNvGrpSpPr>
              <p:nvPr/>
            </p:nvGrpSpPr>
            <p:grpSpPr bwMode="auto">
              <a:xfrm>
                <a:off x="3686" y="244"/>
                <a:ext cx="177" cy="66"/>
                <a:chOff x="2848" y="848"/>
                <a:chExt cx="140" cy="98"/>
              </a:xfrm>
            </p:grpSpPr>
            <p:sp>
              <p:nvSpPr>
                <p:cNvPr id="220177" name="Line 17">
                  <a:extLst>
                    <a:ext uri="{FF2B5EF4-FFF2-40B4-BE49-F238E27FC236}">
                      <a16:creationId xmlns:a16="http://schemas.microsoft.com/office/drawing/2014/main" id="{EFE8D5C5-AFAE-4236-603D-7079DEA9BC73}"/>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178" name="Line 18">
                  <a:extLst>
                    <a:ext uri="{FF2B5EF4-FFF2-40B4-BE49-F238E27FC236}">
                      <a16:creationId xmlns:a16="http://schemas.microsoft.com/office/drawing/2014/main" id="{91063B69-C40C-2A70-AFE8-0E9E90A70A35}"/>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179" name="Line 19">
                  <a:extLst>
                    <a:ext uri="{FF2B5EF4-FFF2-40B4-BE49-F238E27FC236}">
                      <a16:creationId xmlns:a16="http://schemas.microsoft.com/office/drawing/2014/main" id="{624D2CDF-4E9A-79E9-E9DE-9FF91D24607E}"/>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0180" name="Group 20">
                <a:extLst>
                  <a:ext uri="{FF2B5EF4-FFF2-40B4-BE49-F238E27FC236}">
                    <a16:creationId xmlns:a16="http://schemas.microsoft.com/office/drawing/2014/main" id="{2A28B9DD-4944-BBCD-BFD1-6462CFCF4430}"/>
                  </a:ext>
                </a:extLst>
              </p:cNvPr>
              <p:cNvGrpSpPr>
                <a:grpSpLocks/>
              </p:cNvGrpSpPr>
              <p:nvPr/>
            </p:nvGrpSpPr>
            <p:grpSpPr bwMode="auto">
              <a:xfrm flipV="1">
                <a:off x="3686" y="243"/>
                <a:ext cx="177" cy="66"/>
                <a:chOff x="2848" y="848"/>
                <a:chExt cx="140" cy="98"/>
              </a:xfrm>
            </p:grpSpPr>
            <p:sp>
              <p:nvSpPr>
                <p:cNvPr id="220181" name="Line 21">
                  <a:extLst>
                    <a:ext uri="{FF2B5EF4-FFF2-40B4-BE49-F238E27FC236}">
                      <a16:creationId xmlns:a16="http://schemas.microsoft.com/office/drawing/2014/main" id="{6698FC69-ACE1-503B-C0F8-761E32227143}"/>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182" name="Line 22">
                  <a:extLst>
                    <a:ext uri="{FF2B5EF4-FFF2-40B4-BE49-F238E27FC236}">
                      <a16:creationId xmlns:a16="http://schemas.microsoft.com/office/drawing/2014/main" id="{41EFDEE6-F856-E1C4-A249-55C1DD51E8E7}"/>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183" name="Line 23">
                  <a:extLst>
                    <a:ext uri="{FF2B5EF4-FFF2-40B4-BE49-F238E27FC236}">
                      <a16:creationId xmlns:a16="http://schemas.microsoft.com/office/drawing/2014/main" id="{22FEDDC2-5932-0E21-D6D7-B3B6DF2ADE30}"/>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20184" name="Group 24">
              <a:extLst>
                <a:ext uri="{FF2B5EF4-FFF2-40B4-BE49-F238E27FC236}">
                  <a16:creationId xmlns:a16="http://schemas.microsoft.com/office/drawing/2014/main" id="{A0796B23-DF2B-2D45-66C4-905A35739BB4}"/>
                </a:ext>
              </a:extLst>
            </p:cNvPr>
            <p:cNvGrpSpPr>
              <a:grpSpLocks/>
            </p:cNvGrpSpPr>
            <p:nvPr/>
          </p:nvGrpSpPr>
          <p:grpSpPr bwMode="auto">
            <a:xfrm>
              <a:off x="4575" y="1948"/>
              <a:ext cx="202" cy="85"/>
              <a:chOff x="3600" y="219"/>
              <a:chExt cx="360" cy="175"/>
            </a:xfrm>
          </p:grpSpPr>
          <p:sp>
            <p:nvSpPr>
              <p:cNvPr id="220185" name="Oval 25">
                <a:extLst>
                  <a:ext uri="{FF2B5EF4-FFF2-40B4-BE49-F238E27FC236}">
                    <a16:creationId xmlns:a16="http://schemas.microsoft.com/office/drawing/2014/main" id="{E1D2BF75-4E08-44E5-5FA3-D452F8FBFC4F}"/>
                  </a:ext>
                </a:extLst>
              </p:cNvPr>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186" name="Line 26">
                <a:extLst>
                  <a:ext uri="{FF2B5EF4-FFF2-40B4-BE49-F238E27FC236}">
                    <a16:creationId xmlns:a16="http://schemas.microsoft.com/office/drawing/2014/main" id="{22C9BF73-B347-1E43-C20C-D3FCDFFC560D}"/>
                  </a:ext>
                </a:extLst>
              </p:cNvPr>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187" name="Line 27">
                <a:extLst>
                  <a:ext uri="{FF2B5EF4-FFF2-40B4-BE49-F238E27FC236}">
                    <a16:creationId xmlns:a16="http://schemas.microsoft.com/office/drawing/2014/main" id="{02FC247E-C57B-3474-FB39-E868F8D4A622}"/>
                  </a:ext>
                </a:extLst>
              </p:cNvPr>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188" name="Rectangle 28">
                <a:extLst>
                  <a:ext uri="{FF2B5EF4-FFF2-40B4-BE49-F238E27FC236}">
                    <a16:creationId xmlns:a16="http://schemas.microsoft.com/office/drawing/2014/main" id="{F26CB4CB-C7E9-8F08-4592-78738F7440CC}"/>
                  </a:ext>
                </a:extLst>
              </p:cNvPr>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sp>
            <p:nvSpPr>
              <p:cNvPr id="220189" name="Oval 29">
                <a:extLst>
                  <a:ext uri="{FF2B5EF4-FFF2-40B4-BE49-F238E27FC236}">
                    <a16:creationId xmlns:a16="http://schemas.microsoft.com/office/drawing/2014/main" id="{5F90E538-3D92-9DF5-727D-CD2F533CD238}"/>
                  </a:ext>
                </a:extLst>
              </p:cNvPr>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20190" name="Group 30">
                <a:extLst>
                  <a:ext uri="{FF2B5EF4-FFF2-40B4-BE49-F238E27FC236}">
                    <a16:creationId xmlns:a16="http://schemas.microsoft.com/office/drawing/2014/main" id="{13477BAB-09EB-4F7C-D5F6-9F183802202A}"/>
                  </a:ext>
                </a:extLst>
              </p:cNvPr>
              <p:cNvGrpSpPr>
                <a:grpSpLocks/>
              </p:cNvGrpSpPr>
              <p:nvPr/>
            </p:nvGrpSpPr>
            <p:grpSpPr bwMode="auto">
              <a:xfrm>
                <a:off x="3686" y="244"/>
                <a:ext cx="177" cy="66"/>
                <a:chOff x="2848" y="848"/>
                <a:chExt cx="140" cy="98"/>
              </a:xfrm>
            </p:grpSpPr>
            <p:sp>
              <p:nvSpPr>
                <p:cNvPr id="220191" name="Line 31">
                  <a:extLst>
                    <a:ext uri="{FF2B5EF4-FFF2-40B4-BE49-F238E27FC236}">
                      <a16:creationId xmlns:a16="http://schemas.microsoft.com/office/drawing/2014/main" id="{41181D4E-CDCA-818B-2E46-516C4304C4D8}"/>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192" name="Line 32">
                  <a:extLst>
                    <a:ext uri="{FF2B5EF4-FFF2-40B4-BE49-F238E27FC236}">
                      <a16:creationId xmlns:a16="http://schemas.microsoft.com/office/drawing/2014/main" id="{614870B4-566D-03F3-0832-561C8E52633D}"/>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193" name="Line 33">
                  <a:extLst>
                    <a:ext uri="{FF2B5EF4-FFF2-40B4-BE49-F238E27FC236}">
                      <a16:creationId xmlns:a16="http://schemas.microsoft.com/office/drawing/2014/main" id="{6B07C7DB-152F-8CBD-DAFE-AC104CB34FAB}"/>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0194" name="Group 34">
                <a:extLst>
                  <a:ext uri="{FF2B5EF4-FFF2-40B4-BE49-F238E27FC236}">
                    <a16:creationId xmlns:a16="http://schemas.microsoft.com/office/drawing/2014/main" id="{340A907E-F881-F3BD-8C3F-B500A9EACE9A}"/>
                  </a:ext>
                </a:extLst>
              </p:cNvPr>
              <p:cNvGrpSpPr>
                <a:grpSpLocks/>
              </p:cNvGrpSpPr>
              <p:nvPr/>
            </p:nvGrpSpPr>
            <p:grpSpPr bwMode="auto">
              <a:xfrm flipV="1">
                <a:off x="3686" y="243"/>
                <a:ext cx="177" cy="66"/>
                <a:chOff x="2848" y="848"/>
                <a:chExt cx="140" cy="98"/>
              </a:xfrm>
            </p:grpSpPr>
            <p:sp>
              <p:nvSpPr>
                <p:cNvPr id="220195" name="Line 35">
                  <a:extLst>
                    <a:ext uri="{FF2B5EF4-FFF2-40B4-BE49-F238E27FC236}">
                      <a16:creationId xmlns:a16="http://schemas.microsoft.com/office/drawing/2014/main" id="{EDFB2A87-680F-F0AA-13D8-F8497501BC0A}"/>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196" name="Line 36">
                  <a:extLst>
                    <a:ext uri="{FF2B5EF4-FFF2-40B4-BE49-F238E27FC236}">
                      <a16:creationId xmlns:a16="http://schemas.microsoft.com/office/drawing/2014/main" id="{A29FB674-42B2-9672-EFE8-075BF9D46679}"/>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197" name="Line 37">
                  <a:extLst>
                    <a:ext uri="{FF2B5EF4-FFF2-40B4-BE49-F238E27FC236}">
                      <a16:creationId xmlns:a16="http://schemas.microsoft.com/office/drawing/2014/main" id="{AD400B3C-1AC6-0B71-1B0B-ED7CA13DE835}"/>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20198" name="Group 38">
              <a:extLst>
                <a:ext uri="{FF2B5EF4-FFF2-40B4-BE49-F238E27FC236}">
                  <a16:creationId xmlns:a16="http://schemas.microsoft.com/office/drawing/2014/main" id="{ED729137-1170-33DF-6085-98E9F96F9D89}"/>
                </a:ext>
              </a:extLst>
            </p:cNvPr>
            <p:cNvGrpSpPr>
              <a:grpSpLocks/>
            </p:cNvGrpSpPr>
            <p:nvPr/>
          </p:nvGrpSpPr>
          <p:grpSpPr bwMode="auto">
            <a:xfrm>
              <a:off x="4250" y="1812"/>
              <a:ext cx="203" cy="85"/>
              <a:chOff x="3600" y="219"/>
              <a:chExt cx="360" cy="175"/>
            </a:xfrm>
          </p:grpSpPr>
          <p:sp>
            <p:nvSpPr>
              <p:cNvPr id="220199" name="Oval 39">
                <a:extLst>
                  <a:ext uri="{FF2B5EF4-FFF2-40B4-BE49-F238E27FC236}">
                    <a16:creationId xmlns:a16="http://schemas.microsoft.com/office/drawing/2014/main" id="{F131F0D8-2FBE-53E8-2E22-5A859B9C008D}"/>
                  </a:ext>
                </a:extLst>
              </p:cNvPr>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200" name="Line 40">
                <a:extLst>
                  <a:ext uri="{FF2B5EF4-FFF2-40B4-BE49-F238E27FC236}">
                    <a16:creationId xmlns:a16="http://schemas.microsoft.com/office/drawing/2014/main" id="{03CF7C5A-9BF6-945E-6F80-5CEE6B2A7C40}"/>
                  </a:ext>
                </a:extLst>
              </p:cNvPr>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201" name="Line 41">
                <a:extLst>
                  <a:ext uri="{FF2B5EF4-FFF2-40B4-BE49-F238E27FC236}">
                    <a16:creationId xmlns:a16="http://schemas.microsoft.com/office/drawing/2014/main" id="{A07DA0CE-11AC-CB30-845F-9B3FB648110C}"/>
                  </a:ext>
                </a:extLst>
              </p:cNvPr>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202" name="Rectangle 42">
                <a:extLst>
                  <a:ext uri="{FF2B5EF4-FFF2-40B4-BE49-F238E27FC236}">
                    <a16:creationId xmlns:a16="http://schemas.microsoft.com/office/drawing/2014/main" id="{2C692A0C-2811-B8BC-180A-BB8AECEB5938}"/>
                  </a:ext>
                </a:extLst>
              </p:cNvPr>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sp>
            <p:nvSpPr>
              <p:cNvPr id="220203" name="Oval 43">
                <a:extLst>
                  <a:ext uri="{FF2B5EF4-FFF2-40B4-BE49-F238E27FC236}">
                    <a16:creationId xmlns:a16="http://schemas.microsoft.com/office/drawing/2014/main" id="{3D7BA484-EF0E-F185-58FD-110B257CD25C}"/>
                  </a:ext>
                </a:extLst>
              </p:cNvPr>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20204" name="Group 44">
                <a:extLst>
                  <a:ext uri="{FF2B5EF4-FFF2-40B4-BE49-F238E27FC236}">
                    <a16:creationId xmlns:a16="http://schemas.microsoft.com/office/drawing/2014/main" id="{09D48E0C-6860-F3D7-8716-7E965BA42302}"/>
                  </a:ext>
                </a:extLst>
              </p:cNvPr>
              <p:cNvGrpSpPr>
                <a:grpSpLocks/>
              </p:cNvGrpSpPr>
              <p:nvPr/>
            </p:nvGrpSpPr>
            <p:grpSpPr bwMode="auto">
              <a:xfrm>
                <a:off x="3686" y="244"/>
                <a:ext cx="177" cy="66"/>
                <a:chOff x="2848" y="848"/>
                <a:chExt cx="140" cy="98"/>
              </a:xfrm>
            </p:grpSpPr>
            <p:sp>
              <p:nvSpPr>
                <p:cNvPr id="220205" name="Line 45">
                  <a:extLst>
                    <a:ext uri="{FF2B5EF4-FFF2-40B4-BE49-F238E27FC236}">
                      <a16:creationId xmlns:a16="http://schemas.microsoft.com/office/drawing/2014/main" id="{FF2AD9FC-B7D3-5EB3-505A-2AB14EB52D6D}"/>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206" name="Line 46">
                  <a:extLst>
                    <a:ext uri="{FF2B5EF4-FFF2-40B4-BE49-F238E27FC236}">
                      <a16:creationId xmlns:a16="http://schemas.microsoft.com/office/drawing/2014/main" id="{EAB74100-C01B-08C1-4B70-221DDB6B55E8}"/>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207" name="Line 47">
                  <a:extLst>
                    <a:ext uri="{FF2B5EF4-FFF2-40B4-BE49-F238E27FC236}">
                      <a16:creationId xmlns:a16="http://schemas.microsoft.com/office/drawing/2014/main" id="{35F7E3F1-EB43-5236-BDC6-C96DF6839BFD}"/>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0208" name="Group 48">
                <a:extLst>
                  <a:ext uri="{FF2B5EF4-FFF2-40B4-BE49-F238E27FC236}">
                    <a16:creationId xmlns:a16="http://schemas.microsoft.com/office/drawing/2014/main" id="{293F545F-F7FD-934F-FDE2-2671069B5857}"/>
                  </a:ext>
                </a:extLst>
              </p:cNvPr>
              <p:cNvGrpSpPr>
                <a:grpSpLocks/>
              </p:cNvGrpSpPr>
              <p:nvPr/>
            </p:nvGrpSpPr>
            <p:grpSpPr bwMode="auto">
              <a:xfrm flipV="1">
                <a:off x="3686" y="243"/>
                <a:ext cx="177" cy="66"/>
                <a:chOff x="2848" y="848"/>
                <a:chExt cx="140" cy="98"/>
              </a:xfrm>
            </p:grpSpPr>
            <p:sp>
              <p:nvSpPr>
                <p:cNvPr id="220209" name="Line 49">
                  <a:extLst>
                    <a:ext uri="{FF2B5EF4-FFF2-40B4-BE49-F238E27FC236}">
                      <a16:creationId xmlns:a16="http://schemas.microsoft.com/office/drawing/2014/main" id="{CA25478C-37FB-A3B2-6748-E43C9D10DE47}"/>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210" name="Line 50">
                  <a:extLst>
                    <a:ext uri="{FF2B5EF4-FFF2-40B4-BE49-F238E27FC236}">
                      <a16:creationId xmlns:a16="http://schemas.microsoft.com/office/drawing/2014/main" id="{86E0DF21-CABB-9D5B-334B-12718BEAAF2B}"/>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211" name="Line 51">
                  <a:extLst>
                    <a:ext uri="{FF2B5EF4-FFF2-40B4-BE49-F238E27FC236}">
                      <a16:creationId xmlns:a16="http://schemas.microsoft.com/office/drawing/2014/main" id="{E66C22DD-B220-2573-BF68-8D8CEE91A51A}"/>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20212" name="Line 52">
              <a:extLst>
                <a:ext uri="{FF2B5EF4-FFF2-40B4-BE49-F238E27FC236}">
                  <a16:creationId xmlns:a16="http://schemas.microsoft.com/office/drawing/2014/main" id="{9D6A125B-7EC8-5965-CA9E-90EAD6BDE6BE}"/>
                </a:ext>
              </a:extLst>
            </p:cNvPr>
            <p:cNvSpPr>
              <a:spLocks noChangeShapeType="1"/>
            </p:cNvSpPr>
            <p:nvPr/>
          </p:nvSpPr>
          <p:spPr bwMode="auto">
            <a:xfrm flipV="1">
              <a:off x="4444" y="1813"/>
              <a:ext cx="377" cy="2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213" name="Freeform 53">
              <a:extLst>
                <a:ext uri="{FF2B5EF4-FFF2-40B4-BE49-F238E27FC236}">
                  <a16:creationId xmlns:a16="http://schemas.microsoft.com/office/drawing/2014/main" id="{95AFCBAD-2D0C-7FE7-AB30-169BA529DDEB}"/>
                </a:ext>
              </a:extLst>
            </p:cNvPr>
            <p:cNvSpPr>
              <a:spLocks/>
            </p:cNvSpPr>
            <p:nvPr/>
          </p:nvSpPr>
          <p:spPr bwMode="auto">
            <a:xfrm>
              <a:off x="3003" y="1229"/>
              <a:ext cx="583" cy="422"/>
            </a:xfrm>
            <a:custGeom>
              <a:avLst/>
              <a:gdLst>
                <a:gd name="T0" fmla="*/ 210 w 907"/>
                <a:gd name="T1" fmla="*/ 0 h 735"/>
                <a:gd name="T2" fmla="*/ 31 w 907"/>
                <a:gd name="T3" fmla="*/ 126 h 735"/>
                <a:gd name="T4" fmla="*/ 25 w 907"/>
                <a:gd name="T5" fmla="*/ 434 h 735"/>
                <a:gd name="T6" fmla="*/ 46 w 907"/>
                <a:gd name="T7" fmla="*/ 691 h 735"/>
                <a:gd name="T8" fmla="*/ 218 w 907"/>
                <a:gd name="T9" fmla="*/ 701 h 735"/>
                <a:gd name="T10" fmla="*/ 377 w 907"/>
                <a:gd name="T11" fmla="*/ 677 h 735"/>
                <a:gd name="T12" fmla="*/ 551 w 907"/>
                <a:gd name="T13" fmla="*/ 665 h 735"/>
                <a:gd name="T14" fmla="*/ 818 w 907"/>
                <a:gd name="T15" fmla="*/ 551 h 735"/>
                <a:gd name="T16" fmla="*/ 902 w 907"/>
                <a:gd name="T17" fmla="*/ 377 h 735"/>
                <a:gd name="T18" fmla="*/ 785 w 907"/>
                <a:gd name="T19" fmla="*/ 218 h 735"/>
                <a:gd name="T20" fmla="*/ 590 w 907"/>
                <a:gd name="T21" fmla="*/ 122 h 735"/>
                <a:gd name="T22" fmla="*/ 210 w 907"/>
                <a:gd name="T23"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7" h="735">
                  <a:moveTo>
                    <a:pt x="210" y="0"/>
                  </a:moveTo>
                  <a:cubicBezTo>
                    <a:pt x="105" y="6"/>
                    <a:pt x="61" y="54"/>
                    <a:pt x="31" y="126"/>
                  </a:cubicBezTo>
                  <a:cubicBezTo>
                    <a:pt x="0" y="198"/>
                    <a:pt x="23" y="340"/>
                    <a:pt x="25" y="434"/>
                  </a:cubicBezTo>
                  <a:cubicBezTo>
                    <a:pt x="28" y="528"/>
                    <a:pt x="14" y="647"/>
                    <a:pt x="46" y="691"/>
                  </a:cubicBezTo>
                  <a:cubicBezTo>
                    <a:pt x="78" y="735"/>
                    <a:pt x="163" y="703"/>
                    <a:pt x="218" y="701"/>
                  </a:cubicBezTo>
                  <a:cubicBezTo>
                    <a:pt x="273" y="699"/>
                    <a:pt x="322" y="683"/>
                    <a:pt x="377" y="677"/>
                  </a:cubicBezTo>
                  <a:cubicBezTo>
                    <a:pt x="432" y="671"/>
                    <a:pt x="478" y="686"/>
                    <a:pt x="551" y="665"/>
                  </a:cubicBezTo>
                  <a:cubicBezTo>
                    <a:pt x="624" y="644"/>
                    <a:pt x="760" y="599"/>
                    <a:pt x="818" y="551"/>
                  </a:cubicBezTo>
                  <a:cubicBezTo>
                    <a:pt x="876" y="503"/>
                    <a:pt x="907" y="432"/>
                    <a:pt x="902" y="377"/>
                  </a:cubicBezTo>
                  <a:cubicBezTo>
                    <a:pt x="897" y="322"/>
                    <a:pt x="837" y="261"/>
                    <a:pt x="785" y="218"/>
                  </a:cubicBezTo>
                  <a:cubicBezTo>
                    <a:pt x="733" y="175"/>
                    <a:pt x="686" y="158"/>
                    <a:pt x="590" y="122"/>
                  </a:cubicBezTo>
                  <a:cubicBezTo>
                    <a:pt x="494" y="86"/>
                    <a:pt x="289" y="25"/>
                    <a:pt x="210" y="0"/>
                  </a:cubicBezTo>
                  <a:close/>
                </a:path>
              </a:pathLst>
            </a:custGeom>
            <a:solidFill>
              <a:srgbClr val="00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214" name="Line 54">
              <a:extLst>
                <a:ext uri="{FF2B5EF4-FFF2-40B4-BE49-F238E27FC236}">
                  <a16:creationId xmlns:a16="http://schemas.microsoft.com/office/drawing/2014/main" id="{7C9E96D3-E57A-6F31-DCE1-911AC49346B7}"/>
                </a:ext>
              </a:extLst>
            </p:cNvPr>
            <p:cNvSpPr>
              <a:spLocks noChangeShapeType="1"/>
            </p:cNvSpPr>
            <p:nvPr/>
          </p:nvSpPr>
          <p:spPr bwMode="auto">
            <a:xfrm>
              <a:off x="3248" y="1347"/>
              <a:ext cx="141" cy="7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215" name="Line 55">
              <a:extLst>
                <a:ext uri="{FF2B5EF4-FFF2-40B4-BE49-F238E27FC236}">
                  <a16:creationId xmlns:a16="http://schemas.microsoft.com/office/drawing/2014/main" id="{FAC05A3D-32AA-E75D-F191-7124F15535BB}"/>
                </a:ext>
              </a:extLst>
            </p:cNvPr>
            <p:cNvSpPr>
              <a:spLocks noChangeShapeType="1"/>
            </p:cNvSpPr>
            <p:nvPr/>
          </p:nvSpPr>
          <p:spPr bwMode="auto">
            <a:xfrm>
              <a:off x="3510" y="1467"/>
              <a:ext cx="266" cy="18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216" name="Line 56">
              <a:extLst>
                <a:ext uri="{FF2B5EF4-FFF2-40B4-BE49-F238E27FC236}">
                  <a16:creationId xmlns:a16="http://schemas.microsoft.com/office/drawing/2014/main" id="{574B2F4C-4550-0A05-C0FB-A21FA480DE8A}"/>
                </a:ext>
              </a:extLst>
            </p:cNvPr>
            <p:cNvSpPr>
              <a:spLocks noChangeShapeType="1"/>
            </p:cNvSpPr>
            <p:nvPr/>
          </p:nvSpPr>
          <p:spPr bwMode="auto">
            <a:xfrm flipH="1">
              <a:off x="3143" y="1387"/>
              <a:ext cx="1" cy="11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217" name="Freeform 57">
              <a:extLst>
                <a:ext uri="{FF2B5EF4-FFF2-40B4-BE49-F238E27FC236}">
                  <a16:creationId xmlns:a16="http://schemas.microsoft.com/office/drawing/2014/main" id="{6F44B936-2255-1C56-A1CD-BFE153C1F434}"/>
                </a:ext>
              </a:extLst>
            </p:cNvPr>
            <p:cNvSpPr>
              <a:spLocks/>
            </p:cNvSpPr>
            <p:nvPr/>
          </p:nvSpPr>
          <p:spPr bwMode="auto">
            <a:xfrm>
              <a:off x="3988" y="1665"/>
              <a:ext cx="275" cy="166"/>
            </a:xfrm>
            <a:custGeom>
              <a:avLst/>
              <a:gdLst>
                <a:gd name="T0" fmla="*/ 0 w 428"/>
                <a:gd name="T1" fmla="*/ 0 h 289"/>
                <a:gd name="T2" fmla="*/ 428 w 428"/>
                <a:gd name="T3" fmla="*/ 289 h 289"/>
              </a:gdLst>
              <a:ahLst/>
              <a:cxnLst>
                <a:cxn ang="0">
                  <a:pos x="T0" y="T1"/>
                </a:cxn>
                <a:cxn ang="0">
                  <a:pos x="T2" y="T3"/>
                </a:cxn>
              </a:cxnLst>
              <a:rect l="0" t="0" r="r" b="b"/>
              <a:pathLst>
                <a:path w="428" h="289">
                  <a:moveTo>
                    <a:pt x="0" y="0"/>
                  </a:moveTo>
                  <a:lnTo>
                    <a:pt x="428" y="289"/>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218" name="Line 58">
              <a:extLst>
                <a:ext uri="{FF2B5EF4-FFF2-40B4-BE49-F238E27FC236}">
                  <a16:creationId xmlns:a16="http://schemas.microsoft.com/office/drawing/2014/main" id="{9615024A-DD43-809B-C16B-FA826470BFD1}"/>
                </a:ext>
              </a:extLst>
            </p:cNvPr>
            <p:cNvSpPr>
              <a:spLocks noChangeShapeType="1"/>
            </p:cNvSpPr>
            <p:nvPr/>
          </p:nvSpPr>
          <p:spPr bwMode="auto">
            <a:xfrm flipH="1">
              <a:off x="3254" y="1442"/>
              <a:ext cx="141" cy="9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20219" name="Group 59">
              <a:extLst>
                <a:ext uri="{FF2B5EF4-FFF2-40B4-BE49-F238E27FC236}">
                  <a16:creationId xmlns:a16="http://schemas.microsoft.com/office/drawing/2014/main" id="{28391973-5445-2F31-63F4-F9AB4828DD08}"/>
                </a:ext>
              </a:extLst>
            </p:cNvPr>
            <p:cNvGrpSpPr>
              <a:grpSpLocks/>
            </p:cNvGrpSpPr>
            <p:nvPr/>
          </p:nvGrpSpPr>
          <p:grpSpPr bwMode="auto">
            <a:xfrm>
              <a:off x="3046" y="1300"/>
              <a:ext cx="203" cy="84"/>
              <a:chOff x="3600" y="219"/>
              <a:chExt cx="360" cy="175"/>
            </a:xfrm>
          </p:grpSpPr>
          <p:sp>
            <p:nvSpPr>
              <p:cNvPr id="220220" name="Oval 60">
                <a:extLst>
                  <a:ext uri="{FF2B5EF4-FFF2-40B4-BE49-F238E27FC236}">
                    <a16:creationId xmlns:a16="http://schemas.microsoft.com/office/drawing/2014/main" id="{8EAFD1B2-4B1D-ACE4-3E8F-7CA3815F36EB}"/>
                  </a:ext>
                </a:extLst>
              </p:cNvPr>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221" name="Line 61">
                <a:extLst>
                  <a:ext uri="{FF2B5EF4-FFF2-40B4-BE49-F238E27FC236}">
                    <a16:creationId xmlns:a16="http://schemas.microsoft.com/office/drawing/2014/main" id="{4691B58E-73B9-A8C1-C6A8-70C708E60298}"/>
                  </a:ext>
                </a:extLst>
              </p:cNvPr>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222" name="Line 62">
                <a:extLst>
                  <a:ext uri="{FF2B5EF4-FFF2-40B4-BE49-F238E27FC236}">
                    <a16:creationId xmlns:a16="http://schemas.microsoft.com/office/drawing/2014/main" id="{D8C352B6-CFD0-BD68-02E5-A6820FD6D4D7}"/>
                  </a:ext>
                </a:extLst>
              </p:cNvPr>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223" name="Rectangle 63">
                <a:extLst>
                  <a:ext uri="{FF2B5EF4-FFF2-40B4-BE49-F238E27FC236}">
                    <a16:creationId xmlns:a16="http://schemas.microsoft.com/office/drawing/2014/main" id="{BDA7C24F-9CE9-9A6E-0024-2EA72C3CA1D0}"/>
                  </a:ext>
                </a:extLst>
              </p:cNvPr>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sp>
            <p:nvSpPr>
              <p:cNvPr id="220224" name="Oval 64">
                <a:extLst>
                  <a:ext uri="{FF2B5EF4-FFF2-40B4-BE49-F238E27FC236}">
                    <a16:creationId xmlns:a16="http://schemas.microsoft.com/office/drawing/2014/main" id="{17A886DF-6FC1-672C-FC09-5625E43EA475}"/>
                  </a:ext>
                </a:extLst>
              </p:cNvPr>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20225" name="Group 65">
                <a:extLst>
                  <a:ext uri="{FF2B5EF4-FFF2-40B4-BE49-F238E27FC236}">
                    <a16:creationId xmlns:a16="http://schemas.microsoft.com/office/drawing/2014/main" id="{3E80F19C-599D-7DB2-70CC-CF2A440CD809}"/>
                  </a:ext>
                </a:extLst>
              </p:cNvPr>
              <p:cNvGrpSpPr>
                <a:grpSpLocks/>
              </p:cNvGrpSpPr>
              <p:nvPr/>
            </p:nvGrpSpPr>
            <p:grpSpPr bwMode="auto">
              <a:xfrm>
                <a:off x="3686" y="244"/>
                <a:ext cx="177" cy="66"/>
                <a:chOff x="2848" y="848"/>
                <a:chExt cx="140" cy="98"/>
              </a:xfrm>
            </p:grpSpPr>
            <p:sp>
              <p:nvSpPr>
                <p:cNvPr id="220226" name="Line 66">
                  <a:extLst>
                    <a:ext uri="{FF2B5EF4-FFF2-40B4-BE49-F238E27FC236}">
                      <a16:creationId xmlns:a16="http://schemas.microsoft.com/office/drawing/2014/main" id="{1904DF41-558B-C570-7DE1-F04437C3E6E6}"/>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227" name="Line 67">
                  <a:extLst>
                    <a:ext uri="{FF2B5EF4-FFF2-40B4-BE49-F238E27FC236}">
                      <a16:creationId xmlns:a16="http://schemas.microsoft.com/office/drawing/2014/main" id="{3FA2AAD9-8122-B51D-44BF-BE0A1BDBA3AA}"/>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228" name="Line 68">
                  <a:extLst>
                    <a:ext uri="{FF2B5EF4-FFF2-40B4-BE49-F238E27FC236}">
                      <a16:creationId xmlns:a16="http://schemas.microsoft.com/office/drawing/2014/main" id="{027533F0-C3A3-07A2-A996-E08DF23149B6}"/>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0229" name="Group 69">
                <a:extLst>
                  <a:ext uri="{FF2B5EF4-FFF2-40B4-BE49-F238E27FC236}">
                    <a16:creationId xmlns:a16="http://schemas.microsoft.com/office/drawing/2014/main" id="{29FEB693-F518-27AD-913C-C2AB835D1CAB}"/>
                  </a:ext>
                </a:extLst>
              </p:cNvPr>
              <p:cNvGrpSpPr>
                <a:grpSpLocks/>
              </p:cNvGrpSpPr>
              <p:nvPr/>
            </p:nvGrpSpPr>
            <p:grpSpPr bwMode="auto">
              <a:xfrm flipV="1">
                <a:off x="3686" y="243"/>
                <a:ext cx="177" cy="66"/>
                <a:chOff x="2848" y="848"/>
                <a:chExt cx="140" cy="98"/>
              </a:xfrm>
            </p:grpSpPr>
            <p:sp>
              <p:nvSpPr>
                <p:cNvPr id="220230" name="Line 70">
                  <a:extLst>
                    <a:ext uri="{FF2B5EF4-FFF2-40B4-BE49-F238E27FC236}">
                      <a16:creationId xmlns:a16="http://schemas.microsoft.com/office/drawing/2014/main" id="{64C976B5-F193-230E-7421-7F7F061993F7}"/>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231" name="Line 71">
                  <a:extLst>
                    <a:ext uri="{FF2B5EF4-FFF2-40B4-BE49-F238E27FC236}">
                      <a16:creationId xmlns:a16="http://schemas.microsoft.com/office/drawing/2014/main" id="{1FFA3B63-92F7-BC24-25E5-EA0236E41C2B}"/>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232" name="Line 72">
                  <a:extLst>
                    <a:ext uri="{FF2B5EF4-FFF2-40B4-BE49-F238E27FC236}">
                      <a16:creationId xmlns:a16="http://schemas.microsoft.com/office/drawing/2014/main" id="{275252F8-067E-961D-30CC-8CE73C22DDFF}"/>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20233" name="Group 73">
              <a:extLst>
                <a:ext uri="{FF2B5EF4-FFF2-40B4-BE49-F238E27FC236}">
                  <a16:creationId xmlns:a16="http://schemas.microsoft.com/office/drawing/2014/main" id="{0A5DE4E4-588E-8721-05F8-7431CA2C9C1F}"/>
                </a:ext>
              </a:extLst>
            </p:cNvPr>
            <p:cNvGrpSpPr>
              <a:grpSpLocks/>
            </p:cNvGrpSpPr>
            <p:nvPr/>
          </p:nvGrpSpPr>
          <p:grpSpPr bwMode="auto">
            <a:xfrm>
              <a:off x="3047" y="1493"/>
              <a:ext cx="203" cy="85"/>
              <a:chOff x="3600" y="219"/>
              <a:chExt cx="360" cy="175"/>
            </a:xfrm>
          </p:grpSpPr>
          <p:sp>
            <p:nvSpPr>
              <p:cNvPr id="220234" name="Oval 74">
                <a:extLst>
                  <a:ext uri="{FF2B5EF4-FFF2-40B4-BE49-F238E27FC236}">
                    <a16:creationId xmlns:a16="http://schemas.microsoft.com/office/drawing/2014/main" id="{9C456215-92CC-706F-E8A0-DAB36B17E196}"/>
                  </a:ext>
                </a:extLst>
              </p:cNvPr>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235" name="Line 75">
                <a:extLst>
                  <a:ext uri="{FF2B5EF4-FFF2-40B4-BE49-F238E27FC236}">
                    <a16:creationId xmlns:a16="http://schemas.microsoft.com/office/drawing/2014/main" id="{2C3FF451-A4F6-ABBA-9DCF-5DF479433DC0}"/>
                  </a:ext>
                </a:extLst>
              </p:cNvPr>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236" name="Line 76">
                <a:extLst>
                  <a:ext uri="{FF2B5EF4-FFF2-40B4-BE49-F238E27FC236}">
                    <a16:creationId xmlns:a16="http://schemas.microsoft.com/office/drawing/2014/main" id="{9067A4D2-4295-EA5C-C817-FDB141A6581C}"/>
                  </a:ext>
                </a:extLst>
              </p:cNvPr>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237" name="Rectangle 77">
                <a:extLst>
                  <a:ext uri="{FF2B5EF4-FFF2-40B4-BE49-F238E27FC236}">
                    <a16:creationId xmlns:a16="http://schemas.microsoft.com/office/drawing/2014/main" id="{E2FEB575-9587-CFD0-2D69-9361A5CAE7D5}"/>
                  </a:ext>
                </a:extLst>
              </p:cNvPr>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sp>
            <p:nvSpPr>
              <p:cNvPr id="220238" name="Oval 78">
                <a:extLst>
                  <a:ext uri="{FF2B5EF4-FFF2-40B4-BE49-F238E27FC236}">
                    <a16:creationId xmlns:a16="http://schemas.microsoft.com/office/drawing/2014/main" id="{C994EA21-6D2B-8AAC-A2C1-3E032ED3B561}"/>
                  </a:ext>
                </a:extLst>
              </p:cNvPr>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20239" name="Group 79">
                <a:extLst>
                  <a:ext uri="{FF2B5EF4-FFF2-40B4-BE49-F238E27FC236}">
                    <a16:creationId xmlns:a16="http://schemas.microsoft.com/office/drawing/2014/main" id="{7A20E99A-6E47-CFAA-0259-010CF6A75118}"/>
                  </a:ext>
                </a:extLst>
              </p:cNvPr>
              <p:cNvGrpSpPr>
                <a:grpSpLocks/>
              </p:cNvGrpSpPr>
              <p:nvPr/>
            </p:nvGrpSpPr>
            <p:grpSpPr bwMode="auto">
              <a:xfrm>
                <a:off x="3686" y="244"/>
                <a:ext cx="177" cy="66"/>
                <a:chOff x="2848" y="848"/>
                <a:chExt cx="140" cy="98"/>
              </a:xfrm>
            </p:grpSpPr>
            <p:sp>
              <p:nvSpPr>
                <p:cNvPr id="220240" name="Line 80">
                  <a:extLst>
                    <a:ext uri="{FF2B5EF4-FFF2-40B4-BE49-F238E27FC236}">
                      <a16:creationId xmlns:a16="http://schemas.microsoft.com/office/drawing/2014/main" id="{56E83A85-8162-BEBD-7600-B3B6911AF429}"/>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241" name="Line 81">
                  <a:extLst>
                    <a:ext uri="{FF2B5EF4-FFF2-40B4-BE49-F238E27FC236}">
                      <a16:creationId xmlns:a16="http://schemas.microsoft.com/office/drawing/2014/main" id="{F05F885B-9746-2158-26FD-402B09F72A28}"/>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242" name="Line 82">
                  <a:extLst>
                    <a:ext uri="{FF2B5EF4-FFF2-40B4-BE49-F238E27FC236}">
                      <a16:creationId xmlns:a16="http://schemas.microsoft.com/office/drawing/2014/main" id="{8D80CEF4-478D-5296-3820-285B72EF8EB3}"/>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0243" name="Group 83">
                <a:extLst>
                  <a:ext uri="{FF2B5EF4-FFF2-40B4-BE49-F238E27FC236}">
                    <a16:creationId xmlns:a16="http://schemas.microsoft.com/office/drawing/2014/main" id="{A687F3CA-DA70-60A2-2B7A-E20D9B60D1FB}"/>
                  </a:ext>
                </a:extLst>
              </p:cNvPr>
              <p:cNvGrpSpPr>
                <a:grpSpLocks/>
              </p:cNvGrpSpPr>
              <p:nvPr/>
            </p:nvGrpSpPr>
            <p:grpSpPr bwMode="auto">
              <a:xfrm flipV="1">
                <a:off x="3686" y="243"/>
                <a:ext cx="177" cy="66"/>
                <a:chOff x="2848" y="848"/>
                <a:chExt cx="140" cy="98"/>
              </a:xfrm>
            </p:grpSpPr>
            <p:sp>
              <p:nvSpPr>
                <p:cNvPr id="220244" name="Line 84">
                  <a:extLst>
                    <a:ext uri="{FF2B5EF4-FFF2-40B4-BE49-F238E27FC236}">
                      <a16:creationId xmlns:a16="http://schemas.microsoft.com/office/drawing/2014/main" id="{914AA0F0-20D4-139B-FF0F-A40ABDDB11EF}"/>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245" name="Line 85">
                  <a:extLst>
                    <a:ext uri="{FF2B5EF4-FFF2-40B4-BE49-F238E27FC236}">
                      <a16:creationId xmlns:a16="http://schemas.microsoft.com/office/drawing/2014/main" id="{84ADC088-FFCA-92BE-EC31-75F0D7B1C301}"/>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246" name="Line 86">
                  <a:extLst>
                    <a:ext uri="{FF2B5EF4-FFF2-40B4-BE49-F238E27FC236}">
                      <a16:creationId xmlns:a16="http://schemas.microsoft.com/office/drawing/2014/main" id="{879A77A8-C1A9-6026-4593-532010F532A9}"/>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20247" name="Group 87">
              <a:extLst>
                <a:ext uri="{FF2B5EF4-FFF2-40B4-BE49-F238E27FC236}">
                  <a16:creationId xmlns:a16="http://schemas.microsoft.com/office/drawing/2014/main" id="{C909BDF1-1B16-C146-2032-F90793986225}"/>
                </a:ext>
              </a:extLst>
            </p:cNvPr>
            <p:cNvGrpSpPr>
              <a:grpSpLocks/>
            </p:cNvGrpSpPr>
            <p:nvPr/>
          </p:nvGrpSpPr>
          <p:grpSpPr bwMode="auto">
            <a:xfrm>
              <a:off x="3306" y="1421"/>
              <a:ext cx="203" cy="84"/>
              <a:chOff x="3600" y="219"/>
              <a:chExt cx="360" cy="175"/>
            </a:xfrm>
          </p:grpSpPr>
          <p:sp>
            <p:nvSpPr>
              <p:cNvPr id="220248" name="Oval 88">
                <a:extLst>
                  <a:ext uri="{FF2B5EF4-FFF2-40B4-BE49-F238E27FC236}">
                    <a16:creationId xmlns:a16="http://schemas.microsoft.com/office/drawing/2014/main" id="{1E161B67-1949-1FFE-4C5C-F873B4FEF7CD}"/>
                  </a:ext>
                </a:extLst>
              </p:cNvPr>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249" name="Line 89">
                <a:extLst>
                  <a:ext uri="{FF2B5EF4-FFF2-40B4-BE49-F238E27FC236}">
                    <a16:creationId xmlns:a16="http://schemas.microsoft.com/office/drawing/2014/main" id="{6429FF22-88D9-4AA1-B98D-4C94A3DDFB49}"/>
                  </a:ext>
                </a:extLst>
              </p:cNvPr>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250" name="Line 90">
                <a:extLst>
                  <a:ext uri="{FF2B5EF4-FFF2-40B4-BE49-F238E27FC236}">
                    <a16:creationId xmlns:a16="http://schemas.microsoft.com/office/drawing/2014/main" id="{1EADD583-6393-D013-73CA-A12B38C506C0}"/>
                  </a:ext>
                </a:extLst>
              </p:cNvPr>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251" name="Rectangle 91">
                <a:extLst>
                  <a:ext uri="{FF2B5EF4-FFF2-40B4-BE49-F238E27FC236}">
                    <a16:creationId xmlns:a16="http://schemas.microsoft.com/office/drawing/2014/main" id="{703A14BC-7B3E-6AAC-3CFC-049E52074271}"/>
                  </a:ext>
                </a:extLst>
              </p:cNvPr>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sp>
            <p:nvSpPr>
              <p:cNvPr id="220252" name="Oval 92">
                <a:extLst>
                  <a:ext uri="{FF2B5EF4-FFF2-40B4-BE49-F238E27FC236}">
                    <a16:creationId xmlns:a16="http://schemas.microsoft.com/office/drawing/2014/main" id="{09B8FA3B-7598-C24C-EF93-FF01E10807CF}"/>
                  </a:ext>
                </a:extLst>
              </p:cNvPr>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20253" name="Group 93">
                <a:extLst>
                  <a:ext uri="{FF2B5EF4-FFF2-40B4-BE49-F238E27FC236}">
                    <a16:creationId xmlns:a16="http://schemas.microsoft.com/office/drawing/2014/main" id="{7E9973A7-AC88-0B89-BFC0-FE3F585F1546}"/>
                  </a:ext>
                </a:extLst>
              </p:cNvPr>
              <p:cNvGrpSpPr>
                <a:grpSpLocks/>
              </p:cNvGrpSpPr>
              <p:nvPr/>
            </p:nvGrpSpPr>
            <p:grpSpPr bwMode="auto">
              <a:xfrm>
                <a:off x="3686" y="244"/>
                <a:ext cx="177" cy="66"/>
                <a:chOff x="2848" y="848"/>
                <a:chExt cx="140" cy="98"/>
              </a:xfrm>
            </p:grpSpPr>
            <p:sp>
              <p:nvSpPr>
                <p:cNvPr id="220254" name="Line 94">
                  <a:extLst>
                    <a:ext uri="{FF2B5EF4-FFF2-40B4-BE49-F238E27FC236}">
                      <a16:creationId xmlns:a16="http://schemas.microsoft.com/office/drawing/2014/main" id="{EFC200C5-565F-F12F-61DD-0EA83633E572}"/>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255" name="Line 95">
                  <a:extLst>
                    <a:ext uri="{FF2B5EF4-FFF2-40B4-BE49-F238E27FC236}">
                      <a16:creationId xmlns:a16="http://schemas.microsoft.com/office/drawing/2014/main" id="{9D8535BD-1366-E14B-6AD1-7BDCE401A9F5}"/>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256" name="Line 96">
                  <a:extLst>
                    <a:ext uri="{FF2B5EF4-FFF2-40B4-BE49-F238E27FC236}">
                      <a16:creationId xmlns:a16="http://schemas.microsoft.com/office/drawing/2014/main" id="{37E6CAAC-197A-AC72-0962-2B2D0D8F36B3}"/>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0257" name="Group 97">
                <a:extLst>
                  <a:ext uri="{FF2B5EF4-FFF2-40B4-BE49-F238E27FC236}">
                    <a16:creationId xmlns:a16="http://schemas.microsoft.com/office/drawing/2014/main" id="{5ED97E9C-C35B-4DE2-5218-562C7EA28CB7}"/>
                  </a:ext>
                </a:extLst>
              </p:cNvPr>
              <p:cNvGrpSpPr>
                <a:grpSpLocks/>
              </p:cNvGrpSpPr>
              <p:nvPr/>
            </p:nvGrpSpPr>
            <p:grpSpPr bwMode="auto">
              <a:xfrm flipV="1">
                <a:off x="3686" y="243"/>
                <a:ext cx="177" cy="66"/>
                <a:chOff x="2848" y="848"/>
                <a:chExt cx="140" cy="98"/>
              </a:xfrm>
            </p:grpSpPr>
            <p:sp>
              <p:nvSpPr>
                <p:cNvPr id="220258" name="Line 98">
                  <a:extLst>
                    <a:ext uri="{FF2B5EF4-FFF2-40B4-BE49-F238E27FC236}">
                      <a16:creationId xmlns:a16="http://schemas.microsoft.com/office/drawing/2014/main" id="{8B8C9482-3AAF-DE24-240E-2512E35EF0B0}"/>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259" name="Line 99">
                  <a:extLst>
                    <a:ext uri="{FF2B5EF4-FFF2-40B4-BE49-F238E27FC236}">
                      <a16:creationId xmlns:a16="http://schemas.microsoft.com/office/drawing/2014/main" id="{9B8D1680-34EA-C3F4-32D3-E3C6AE94F81C}"/>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260" name="Line 100">
                  <a:extLst>
                    <a:ext uri="{FF2B5EF4-FFF2-40B4-BE49-F238E27FC236}">
                      <a16:creationId xmlns:a16="http://schemas.microsoft.com/office/drawing/2014/main" id="{2F1BE986-C492-CA3C-D68D-8BA9428D0AC7}"/>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20261" name="Group 101">
              <a:extLst>
                <a:ext uri="{FF2B5EF4-FFF2-40B4-BE49-F238E27FC236}">
                  <a16:creationId xmlns:a16="http://schemas.microsoft.com/office/drawing/2014/main" id="{151F49D9-DA73-08F8-0BA0-FD5FE39738EC}"/>
                </a:ext>
              </a:extLst>
            </p:cNvPr>
            <p:cNvGrpSpPr>
              <a:grpSpLocks/>
            </p:cNvGrpSpPr>
            <p:nvPr/>
          </p:nvGrpSpPr>
          <p:grpSpPr bwMode="auto">
            <a:xfrm>
              <a:off x="3778" y="1612"/>
              <a:ext cx="203" cy="85"/>
              <a:chOff x="3600" y="219"/>
              <a:chExt cx="360" cy="175"/>
            </a:xfrm>
          </p:grpSpPr>
          <p:sp>
            <p:nvSpPr>
              <p:cNvPr id="220262" name="Oval 102">
                <a:extLst>
                  <a:ext uri="{FF2B5EF4-FFF2-40B4-BE49-F238E27FC236}">
                    <a16:creationId xmlns:a16="http://schemas.microsoft.com/office/drawing/2014/main" id="{F12EAE50-2D73-1D07-2F7C-AF708EB0332F}"/>
                  </a:ext>
                </a:extLst>
              </p:cNvPr>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263" name="Line 103">
                <a:extLst>
                  <a:ext uri="{FF2B5EF4-FFF2-40B4-BE49-F238E27FC236}">
                    <a16:creationId xmlns:a16="http://schemas.microsoft.com/office/drawing/2014/main" id="{EC8EB11F-4B21-929B-6C4D-50851505B8DA}"/>
                  </a:ext>
                </a:extLst>
              </p:cNvPr>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264" name="Line 104">
                <a:extLst>
                  <a:ext uri="{FF2B5EF4-FFF2-40B4-BE49-F238E27FC236}">
                    <a16:creationId xmlns:a16="http://schemas.microsoft.com/office/drawing/2014/main" id="{80E2EA66-C613-7717-6FE9-243B03CA52A2}"/>
                  </a:ext>
                </a:extLst>
              </p:cNvPr>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265" name="Rectangle 105">
                <a:extLst>
                  <a:ext uri="{FF2B5EF4-FFF2-40B4-BE49-F238E27FC236}">
                    <a16:creationId xmlns:a16="http://schemas.microsoft.com/office/drawing/2014/main" id="{5A4AF8C1-AEC4-82E1-4C10-BBF2A76AFE25}"/>
                  </a:ext>
                </a:extLst>
              </p:cNvPr>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sp>
            <p:nvSpPr>
              <p:cNvPr id="220266" name="Oval 106">
                <a:extLst>
                  <a:ext uri="{FF2B5EF4-FFF2-40B4-BE49-F238E27FC236}">
                    <a16:creationId xmlns:a16="http://schemas.microsoft.com/office/drawing/2014/main" id="{3AD00CD6-E7C5-48A7-7BFF-9065EC0874E5}"/>
                  </a:ext>
                </a:extLst>
              </p:cNvPr>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20267" name="Group 107">
                <a:extLst>
                  <a:ext uri="{FF2B5EF4-FFF2-40B4-BE49-F238E27FC236}">
                    <a16:creationId xmlns:a16="http://schemas.microsoft.com/office/drawing/2014/main" id="{6FC835A7-6561-9324-70D5-8200C24C9281}"/>
                  </a:ext>
                </a:extLst>
              </p:cNvPr>
              <p:cNvGrpSpPr>
                <a:grpSpLocks/>
              </p:cNvGrpSpPr>
              <p:nvPr/>
            </p:nvGrpSpPr>
            <p:grpSpPr bwMode="auto">
              <a:xfrm>
                <a:off x="3686" y="244"/>
                <a:ext cx="177" cy="66"/>
                <a:chOff x="2848" y="848"/>
                <a:chExt cx="140" cy="98"/>
              </a:xfrm>
            </p:grpSpPr>
            <p:sp>
              <p:nvSpPr>
                <p:cNvPr id="220268" name="Line 108">
                  <a:extLst>
                    <a:ext uri="{FF2B5EF4-FFF2-40B4-BE49-F238E27FC236}">
                      <a16:creationId xmlns:a16="http://schemas.microsoft.com/office/drawing/2014/main" id="{F709255F-D8B4-5FB2-E051-3F759E98779D}"/>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269" name="Line 109">
                  <a:extLst>
                    <a:ext uri="{FF2B5EF4-FFF2-40B4-BE49-F238E27FC236}">
                      <a16:creationId xmlns:a16="http://schemas.microsoft.com/office/drawing/2014/main" id="{3A9137D4-6D74-B5E0-86B3-470D653C6F6F}"/>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270" name="Line 110">
                  <a:extLst>
                    <a:ext uri="{FF2B5EF4-FFF2-40B4-BE49-F238E27FC236}">
                      <a16:creationId xmlns:a16="http://schemas.microsoft.com/office/drawing/2014/main" id="{AFF0121F-1FC8-196E-CCCF-019A0DAFCFE7}"/>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0271" name="Group 111">
                <a:extLst>
                  <a:ext uri="{FF2B5EF4-FFF2-40B4-BE49-F238E27FC236}">
                    <a16:creationId xmlns:a16="http://schemas.microsoft.com/office/drawing/2014/main" id="{69443BDF-287B-52E9-35B4-D5424F3037DC}"/>
                  </a:ext>
                </a:extLst>
              </p:cNvPr>
              <p:cNvGrpSpPr>
                <a:grpSpLocks/>
              </p:cNvGrpSpPr>
              <p:nvPr/>
            </p:nvGrpSpPr>
            <p:grpSpPr bwMode="auto">
              <a:xfrm flipV="1">
                <a:off x="3686" y="243"/>
                <a:ext cx="177" cy="66"/>
                <a:chOff x="2848" y="848"/>
                <a:chExt cx="140" cy="98"/>
              </a:xfrm>
            </p:grpSpPr>
            <p:sp>
              <p:nvSpPr>
                <p:cNvPr id="220272" name="Line 112">
                  <a:extLst>
                    <a:ext uri="{FF2B5EF4-FFF2-40B4-BE49-F238E27FC236}">
                      <a16:creationId xmlns:a16="http://schemas.microsoft.com/office/drawing/2014/main" id="{01FDC6D6-01CB-EE4F-22EF-067477D314B8}"/>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273" name="Line 113">
                  <a:extLst>
                    <a:ext uri="{FF2B5EF4-FFF2-40B4-BE49-F238E27FC236}">
                      <a16:creationId xmlns:a16="http://schemas.microsoft.com/office/drawing/2014/main" id="{588627DF-83EC-5547-A398-D2F62ABF4588}"/>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274" name="Line 114">
                  <a:extLst>
                    <a:ext uri="{FF2B5EF4-FFF2-40B4-BE49-F238E27FC236}">
                      <a16:creationId xmlns:a16="http://schemas.microsoft.com/office/drawing/2014/main" id="{CE341850-C2E4-1977-92FE-DFA625DD3EF8}"/>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20275" name="Line 115">
              <a:extLst>
                <a:ext uri="{FF2B5EF4-FFF2-40B4-BE49-F238E27FC236}">
                  <a16:creationId xmlns:a16="http://schemas.microsoft.com/office/drawing/2014/main" id="{FDBF2032-237C-B9B1-C637-281D9CF5C296}"/>
                </a:ext>
              </a:extLst>
            </p:cNvPr>
            <p:cNvSpPr>
              <a:spLocks noChangeShapeType="1"/>
            </p:cNvSpPr>
            <p:nvPr/>
          </p:nvSpPr>
          <p:spPr bwMode="auto">
            <a:xfrm>
              <a:off x="2910" y="1295"/>
              <a:ext cx="143" cy="4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20276" name="Group 116">
              <a:extLst>
                <a:ext uri="{FF2B5EF4-FFF2-40B4-BE49-F238E27FC236}">
                  <a16:creationId xmlns:a16="http://schemas.microsoft.com/office/drawing/2014/main" id="{0873CE1D-8A46-B366-BB9A-1DC99BB1B9B1}"/>
                </a:ext>
              </a:extLst>
            </p:cNvPr>
            <p:cNvGrpSpPr>
              <a:grpSpLocks/>
            </p:cNvGrpSpPr>
            <p:nvPr/>
          </p:nvGrpSpPr>
          <p:grpSpPr bwMode="auto">
            <a:xfrm>
              <a:off x="2710" y="1248"/>
              <a:ext cx="203" cy="85"/>
              <a:chOff x="3600" y="219"/>
              <a:chExt cx="360" cy="175"/>
            </a:xfrm>
          </p:grpSpPr>
          <p:sp>
            <p:nvSpPr>
              <p:cNvPr id="220277" name="Oval 117">
                <a:extLst>
                  <a:ext uri="{FF2B5EF4-FFF2-40B4-BE49-F238E27FC236}">
                    <a16:creationId xmlns:a16="http://schemas.microsoft.com/office/drawing/2014/main" id="{B2D20516-CFEB-D426-0131-651EECFF63AC}"/>
                  </a:ext>
                </a:extLst>
              </p:cNvPr>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278" name="Line 118">
                <a:extLst>
                  <a:ext uri="{FF2B5EF4-FFF2-40B4-BE49-F238E27FC236}">
                    <a16:creationId xmlns:a16="http://schemas.microsoft.com/office/drawing/2014/main" id="{17C6E0E3-19BD-DEFC-A886-B48345830884}"/>
                  </a:ext>
                </a:extLst>
              </p:cNvPr>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279" name="Line 119">
                <a:extLst>
                  <a:ext uri="{FF2B5EF4-FFF2-40B4-BE49-F238E27FC236}">
                    <a16:creationId xmlns:a16="http://schemas.microsoft.com/office/drawing/2014/main" id="{533F0704-B642-144B-47B7-90EF4DC099A1}"/>
                  </a:ext>
                </a:extLst>
              </p:cNvPr>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280" name="Rectangle 120">
                <a:extLst>
                  <a:ext uri="{FF2B5EF4-FFF2-40B4-BE49-F238E27FC236}">
                    <a16:creationId xmlns:a16="http://schemas.microsoft.com/office/drawing/2014/main" id="{4C6CC8AD-E475-323C-733A-0EEE1DA710A5}"/>
                  </a:ext>
                </a:extLst>
              </p:cNvPr>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sp>
            <p:nvSpPr>
              <p:cNvPr id="220281" name="Oval 121">
                <a:extLst>
                  <a:ext uri="{FF2B5EF4-FFF2-40B4-BE49-F238E27FC236}">
                    <a16:creationId xmlns:a16="http://schemas.microsoft.com/office/drawing/2014/main" id="{62BA5293-1E4D-2120-0ECC-5923AFF9A3BE}"/>
                  </a:ext>
                </a:extLst>
              </p:cNvPr>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20282" name="Group 122">
                <a:extLst>
                  <a:ext uri="{FF2B5EF4-FFF2-40B4-BE49-F238E27FC236}">
                    <a16:creationId xmlns:a16="http://schemas.microsoft.com/office/drawing/2014/main" id="{3BBB334F-62B6-6100-AA13-DCD862CD7594}"/>
                  </a:ext>
                </a:extLst>
              </p:cNvPr>
              <p:cNvGrpSpPr>
                <a:grpSpLocks/>
              </p:cNvGrpSpPr>
              <p:nvPr/>
            </p:nvGrpSpPr>
            <p:grpSpPr bwMode="auto">
              <a:xfrm>
                <a:off x="3686" y="244"/>
                <a:ext cx="177" cy="66"/>
                <a:chOff x="2848" y="848"/>
                <a:chExt cx="140" cy="98"/>
              </a:xfrm>
            </p:grpSpPr>
            <p:sp>
              <p:nvSpPr>
                <p:cNvPr id="220283" name="Line 123">
                  <a:extLst>
                    <a:ext uri="{FF2B5EF4-FFF2-40B4-BE49-F238E27FC236}">
                      <a16:creationId xmlns:a16="http://schemas.microsoft.com/office/drawing/2014/main" id="{8A6702FA-A0E6-2289-6A39-FCE5674ACA06}"/>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284" name="Line 124">
                  <a:extLst>
                    <a:ext uri="{FF2B5EF4-FFF2-40B4-BE49-F238E27FC236}">
                      <a16:creationId xmlns:a16="http://schemas.microsoft.com/office/drawing/2014/main" id="{09B95606-D332-953B-4A03-AC594DB1CCF7}"/>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285" name="Line 125">
                  <a:extLst>
                    <a:ext uri="{FF2B5EF4-FFF2-40B4-BE49-F238E27FC236}">
                      <a16:creationId xmlns:a16="http://schemas.microsoft.com/office/drawing/2014/main" id="{6CEAADDC-F96D-2B8E-8E0D-ABF33CADF90F}"/>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0286" name="Group 126">
                <a:extLst>
                  <a:ext uri="{FF2B5EF4-FFF2-40B4-BE49-F238E27FC236}">
                    <a16:creationId xmlns:a16="http://schemas.microsoft.com/office/drawing/2014/main" id="{90C0BADC-809C-F3D3-9829-839DEB636537}"/>
                  </a:ext>
                </a:extLst>
              </p:cNvPr>
              <p:cNvGrpSpPr>
                <a:grpSpLocks/>
              </p:cNvGrpSpPr>
              <p:nvPr/>
            </p:nvGrpSpPr>
            <p:grpSpPr bwMode="auto">
              <a:xfrm flipV="1">
                <a:off x="3686" y="243"/>
                <a:ext cx="177" cy="66"/>
                <a:chOff x="2848" y="848"/>
                <a:chExt cx="140" cy="98"/>
              </a:xfrm>
            </p:grpSpPr>
            <p:sp>
              <p:nvSpPr>
                <p:cNvPr id="220287" name="Line 127">
                  <a:extLst>
                    <a:ext uri="{FF2B5EF4-FFF2-40B4-BE49-F238E27FC236}">
                      <a16:creationId xmlns:a16="http://schemas.microsoft.com/office/drawing/2014/main" id="{DC09D9F6-E137-B88A-728A-5E9EAF4B94F8}"/>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288" name="Line 128">
                  <a:extLst>
                    <a:ext uri="{FF2B5EF4-FFF2-40B4-BE49-F238E27FC236}">
                      <a16:creationId xmlns:a16="http://schemas.microsoft.com/office/drawing/2014/main" id="{E9AD319F-2357-8EBE-212E-D5AC65BE863C}"/>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289" name="Line 129">
                  <a:extLst>
                    <a:ext uri="{FF2B5EF4-FFF2-40B4-BE49-F238E27FC236}">
                      <a16:creationId xmlns:a16="http://schemas.microsoft.com/office/drawing/2014/main" id="{AB0F4470-9CE0-6AED-1D80-06046E7100C5}"/>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20290" name="Group 130">
              <a:extLst>
                <a:ext uri="{FF2B5EF4-FFF2-40B4-BE49-F238E27FC236}">
                  <a16:creationId xmlns:a16="http://schemas.microsoft.com/office/drawing/2014/main" id="{3E951B2F-4BA5-9BC8-9D79-2D7939FB09BE}"/>
                </a:ext>
              </a:extLst>
            </p:cNvPr>
            <p:cNvGrpSpPr>
              <a:grpSpLocks/>
            </p:cNvGrpSpPr>
            <p:nvPr/>
          </p:nvGrpSpPr>
          <p:grpSpPr bwMode="auto">
            <a:xfrm>
              <a:off x="2077" y="737"/>
              <a:ext cx="728" cy="203"/>
              <a:chOff x="3621" y="3265"/>
              <a:chExt cx="1776" cy="744"/>
            </a:xfrm>
          </p:grpSpPr>
          <p:pic>
            <p:nvPicPr>
              <p:cNvPr id="220291" name="Picture 131">
                <a:extLst>
                  <a:ext uri="{FF2B5EF4-FFF2-40B4-BE49-F238E27FC236}">
                    <a16:creationId xmlns:a16="http://schemas.microsoft.com/office/drawing/2014/main" id="{6B0A122B-163B-1B00-315B-947ABF26D2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1" y="3265"/>
                <a:ext cx="1776" cy="744"/>
              </a:xfrm>
              <a:prstGeom prst="rect">
                <a:avLst/>
              </a:prstGeom>
              <a:noFill/>
              <a:extLst>
                <a:ext uri="{909E8E84-426E-40DD-AFC4-6F175D3DCCD1}">
                  <a14:hiddenFill xmlns:a14="http://schemas.microsoft.com/office/drawing/2010/main">
                    <a:solidFill>
                      <a:srgbClr val="FFFFFF"/>
                    </a:solidFill>
                  </a14:hiddenFill>
                </a:ext>
              </a:extLst>
            </p:spPr>
          </p:pic>
          <p:sp>
            <p:nvSpPr>
              <p:cNvPr id="220292" name="Freeform 132">
                <a:extLst>
                  <a:ext uri="{FF2B5EF4-FFF2-40B4-BE49-F238E27FC236}">
                    <a16:creationId xmlns:a16="http://schemas.microsoft.com/office/drawing/2014/main" id="{CB9F7461-6158-D7F1-514E-38C14FC163A1}"/>
                  </a:ext>
                </a:extLst>
              </p:cNvPr>
              <p:cNvSpPr>
                <a:spLocks/>
              </p:cNvSpPr>
              <p:nvPr/>
            </p:nvSpPr>
            <p:spPr bwMode="auto">
              <a:xfrm>
                <a:off x="3972" y="3288"/>
                <a:ext cx="1401" cy="438"/>
              </a:xfrm>
              <a:custGeom>
                <a:avLst/>
                <a:gdLst>
                  <a:gd name="T0" fmla="*/ 0 w 1401"/>
                  <a:gd name="T1" fmla="*/ 6 h 438"/>
                  <a:gd name="T2" fmla="*/ 27 w 1401"/>
                  <a:gd name="T3" fmla="*/ 384 h 438"/>
                  <a:gd name="T4" fmla="*/ 114 w 1401"/>
                  <a:gd name="T5" fmla="*/ 381 h 438"/>
                  <a:gd name="T6" fmla="*/ 132 w 1401"/>
                  <a:gd name="T7" fmla="*/ 357 h 438"/>
                  <a:gd name="T8" fmla="*/ 210 w 1401"/>
                  <a:gd name="T9" fmla="*/ 402 h 438"/>
                  <a:gd name="T10" fmla="*/ 450 w 1401"/>
                  <a:gd name="T11" fmla="*/ 384 h 438"/>
                  <a:gd name="T12" fmla="*/ 486 w 1401"/>
                  <a:gd name="T13" fmla="*/ 393 h 438"/>
                  <a:gd name="T14" fmla="*/ 690 w 1401"/>
                  <a:gd name="T15" fmla="*/ 417 h 438"/>
                  <a:gd name="T16" fmla="*/ 1074 w 1401"/>
                  <a:gd name="T17" fmla="*/ 438 h 438"/>
                  <a:gd name="T18" fmla="*/ 1401 w 1401"/>
                  <a:gd name="T19" fmla="*/ 420 h 438"/>
                  <a:gd name="T20" fmla="*/ 1392 w 1401"/>
                  <a:gd name="T21" fmla="*/ 165 h 438"/>
                  <a:gd name="T22" fmla="*/ 291 w 1401"/>
                  <a:gd name="T23" fmla="*/ 0 h 438"/>
                  <a:gd name="T24" fmla="*/ 0 w 1401"/>
                  <a:gd name="T25" fmla="*/ 6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01" h="438">
                    <a:moveTo>
                      <a:pt x="0" y="6"/>
                    </a:moveTo>
                    <a:lnTo>
                      <a:pt x="27" y="384"/>
                    </a:lnTo>
                    <a:lnTo>
                      <a:pt x="114" y="381"/>
                    </a:lnTo>
                    <a:lnTo>
                      <a:pt x="132" y="357"/>
                    </a:lnTo>
                    <a:lnTo>
                      <a:pt x="210" y="402"/>
                    </a:lnTo>
                    <a:lnTo>
                      <a:pt x="450" y="384"/>
                    </a:lnTo>
                    <a:lnTo>
                      <a:pt x="486" y="393"/>
                    </a:lnTo>
                    <a:lnTo>
                      <a:pt x="690" y="417"/>
                    </a:lnTo>
                    <a:lnTo>
                      <a:pt x="1074" y="438"/>
                    </a:lnTo>
                    <a:lnTo>
                      <a:pt x="1401" y="420"/>
                    </a:lnTo>
                    <a:lnTo>
                      <a:pt x="1392" y="165"/>
                    </a:lnTo>
                    <a:lnTo>
                      <a:pt x="291" y="0"/>
                    </a:lnTo>
                    <a:lnTo>
                      <a:pt x="0" y="6"/>
                    </a:lnTo>
                    <a:close/>
                  </a:path>
                </a:pathLst>
              </a:cu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293" name="Freeform 133">
                <a:extLst>
                  <a:ext uri="{FF2B5EF4-FFF2-40B4-BE49-F238E27FC236}">
                    <a16:creationId xmlns:a16="http://schemas.microsoft.com/office/drawing/2014/main" id="{163B3F1E-BFBD-1762-148E-00C7BB6CEAB2}"/>
                  </a:ext>
                </a:extLst>
              </p:cNvPr>
              <p:cNvSpPr>
                <a:spLocks/>
              </p:cNvSpPr>
              <p:nvPr/>
            </p:nvSpPr>
            <p:spPr bwMode="auto">
              <a:xfrm>
                <a:off x="4242" y="3858"/>
                <a:ext cx="999" cy="123"/>
              </a:xfrm>
              <a:custGeom>
                <a:avLst/>
                <a:gdLst>
                  <a:gd name="T0" fmla="*/ 0 w 999"/>
                  <a:gd name="T1" fmla="*/ 6 h 123"/>
                  <a:gd name="T2" fmla="*/ 717 w 999"/>
                  <a:gd name="T3" fmla="*/ 12 h 123"/>
                  <a:gd name="T4" fmla="*/ 744 w 999"/>
                  <a:gd name="T5" fmla="*/ 36 h 123"/>
                  <a:gd name="T6" fmla="*/ 801 w 999"/>
                  <a:gd name="T7" fmla="*/ 42 h 123"/>
                  <a:gd name="T8" fmla="*/ 876 w 999"/>
                  <a:gd name="T9" fmla="*/ 6 h 123"/>
                  <a:gd name="T10" fmla="*/ 933 w 999"/>
                  <a:gd name="T11" fmla="*/ 0 h 123"/>
                  <a:gd name="T12" fmla="*/ 981 w 999"/>
                  <a:gd name="T13" fmla="*/ 15 h 123"/>
                  <a:gd name="T14" fmla="*/ 999 w 999"/>
                  <a:gd name="T15" fmla="*/ 51 h 123"/>
                  <a:gd name="T16" fmla="*/ 987 w 999"/>
                  <a:gd name="T17" fmla="*/ 123 h 123"/>
                  <a:gd name="T18" fmla="*/ 18 w 999"/>
                  <a:gd name="T19" fmla="*/ 120 h 123"/>
                  <a:gd name="T20" fmla="*/ 0 w 999"/>
                  <a:gd name="T21" fmla="*/ 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9" h="123">
                    <a:moveTo>
                      <a:pt x="0" y="6"/>
                    </a:moveTo>
                    <a:lnTo>
                      <a:pt x="717" y="12"/>
                    </a:lnTo>
                    <a:lnTo>
                      <a:pt x="744" y="36"/>
                    </a:lnTo>
                    <a:lnTo>
                      <a:pt x="801" y="42"/>
                    </a:lnTo>
                    <a:lnTo>
                      <a:pt x="876" y="6"/>
                    </a:lnTo>
                    <a:lnTo>
                      <a:pt x="933" y="0"/>
                    </a:lnTo>
                    <a:lnTo>
                      <a:pt x="981" y="15"/>
                    </a:lnTo>
                    <a:lnTo>
                      <a:pt x="999" y="51"/>
                    </a:lnTo>
                    <a:lnTo>
                      <a:pt x="987" y="123"/>
                    </a:lnTo>
                    <a:lnTo>
                      <a:pt x="18" y="120"/>
                    </a:lnTo>
                    <a:lnTo>
                      <a:pt x="0" y="6"/>
                    </a:lnTo>
                    <a:close/>
                  </a:path>
                </a:pathLst>
              </a:cu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20294" name="Picture 134">
                <a:extLst>
                  <a:ext uri="{FF2B5EF4-FFF2-40B4-BE49-F238E27FC236}">
                    <a16:creationId xmlns:a16="http://schemas.microsoft.com/office/drawing/2014/main" id="{A1938BC2-6CF1-2D6B-BA16-D5519F2A70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3" y="3400"/>
                <a:ext cx="889" cy="4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0295" name="Group 135">
              <a:extLst>
                <a:ext uri="{FF2B5EF4-FFF2-40B4-BE49-F238E27FC236}">
                  <a16:creationId xmlns:a16="http://schemas.microsoft.com/office/drawing/2014/main" id="{1CE8D8A1-B599-9C7C-4361-EB456A422B0F}"/>
                </a:ext>
              </a:extLst>
            </p:cNvPr>
            <p:cNvGrpSpPr>
              <a:grpSpLocks/>
            </p:cNvGrpSpPr>
            <p:nvPr/>
          </p:nvGrpSpPr>
          <p:grpSpPr bwMode="auto">
            <a:xfrm>
              <a:off x="4489" y="1105"/>
              <a:ext cx="592" cy="485"/>
              <a:chOff x="4367" y="1793"/>
              <a:chExt cx="922" cy="845"/>
            </a:xfrm>
          </p:grpSpPr>
          <p:grpSp>
            <p:nvGrpSpPr>
              <p:cNvPr id="220296" name="Group 136">
                <a:extLst>
                  <a:ext uri="{FF2B5EF4-FFF2-40B4-BE49-F238E27FC236}">
                    <a16:creationId xmlns:a16="http://schemas.microsoft.com/office/drawing/2014/main" id="{24DDD748-AD24-F476-3533-3EDC233DC674}"/>
                  </a:ext>
                </a:extLst>
              </p:cNvPr>
              <p:cNvGrpSpPr>
                <a:grpSpLocks/>
              </p:cNvGrpSpPr>
              <p:nvPr/>
            </p:nvGrpSpPr>
            <p:grpSpPr bwMode="auto">
              <a:xfrm>
                <a:off x="4371" y="1799"/>
                <a:ext cx="918" cy="839"/>
                <a:chOff x="1044" y="2733"/>
                <a:chExt cx="918" cy="839"/>
              </a:xfrm>
            </p:grpSpPr>
            <p:sp>
              <p:nvSpPr>
                <p:cNvPr id="220297" name="Rectangle 137">
                  <a:extLst>
                    <a:ext uri="{FF2B5EF4-FFF2-40B4-BE49-F238E27FC236}">
                      <a16:creationId xmlns:a16="http://schemas.microsoft.com/office/drawing/2014/main" id="{03E017C2-1D73-86BD-DAA9-24DCF5DE3CF0}"/>
                    </a:ext>
                  </a:extLst>
                </p:cNvPr>
                <p:cNvSpPr>
                  <a:spLocks noChangeArrowheads="1"/>
                </p:cNvSpPr>
                <p:nvPr/>
              </p:nvSpPr>
              <p:spPr bwMode="auto">
                <a:xfrm>
                  <a:off x="1044" y="2733"/>
                  <a:ext cx="918" cy="744"/>
                </a:xfrm>
                <a:prstGeom prst="rect">
                  <a:avLst/>
                </a:prstGeom>
                <a:gradFill rotWithShape="0">
                  <a:gsLst>
                    <a:gs pos="0">
                      <a:srgbClr val="99CCFF">
                        <a:gamma/>
                        <a:shade val="46275"/>
                        <a:invGamma/>
                      </a:srgbClr>
                    </a:gs>
                    <a:gs pos="50000">
                      <a:srgbClr val="99CCFF"/>
                    </a:gs>
                    <a:gs pos="100000">
                      <a:srgbClr val="99CCFF">
                        <a:gamma/>
                        <a:shade val="46275"/>
                        <a:invGamma/>
                      </a:srgbClr>
                    </a:gs>
                  </a:gsLst>
                  <a:lin ang="5400000" scaled="1"/>
                </a:gradFill>
                <a:ln w="76200">
                  <a:solidFill>
                    <a:srgbClr val="5F5F5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298" name="Rectangle 138">
                  <a:extLst>
                    <a:ext uri="{FF2B5EF4-FFF2-40B4-BE49-F238E27FC236}">
                      <a16:creationId xmlns:a16="http://schemas.microsoft.com/office/drawing/2014/main" id="{3C67BDF3-AFE5-EF0A-320B-3B361A47A02D}"/>
                    </a:ext>
                  </a:extLst>
                </p:cNvPr>
                <p:cNvSpPr>
                  <a:spLocks noChangeArrowheads="1"/>
                </p:cNvSpPr>
                <p:nvPr/>
              </p:nvSpPr>
              <p:spPr bwMode="auto">
                <a:xfrm>
                  <a:off x="1314" y="3480"/>
                  <a:ext cx="390" cy="47"/>
                </a:xfrm>
                <a:prstGeom prst="rect">
                  <a:avLst/>
                </a:prstGeom>
                <a:solidFill>
                  <a:srgbClr val="5F5F5F"/>
                </a:solidFill>
                <a:ln w="9525">
                  <a:solidFill>
                    <a:srgbClr val="5F5F5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299" name="Rectangle 139">
                  <a:extLst>
                    <a:ext uri="{FF2B5EF4-FFF2-40B4-BE49-F238E27FC236}">
                      <a16:creationId xmlns:a16="http://schemas.microsoft.com/office/drawing/2014/main" id="{523CF88C-A9E1-D826-6303-0FCC55770E41}"/>
                    </a:ext>
                  </a:extLst>
                </p:cNvPr>
                <p:cNvSpPr>
                  <a:spLocks noChangeArrowheads="1"/>
                </p:cNvSpPr>
                <p:nvPr/>
              </p:nvSpPr>
              <p:spPr bwMode="auto">
                <a:xfrm>
                  <a:off x="1047" y="3522"/>
                  <a:ext cx="903" cy="5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20300" name="Rectangle 140">
                <a:extLst>
                  <a:ext uri="{FF2B5EF4-FFF2-40B4-BE49-F238E27FC236}">
                    <a16:creationId xmlns:a16="http://schemas.microsoft.com/office/drawing/2014/main" id="{57DF92EF-B444-53CB-2980-AEA1FC15E148}"/>
                  </a:ext>
                </a:extLst>
              </p:cNvPr>
              <p:cNvSpPr>
                <a:spLocks noChangeArrowheads="1"/>
              </p:cNvSpPr>
              <p:nvPr/>
            </p:nvSpPr>
            <p:spPr bwMode="auto">
              <a:xfrm>
                <a:off x="4367" y="1793"/>
                <a:ext cx="921" cy="734"/>
              </a:xfrm>
              <a:prstGeom prst="rect">
                <a:avLst/>
              </a:prstGeom>
              <a:noFill/>
              <a:ln w="571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20301" name="Freeform 141">
              <a:extLst>
                <a:ext uri="{FF2B5EF4-FFF2-40B4-BE49-F238E27FC236}">
                  <a16:creationId xmlns:a16="http://schemas.microsoft.com/office/drawing/2014/main" id="{4FB1445F-7542-D97D-9DAF-078934D96919}"/>
                </a:ext>
              </a:extLst>
            </p:cNvPr>
            <p:cNvSpPr>
              <a:spLocks/>
            </p:cNvSpPr>
            <p:nvPr/>
          </p:nvSpPr>
          <p:spPr bwMode="auto">
            <a:xfrm>
              <a:off x="2509" y="894"/>
              <a:ext cx="2345" cy="931"/>
            </a:xfrm>
            <a:custGeom>
              <a:avLst/>
              <a:gdLst>
                <a:gd name="T0" fmla="*/ 0 w 3651"/>
                <a:gd name="T1" fmla="*/ 0 h 1621"/>
                <a:gd name="T2" fmla="*/ 1 w 3651"/>
                <a:gd name="T3" fmla="*/ 511 h 1621"/>
                <a:gd name="T4" fmla="*/ 353 w 3651"/>
                <a:gd name="T5" fmla="*/ 665 h 1621"/>
                <a:gd name="T6" fmla="*/ 669 w 3651"/>
                <a:gd name="T7" fmla="*/ 673 h 1621"/>
                <a:gd name="T8" fmla="*/ 977 w 3651"/>
                <a:gd name="T9" fmla="*/ 797 h 1621"/>
                <a:gd name="T10" fmla="*/ 1157 w 3651"/>
                <a:gd name="T11" fmla="*/ 745 h 1621"/>
                <a:gd name="T12" fmla="*/ 1429 w 3651"/>
                <a:gd name="T13" fmla="*/ 909 h 1621"/>
                <a:gd name="T14" fmla="*/ 1569 w 3651"/>
                <a:gd name="T15" fmla="*/ 953 h 1621"/>
                <a:gd name="T16" fmla="*/ 1969 w 3651"/>
                <a:gd name="T17" fmla="*/ 1261 h 1621"/>
                <a:gd name="T18" fmla="*/ 2317 w 3651"/>
                <a:gd name="T19" fmla="*/ 1301 h 1621"/>
                <a:gd name="T20" fmla="*/ 2797 w 3651"/>
                <a:gd name="T21" fmla="*/ 1621 h 1621"/>
                <a:gd name="T22" fmla="*/ 3651 w 3651"/>
                <a:gd name="T23" fmla="*/ 1559 h 1621"/>
                <a:gd name="T24" fmla="*/ 3651 w 3651"/>
                <a:gd name="T25" fmla="*/ 1187 h 1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51" h="1621">
                  <a:moveTo>
                    <a:pt x="0" y="0"/>
                  </a:moveTo>
                  <a:lnTo>
                    <a:pt x="1" y="511"/>
                  </a:lnTo>
                  <a:lnTo>
                    <a:pt x="353" y="665"/>
                  </a:lnTo>
                  <a:lnTo>
                    <a:pt x="669" y="673"/>
                  </a:lnTo>
                  <a:lnTo>
                    <a:pt x="977" y="797"/>
                  </a:lnTo>
                  <a:lnTo>
                    <a:pt x="1157" y="745"/>
                  </a:lnTo>
                  <a:lnTo>
                    <a:pt x="1429" y="909"/>
                  </a:lnTo>
                  <a:lnTo>
                    <a:pt x="1569" y="953"/>
                  </a:lnTo>
                  <a:lnTo>
                    <a:pt x="1969" y="1261"/>
                  </a:lnTo>
                  <a:lnTo>
                    <a:pt x="2317" y="1301"/>
                  </a:lnTo>
                  <a:lnTo>
                    <a:pt x="2797" y="1621"/>
                  </a:lnTo>
                  <a:lnTo>
                    <a:pt x="3651" y="1559"/>
                  </a:lnTo>
                  <a:lnTo>
                    <a:pt x="3651" y="1187"/>
                  </a:lnTo>
                </a:path>
              </a:pathLst>
            </a:custGeom>
            <a:noFill/>
            <a:ln w="57150" cmpd="sng">
              <a:solidFill>
                <a:schemeClr val="accent2"/>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220302" name="Object 142">
              <a:extLst>
                <a:ext uri="{FF2B5EF4-FFF2-40B4-BE49-F238E27FC236}">
                  <a16:creationId xmlns:a16="http://schemas.microsoft.com/office/drawing/2014/main" id="{0D660FE3-D2D3-A6BA-E8A1-7E345CE5FB7A}"/>
                </a:ext>
              </a:extLst>
            </p:cNvPr>
            <p:cNvGraphicFramePr>
              <a:graphicFrameLocks noChangeAspect="1"/>
            </p:cNvGraphicFramePr>
            <p:nvPr/>
          </p:nvGraphicFramePr>
          <p:xfrm>
            <a:off x="2360" y="941"/>
            <a:ext cx="210" cy="291"/>
          </p:xfrm>
          <a:graphic>
            <a:graphicData uri="http://schemas.openxmlformats.org/presentationml/2006/ole">
              <mc:AlternateContent xmlns:mc="http://schemas.openxmlformats.org/markup-compatibility/2006">
                <mc:Choice xmlns:v="urn:schemas-microsoft-com:vml" Requires="v">
                  <p:oleObj name="Clip" r:id="rId5" imgW="11569700" imgH="17894300" progId="MS_ClipArt_Gallery.2">
                    <p:embed/>
                  </p:oleObj>
                </mc:Choice>
                <mc:Fallback>
                  <p:oleObj name="Clip" r:id="rId5" imgW="11569700" imgH="17894300" progId="MS_ClipArt_Gallery.2">
                    <p:embed/>
                    <p:pic>
                      <p:nvPicPr>
                        <p:cNvPr id="0" name="Object 1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0" y="941"/>
                          <a:ext cx="210" cy="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20303" name="Group 143">
              <a:extLst>
                <a:ext uri="{FF2B5EF4-FFF2-40B4-BE49-F238E27FC236}">
                  <a16:creationId xmlns:a16="http://schemas.microsoft.com/office/drawing/2014/main" id="{C5CCB6E1-C880-FA53-F911-9E1F90C4E4A0}"/>
                </a:ext>
              </a:extLst>
            </p:cNvPr>
            <p:cNvGrpSpPr>
              <a:grpSpLocks/>
            </p:cNvGrpSpPr>
            <p:nvPr/>
          </p:nvGrpSpPr>
          <p:grpSpPr bwMode="auto">
            <a:xfrm>
              <a:off x="3889" y="1859"/>
              <a:ext cx="203" cy="84"/>
              <a:chOff x="3600" y="219"/>
              <a:chExt cx="360" cy="175"/>
            </a:xfrm>
          </p:grpSpPr>
          <p:sp>
            <p:nvSpPr>
              <p:cNvPr id="220304" name="Oval 144">
                <a:extLst>
                  <a:ext uri="{FF2B5EF4-FFF2-40B4-BE49-F238E27FC236}">
                    <a16:creationId xmlns:a16="http://schemas.microsoft.com/office/drawing/2014/main" id="{6E47DD79-306E-9974-0469-95F8421EFBD6}"/>
                  </a:ext>
                </a:extLst>
              </p:cNvPr>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305" name="Line 145">
                <a:extLst>
                  <a:ext uri="{FF2B5EF4-FFF2-40B4-BE49-F238E27FC236}">
                    <a16:creationId xmlns:a16="http://schemas.microsoft.com/office/drawing/2014/main" id="{CDDCD0DF-BF9D-811A-8200-AE70405BF741}"/>
                  </a:ext>
                </a:extLst>
              </p:cNvPr>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306" name="Line 146">
                <a:extLst>
                  <a:ext uri="{FF2B5EF4-FFF2-40B4-BE49-F238E27FC236}">
                    <a16:creationId xmlns:a16="http://schemas.microsoft.com/office/drawing/2014/main" id="{496750B4-643D-145D-A58B-904C0599FFF5}"/>
                  </a:ext>
                </a:extLst>
              </p:cNvPr>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307" name="Rectangle 147">
                <a:extLst>
                  <a:ext uri="{FF2B5EF4-FFF2-40B4-BE49-F238E27FC236}">
                    <a16:creationId xmlns:a16="http://schemas.microsoft.com/office/drawing/2014/main" id="{6B5D9B5F-CAED-926A-4A07-567DCAB70A38}"/>
                  </a:ext>
                </a:extLst>
              </p:cNvPr>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sp>
            <p:nvSpPr>
              <p:cNvPr id="220308" name="Oval 148">
                <a:extLst>
                  <a:ext uri="{FF2B5EF4-FFF2-40B4-BE49-F238E27FC236}">
                    <a16:creationId xmlns:a16="http://schemas.microsoft.com/office/drawing/2014/main" id="{6EF900F4-9F4C-5126-A3F1-7CD88A8690EE}"/>
                  </a:ext>
                </a:extLst>
              </p:cNvPr>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20309" name="Group 149">
                <a:extLst>
                  <a:ext uri="{FF2B5EF4-FFF2-40B4-BE49-F238E27FC236}">
                    <a16:creationId xmlns:a16="http://schemas.microsoft.com/office/drawing/2014/main" id="{5F02A59E-0CB7-D135-AE1D-0E71022D773F}"/>
                  </a:ext>
                </a:extLst>
              </p:cNvPr>
              <p:cNvGrpSpPr>
                <a:grpSpLocks/>
              </p:cNvGrpSpPr>
              <p:nvPr/>
            </p:nvGrpSpPr>
            <p:grpSpPr bwMode="auto">
              <a:xfrm>
                <a:off x="3686" y="244"/>
                <a:ext cx="177" cy="66"/>
                <a:chOff x="2848" y="848"/>
                <a:chExt cx="140" cy="98"/>
              </a:xfrm>
            </p:grpSpPr>
            <p:sp>
              <p:nvSpPr>
                <p:cNvPr id="220310" name="Line 150">
                  <a:extLst>
                    <a:ext uri="{FF2B5EF4-FFF2-40B4-BE49-F238E27FC236}">
                      <a16:creationId xmlns:a16="http://schemas.microsoft.com/office/drawing/2014/main" id="{FBE6953F-4356-8BB0-AF44-D02C84C56DA3}"/>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311" name="Line 151">
                  <a:extLst>
                    <a:ext uri="{FF2B5EF4-FFF2-40B4-BE49-F238E27FC236}">
                      <a16:creationId xmlns:a16="http://schemas.microsoft.com/office/drawing/2014/main" id="{589562A6-DE7F-03B8-A632-529979665B6C}"/>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312" name="Line 152">
                  <a:extLst>
                    <a:ext uri="{FF2B5EF4-FFF2-40B4-BE49-F238E27FC236}">
                      <a16:creationId xmlns:a16="http://schemas.microsoft.com/office/drawing/2014/main" id="{0EC0CAAA-D544-11F3-AC9D-CF5339676CCF}"/>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0313" name="Group 153">
                <a:extLst>
                  <a:ext uri="{FF2B5EF4-FFF2-40B4-BE49-F238E27FC236}">
                    <a16:creationId xmlns:a16="http://schemas.microsoft.com/office/drawing/2014/main" id="{20DF830F-6BFE-E3F5-1118-51A23A1BB43A}"/>
                  </a:ext>
                </a:extLst>
              </p:cNvPr>
              <p:cNvGrpSpPr>
                <a:grpSpLocks/>
              </p:cNvGrpSpPr>
              <p:nvPr/>
            </p:nvGrpSpPr>
            <p:grpSpPr bwMode="auto">
              <a:xfrm flipV="1">
                <a:off x="3686" y="243"/>
                <a:ext cx="177" cy="66"/>
                <a:chOff x="2848" y="848"/>
                <a:chExt cx="140" cy="98"/>
              </a:xfrm>
            </p:grpSpPr>
            <p:sp>
              <p:nvSpPr>
                <p:cNvPr id="220314" name="Line 154">
                  <a:extLst>
                    <a:ext uri="{FF2B5EF4-FFF2-40B4-BE49-F238E27FC236}">
                      <a16:creationId xmlns:a16="http://schemas.microsoft.com/office/drawing/2014/main" id="{E0BF9842-4445-BBEE-DD12-6B7B9EDD28B7}"/>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315" name="Line 155">
                  <a:extLst>
                    <a:ext uri="{FF2B5EF4-FFF2-40B4-BE49-F238E27FC236}">
                      <a16:creationId xmlns:a16="http://schemas.microsoft.com/office/drawing/2014/main" id="{10CDDC5D-0295-ABAF-F3B0-4B847ED7615D}"/>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316" name="Line 156">
                  <a:extLst>
                    <a:ext uri="{FF2B5EF4-FFF2-40B4-BE49-F238E27FC236}">
                      <a16:creationId xmlns:a16="http://schemas.microsoft.com/office/drawing/2014/main" id="{651C009E-6BC0-3797-514F-05E1417DF746}"/>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20317" name="Freeform 157">
              <a:extLst>
                <a:ext uri="{FF2B5EF4-FFF2-40B4-BE49-F238E27FC236}">
                  <a16:creationId xmlns:a16="http://schemas.microsoft.com/office/drawing/2014/main" id="{D32F840C-2F39-82E6-8180-3C677F8EC69F}"/>
                </a:ext>
              </a:extLst>
            </p:cNvPr>
            <p:cNvSpPr>
              <a:spLocks/>
            </p:cNvSpPr>
            <p:nvPr/>
          </p:nvSpPr>
          <p:spPr bwMode="auto">
            <a:xfrm>
              <a:off x="3901" y="1694"/>
              <a:ext cx="78" cy="172"/>
            </a:xfrm>
            <a:custGeom>
              <a:avLst/>
              <a:gdLst>
                <a:gd name="T0" fmla="*/ 0 w 428"/>
                <a:gd name="T1" fmla="*/ 0 h 289"/>
                <a:gd name="T2" fmla="*/ 428 w 428"/>
                <a:gd name="T3" fmla="*/ 289 h 289"/>
              </a:gdLst>
              <a:ahLst/>
              <a:cxnLst>
                <a:cxn ang="0">
                  <a:pos x="T0" y="T1"/>
                </a:cxn>
                <a:cxn ang="0">
                  <a:pos x="T2" y="T3"/>
                </a:cxn>
              </a:cxnLst>
              <a:rect l="0" t="0" r="r" b="b"/>
              <a:pathLst>
                <a:path w="428" h="289">
                  <a:moveTo>
                    <a:pt x="0" y="0"/>
                  </a:moveTo>
                  <a:lnTo>
                    <a:pt x="428" y="289"/>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318" name="Freeform 158">
              <a:extLst>
                <a:ext uri="{FF2B5EF4-FFF2-40B4-BE49-F238E27FC236}">
                  <a16:creationId xmlns:a16="http://schemas.microsoft.com/office/drawing/2014/main" id="{5B219E16-4C2F-04EF-1D36-8D7A30E9851C}"/>
                </a:ext>
              </a:extLst>
            </p:cNvPr>
            <p:cNvSpPr>
              <a:spLocks/>
            </p:cNvSpPr>
            <p:nvPr/>
          </p:nvSpPr>
          <p:spPr bwMode="auto">
            <a:xfrm flipV="1">
              <a:off x="4092" y="1866"/>
              <a:ext cx="153" cy="33"/>
            </a:xfrm>
            <a:custGeom>
              <a:avLst/>
              <a:gdLst>
                <a:gd name="T0" fmla="*/ 0 w 428"/>
                <a:gd name="T1" fmla="*/ 0 h 289"/>
                <a:gd name="T2" fmla="*/ 428 w 428"/>
                <a:gd name="T3" fmla="*/ 289 h 289"/>
              </a:gdLst>
              <a:ahLst/>
              <a:cxnLst>
                <a:cxn ang="0">
                  <a:pos x="T0" y="T1"/>
                </a:cxn>
                <a:cxn ang="0">
                  <a:pos x="T2" y="T3"/>
                </a:cxn>
              </a:cxnLst>
              <a:rect l="0" t="0" r="r" b="b"/>
              <a:pathLst>
                <a:path w="428" h="289">
                  <a:moveTo>
                    <a:pt x="0" y="0"/>
                  </a:moveTo>
                  <a:lnTo>
                    <a:pt x="428" y="289"/>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319" name="Freeform 159">
              <a:extLst>
                <a:ext uri="{FF2B5EF4-FFF2-40B4-BE49-F238E27FC236}">
                  <a16:creationId xmlns:a16="http://schemas.microsoft.com/office/drawing/2014/main" id="{C1F4334E-0C0C-A5FD-A091-A6A4556AF1C7}"/>
                </a:ext>
              </a:extLst>
            </p:cNvPr>
            <p:cNvSpPr>
              <a:spLocks/>
            </p:cNvSpPr>
            <p:nvPr/>
          </p:nvSpPr>
          <p:spPr bwMode="auto">
            <a:xfrm>
              <a:off x="4001" y="1943"/>
              <a:ext cx="44" cy="105"/>
            </a:xfrm>
            <a:custGeom>
              <a:avLst/>
              <a:gdLst>
                <a:gd name="T0" fmla="*/ 0 w 428"/>
                <a:gd name="T1" fmla="*/ 0 h 289"/>
                <a:gd name="T2" fmla="*/ 428 w 428"/>
                <a:gd name="T3" fmla="*/ 289 h 289"/>
              </a:gdLst>
              <a:ahLst/>
              <a:cxnLst>
                <a:cxn ang="0">
                  <a:pos x="T0" y="T1"/>
                </a:cxn>
                <a:cxn ang="0">
                  <a:pos x="T2" y="T3"/>
                </a:cxn>
              </a:cxnLst>
              <a:rect l="0" t="0" r="r" b="b"/>
              <a:pathLst>
                <a:path w="428" h="289">
                  <a:moveTo>
                    <a:pt x="0" y="0"/>
                  </a:moveTo>
                  <a:lnTo>
                    <a:pt x="428" y="289"/>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320" name="Freeform 160">
              <a:extLst>
                <a:ext uri="{FF2B5EF4-FFF2-40B4-BE49-F238E27FC236}">
                  <a16:creationId xmlns:a16="http://schemas.microsoft.com/office/drawing/2014/main" id="{E5427333-F3DF-F215-EBE1-8E6105079ACD}"/>
                </a:ext>
              </a:extLst>
            </p:cNvPr>
            <p:cNvSpPr>
              <a:spLocks/>
            </p:cNvSpPr>
            <p:nvPr/>
          </p:nvSpPr>
          <p:spPr bwMode="auto">
            <a:xfrm flipH="1">
              <a:off x="3174" y="1181"/>
              <a:ext cx="168" cy="126"/>
            </a:xfrm>
            <a:custGeom>
              <a:avLst/>
              <a:gdLst>
                <a:gd name="T0" fmla="*/ 0 w 428"/>
                <a:gd name="T1" fmla="*/ 0 h 289"/>
                <a:gd name="T2" fmla="*/ 428 w 428"/>
                <a:gd name="T3" fmla="*/ 289 h 289"/>
              </a:gdLst>
              <a:ahLst/>
              <a:cxnLst>
                <a:cxn ang="0">
                  <a:pos x="T0" y="T1"/>
                </a:cxn>
                <a:cxn ang="0">
                  <a:pos x="T2" y="T3"/>
                </a:cxn>
              </a:cxnLst>
              <a:rect l="0" t="0" r="r" b="b"/>
              <a:pathLst>
                <a:path w="428" h="289">
                  <a:moveTo>
                    <a:pt x="0" y="0"/>
                  </a:moveTo>
                  <a:lnTo>
                    <a:pt x="428" y="289"/>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321" name="Line 161">
              <a:extLst>
                <a:ext uri="{FF2B5EF4-FFF2-40B4-BE49-F238E27FC236}">
                  <a16:creationId xmlns:a16="http://schemas.microsoft.com/office/drawing/2014/main" id="{CD3ED955-BED6-8003-17A5-92126FE0E495}"/>
                </a:ext>
              </a:extLst>
            </p:cNvPr>
            <p:cNvSpPr>
              <a:spLocks noChangeShapeType="1"/>
            </p:cNvSpPr>
            <p:nvPr/>
          </p:nvSpPr>
          <p:spPr bwMode="auto">
            <a:xfrm flipH="1">
              <a:off x="4908" y="1628"/>
              <a:ext cx="1" cy="15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20322" name="Rectangle 162">
            <a:extLst>
              <a:ext uri="{FF2B5EF4-FFF2-40B4-BE49-F238E27FC236}">
                <a16:creationId xmlns:a16="http://schemas.microsoft.com/office/drawing/2014/main" id="{22ED3F22-922E-0F77-2CBF-A3EE2C389544}"/>
              </a:ext>
            </a:extLst>
          </p:cNvPr>
          <p:cNvSpPr>
            <a:spLocks noChangeArrowheads="1"/>
          </p:cNvSpPr>
          <p:nvPr/>
        </p:nvSpPr>
        <p:spPr bwMode="auto">
          <a:xfrm>
            <a:off x="269875" y="5300663"/>
            <a:ext cx="6516688" cy="82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5000"/>
              <a:buFont typeface="ZapfDingbats" pitchFamily="82" charset="2"/>
              <a:buChar char="r"/>
              <a:defRPr sz="2400">
                <a:solidFill>
                  <a:schemeClr val="tx1"/>
                </a:solidFill>
                <a:latin typeface="Comic Sans MS" panose="030F0902030302020204" pitchFamily="66" charset="0"/>
              </a:defRPr>
            </a:lvl1pPr>
            <a:lvl2pPr marL="742950" indent="-285750">
              <a:spcBef>
                <a:spcPct val="20000"/>
              </a:spcBef>
              <a:buClr>
                <a:schemeClr val="accent2"/>
              </a:buClr>
              <a:buSzPct val="75000"/>
              <a:buFont typeface="ZapfDingbats" pitchFamily="82" charset="2"/>
              <a:buChar char="m"/>
              <a:defRPr sz="2000">
                <a:solidFill>
                  <a:schemeClr val="tx1"/>
                </a:solidFill>
                <a:latin typeface="Comic Sans MS" panose="030F0902030302020204" pitchFamily="66" charset="0"/>
              </a:defRPr>
            </a:lvl2pPr>
            <a:lvl3pPr marL="1143000" indent="-228600">
              <a:spcBef>
                <a:spcPct val="20000"/>
              </a:spcBef>
              <a:buChar char="•"/>
              <a:defRPr>
                <a:solidFill>
                  <a:schemeClr val="tx1"/>
                </a:solidFill>
                <a:latin typeface="Comic Sans MS" panose="030F0902030302020204" pitchFamily="66"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r>
              <a:rPr lang="en-US" altLang="en-US"/>
              <a:t>timing constraint for still-to-be transmitted data: in time for playout</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8E9DB4B7-4904-E46F-29F5-7CDA24FD64BF}"/>
              </a:ext>
            </a:extLst>
          </p:cNvPr>
          <p:cNvSpPr>
            <a:spLocks noGrp="1"/>
          </p:cNvSpPr>
          <p:nvPr>
            <p:ph type="ftr" sz="quarter" idx="10"/>
          </p:nvPr>
        </p:nvSpPr>
        <p:spPr/>
        <p:txBody>
          <a:bodyPr/>
          <a:lstStyle/>
          <a:p>
            <a:r>
              <a:rPr lang="en-US" altLang="en-US"/>
              <a:t>7: Multimedia Networking</a:t>
            </a:r>
          </a:p>
        </p:txBody>
      </p:sp>
      <p:sp>
        <p:nvSpPr>
          <p:cNvPr id="3" name="Slide Number Placeholder 4">
            <a:extLst>
              <a:ext uri="{FF2B5EF4-FFF2-40B4-BE49-F238E27FC236}">
                <a16:creationId xmlns:a16="http://schemas.microsoft.com/office/drawing/2014/main" id="{FE41F931-D308-8FD5-FB98-0BCBDC9233D5}"/>
              </a:ext>
            </a:extLst>
          </p:cNvPr>
          <p:cNvSpPr>
            <a:spLocks noGrp="1"/>
          </p:cNvSpPr>
          <p:nvPr>
            <p:ph type="sldNum" sz="quarter" idx="11"/>
          </p:nvPr>
        </p:nvSpPr>
        <p:spPr/>
        <p:txBody>
          <a:bodyPr/>
          <a:lstStyle/>
          <a:p>
            <a:r>
              <a:rPr lang="en-US" altLang="en-US"/>
              <a:t>7-</a:t>
            </a:r>
            <a:fld id="{1D27598C-E525-544E-8E5A-2A1E0E641245}" type="slidenum">
              <a:rPr lang="en-US" altLang="en-US"/>
              <a:pPr/>
              <a:t>80</a:t>
            </a:fld>
            <a:endParaRPr lang="en-US" altLang="en-US"/>
          </a:p>
        </p:txBody>
      </p:sp>
      <p:sp>
        <p:nvSpPr>
          <p:cNvPr id="241666" name="Rectangle 2">
            <a:extLst>
              <a:ext uri="{FF2B5EF4-FFF2-40B4-BE49-F238E27FC236}">
                <a16:creationId xmlns:a16="http://schemas.microsoft.com/office/drawing/2014/main" id="{F4E9254E-3E37-E169-5973-92BAE4AAD5E0}"/>
              </a:ext>
            </a:extLst>
          </p:cNvPr>
          <p:cNvSpPr>
            <a:spLocks noGrp="1" noChangeArrowheads="1"/>
          </p:cNvSpPr>
          <p:nvPr>
            <p:ph type="title"/>
          </p:nvPr>
        </p:nvSpPr>
        <p:spPr/>
        <p:txBody>
          <a:bodyPr/>
          <a:lstStyle/>
          <a:p>
            <a:pPr algn="l"/>
            <a:r>
              <a:rPr lang="en-US" altLang="en-US"/>
              <a:t>Scheduling Policies: still more</a:t>
            </a:r>
          </a:p>
        </p:txBody>
      </p:sp>
      <p:sp>
        <p:nvSpPr>
          <p:cNvPr id="241667" name="Rectangle 3">
            <a:extLst>
              <a:ext uri="{FF2B5EF4-FFF2-40B4-BE49-F238E27FC236}">
                <a16:creationId xmlns:a16="http://schemas.microsoft.com/office/drawing/2014/main" id="{0243083D-63EF-BCE7-3461-F76D04C489E9}"/>
              </a:ext>
            </a:extLst>
          </p:cNvPr>
          <p:cNvSpPr>
            <a:spLocks noChangeArrowheads="1"/>
          </p:cNvSpPr>
          <p:nvPr>
            <p:ph type="body" idx="1"/>
          </p:nvPr>
        </p:nvSpPr>
        <p:spPr>
          <a:xfrm>
            <a:off x="533400" y="1276350"/>
            <a:ext cx="7772400" cy="4908550"/>
          </a:xfrm>
          <a:noFill/>
          <a:ln/>
        </p:spPr>
        <p:txBody>
          <a:bodyPr/>
          <a:lstStyle/>
          <a:p>
            <a:pPr>
              <a:buFont typeface="ZapfDingbats" pitchFamily="82" charset="2"/>
              <a:buNone/>
            </a:pPr>
            <a:r>
              <a:rPr lang="en-US" altLang="en-US">
                <a:solidFill>
                  <a:srgbClr val="FF0000"/>
                </a:solidFill>
              </a:rPr>
              <a:t>Weighted Fair Queuing</a:t>
            </a:r>
            <a:r>
              <a:rPr lang="en-US" altLang="en-US"/>
              <a:t>: </a:t>
            </a:r>
          </a:p>
          <a:p>
            <a:r>
              <a:rPr lang="en-US" altLang="en-US"/>
              <a:t>generalized Round Robin</a:t>
            </a:r>
          </a:p>
          <a:p>
            <a:r>
              <a:rPr lang="en-US" altLang="en-US"/>
              <a:t>each class gets weighted amount of service in each cycle</a:t>
            </a:r>
          </a:p>
          <a:p>
            <a:r>
              <a:rPr lang="en-US" altLang="en-US"/>
              <a:t>real-world example?</a:t>
            </a:r>
          </a:p>
          <a:p>
            <a:endParaRPr lang="en-US" altLang="en-US"/>
          </a:p>
        </p:txBody>
      </p:sp>
      <p:pic>
        <p:nvPicPr>
          <p:cNvPr id="241668" name="Picture 4">
            <a:extLst>
              <a:ext uri="{FF2B5EF4-FFF2-40B4-BE49-F238E27FC236}">
                <a16:creationId xmlns:a16="http://schemas.microsoft.com/office/drawing/2014/main" id="{89F39A3B-E9E5-932B-D297-7886D2088B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3063" y="3859213"/>
            <a:ext cx="6719887" cy="23034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6969CD9D-FB50-B3C0-A2D8-809ED359EC8E}"/>
              </a:ext>
            </a:extLst>
          </p:cNvPr>
          <p:cNvSpPr>
            <a:spLocks noGrp="1"/>
          </p:cNvSpPr>
          <p:nvPr>
            <p:ph type="ftr" sz="quarter" idx="10"/>
          </p:nvPr>
        </p:nvSpPr>
        <p:spPr/>
        <p:txBody>
          <a:bodyPr/>
          <a:lstStyle/>
          <a:p>
            <a:r>
              <a:rPr lang="en-US" altLang="en-US"/>
              <a:t>7: Multimedia Networking</a:t>
            </a:r>
          </a:p>
        </p:txBody>
      </p:sp>
      <p:sp>
        <p:nvSpPr>
          <p:cNvPr id="3" name="Slide Number Placeholder 4">
            <a:extLst>
              <a:ext uri="{FF2B5EF4-FFF2-40B4-BE49-F238E27FC236}">
                <a16:creationId xmlns:a16="http://schemas.microsoft.com/office/drawing/2014/main" id="{FFEC42B7-1763-785B-0DD0-02DBB3B9E714}"/>
              </a:ext>
            </a:extLst>
          </p:cNvPr>
          <p:cNvSpPr>
            <a:spLocks noGrp="1"/>
          </p:cNvSpPr>
          <p:nvPr>
            <p:ph type="sldNum" sz="quarter" idx="11"/>
          </p:nvPr>
        </p:nvSpPr>
        <p:spPr/>
        <p:txBody>
          <a:bodyPr/>
          <a:lstStyle/>
          <a:p>
            <a:r>
              <a:rPr lang="en-US" altLang="en-US"/>
              <a:t>7-</a:t>
            </a:r>
            <a:fld id="{41D2152F-E3BC-544F-BA62-B72F4A7AFB09}" type="slidenum">
              <a:rPr lang="en-US" altLang="en-US"/>
              <a:pPr/>
              <a:t>81</a:t>
            </a:fld>
            <a:endParaRPr lang="en-US" altLang="en-US"/>
          </a:p>
        </p:txBody>
      </p:sp>
      <p:sp>
        <p:nvSpPr>
          <p:cNvPr id="242690" name="Rectangle 2">
            <a:extLst>
              <a:ext uri="{FF2B5EF4-FFF2-40B4-BE49-F238E27FC236}">
                <a16:creationId xmlns:a16="http://schemas.microsoft.com/office/drawing/2014/main" id="{7FDA1C19-C5CA-1EAF-E7A1-3384FBBF2429}"/>
              </a:ext>
            </a:extLst>
          </p:cNvPr>
          <p:cNvSpPr>
            <a:spLocks noGrp="1" noChangeArrowheads="1"/>
          </p:cNvSpPr>
          <p:nvPr>
            <p:ph type="title"/>
          </p:nvPr>
        </p:nvSpPr>
        <p:spPr/>
        <p:txBody>
          <a:bodyPr/>
          <a:lstStyle/>
          <a:p>
            <a:pPr algn="l"/>
            <a:r>
              <a:rPr lang="en-US" altLang="en-US"/>
              <a:t>Policing Mechanisms</a:t>
            </a:r>
          </a:p>
        </p:txBody>
      </p:sp>
      <p:sp>
        <p:nvSpPr>
          <p:cNvPr id="242691" name="Rectangle 3">
            <a:extLst>
              <a:ext uri="{FF2B5EF4-FFF2-40B4-BE49-F238E27FC236}">
                <a16:creationId xmlns:a16="http://schemas.microsoft.com/office/drawing/2014/main" id="{6AA27ED9-5BB1-B3F4-810C-62E55E3CC70A}"/>
              </a:ext>
            </a:extLst>
          </p:cNvPr>
          <p:cNvSpPr>
            <a:spLocks noGrp="1" noChangeArrowheads="1"/>
          </p:cNvSpPr>
          <p:nvPr>
            <p:ph type="body" idx="1"/>
          </p:nvPr>
        </p:nvSpPr>
        <p:spPr>
          <a:xfrm>
            <a:off x="439738" y="1339850"/>
            <a:ext cx="8253412" cy="2794000"/>
          </a:xfrm>
        </p:spPr>
        <p:txBody>
          <a:bodyPr/>
          <a:lstStyle/>
          <a:p>
            <a:pPr>
              <a:buFont typeface="ZapfDingbats" pitchFamily="82" charset="2"/>
              <a:buNone/>
            </a:pPr>
            <a:r>
              <a:rPr lang="en-US" altLang="en-US" sz="2800" u="sng">
                <a:solidFill>
                  <a:srgbClr val="FF0000"/>
                </a:solidFill>
              </a:rPr>
              <a:t>Goal:</a:t>
            </a:r>
            <a:r>
              <a:rPr lang="en-US" altLang="en-US"/>
              <a:t> limit traffic to not exceed declared parameters</a:t>
            </a:r>
          </a:p>
          <a:p>
            <a:pPr>
              <a:buFont typeface="ZapfDingbats" pitchFamily="82" charset="2"/>
              <a:buNone/>
            </a:pPr>
            <a:r>
              <a:rPr lang="en-US" altLang="en-US"/>
              <a:t>Three common-used criteria: </a:t>
            </a:r>
          </a:p>
          <a:p>
            <a:r>
              <a:rPr lang="en-US" altLang="en-US" i="1">
                <a:solidFill>
                  <a:schemeClr val="accent2"/>
                </a:solidFill>
              </a:rPr>
              <a:t>(Long term) Average Rate:</a:t>
            </a:r>
            <a:r>
              <a:rPr lang="en-US" altLang="en-US" b="1"/>
              <a:t> </a:t>
            </a:r>
            <a:r>
              <a:rPr lang="en-US" altLang="en-US"/>
              <a:t>how many pkts can be sent per unit time (in the long run)</a:t>
            </a:r>
          </a:p>
          <a:p>
            <a:pPr lvl="1"/>
            <a:r>
              <a:rPr lang="en-US" altLang="en-US"/>
              <a:t>crucial question: what is the interval length: 100 packets per sec or 6000 packets per min  have same average!</a:t>
            </a:r>
          </a:p>
          <a:p>
            <a:r>
              <a:rPr lang="en-US" altLang="en-US" i="1">
                <a:solidFill>
                  <a:schemeClr val="accent2"/>
                </a:solidFill>
              </a:rPr>
              <a:t>Peak Rate:</a:t>
            </a:r>
            <a:r>
              <a:rPr lang="en-US" altLang="en-US"/>
              <a:t> e.g., 6000 pkts per min. (ppm) avg.; 1500 ppm peak rate</a:t>
            </a:r>
          </a:p>
          <a:p>
            <a:r>
              <a:rPr lang="en-US" altLang="en-US" i="1">
                <a:solidFill>
                  <a:schemeClr val="accent2"/>
                </a:solidFill>
              </a:rPr>
              <a:t>(Max.) Burst Size:</a:t>
            </a:r>
            <a:r>
              <a:rPr lang="en-US" altLang="en-US"/>
              <a:t> max. number of pkts sent consecutively (with no intervening idle)</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B74460B2-B963-96FD-D73C-9E670D7DEBD7}"/>
              </a:ext>
            </a:extLst>
          </p:cNvPr>
          <p:cNvSpPr>
            <a:spLocks noGrp="1"/>
          </p:cNvSpPr>
          <p:nvPr>
            <p:ph type="ftr" sz="quarter" idx="10"/>
          </p:nvPr>
        </p:nvSpPr>
        <p:spPr/>
        <p:txBody>
          <a:bodyPr/>
          <a:lstStyle/>
          <a:p>
            <a:r>
              <a:rPr lang="en-US" altLang="en-US"/>
              <a:t>7: Multimedia Networking</a:t>
            </a:r>
          </a:p>
        </p:txBody>
      </p:sp>
      <p:sp>
        <p:nvSpPr>
          <p:cNvPr id="3" name="Slide Number Placeholder 4">
            <a:extLst>
              <a:ext uri="{FF2B5EF4-FFF2-40B4-BE49-F238E27FC236}">
                <a16:creationId xmlns:a16="http://schemas.microsoft.com/office/drawing/2014/main" id="{8787C174-60A1-367A-07E5-3B4DF7160DC2}"/>
              </a:ext>
            </a:extLst>
          </p:cNvPr>
          <p:cNvSpPr>
            <a:spLocks noGrp="1"/>
          </p:cNvSpPr>
          <p:nvPr>
            <p:ph type="sldNum" sz="quarter" idx="11"/>
          </p:nvPr>
        </p:nvSpPr>
        <p:spPr/>
        <p:txBody>
          <a:bodyPr/>
          <a:lstStyle/>
          <a:p>
            <a:r>
              <a:rPr lang="en-US" altLang="en-US"/>
              <a:t>7-</a:t>
            </a:r>
            <a:fld id="{922DE2A4-38AA-A047-9A9C-1DE81E6FB6A5}" type="slidenum">
              <a:rPr lang="en-US" altLang="en-US"/>
              <a:pPr/>
              <a:t>82</a:t>
            </a:fld>
            <a:endParaRPr lang="en-US" altLang="en-US"/>
          </a:p>
        </p:txBody>
      </p:sp>
      <p:sp>
        <p:nvSpPr>
          <p:cNvPr id="243714" name="Rectangle 2">
            <a:extLst>
              <a:ext uri="{FF2B5EF4-FFF2-40B4-BE49-F238E27FC236}">
                <a16:creationId xmlns:a16="http://schemas.microsoft.com/office/drawing/2014/main" id="{BAA92FC6-68F6-88E7-B705-CEFFB0248F2C}"/>
              </a:ext>
            </a:extLst>
          </p:cNvPr>
          <p:cNvSpPr>
            <a:spLocks noGrp="1" noChangeArrowheads="1"/>
          </p:cNvSpPr>
          <p:nvPr>
            <p:ph type="title"/>
          </p:nvPr>
        </p:nvSpPr>
        <p:spPr/>
        <p:txBody>
          <a:bodyPr/>
          <a:lstStyle/>
          <a:p>
            <a:pPr algn="l"/>
            <a:r>
              <a:rPr lang="en-US" altLang="en-US"/>
              <a:t>Policing Mechanisms</a:t>
            </a:r>
          </a:p>
        </p:txBody>
      </p:sp>
      <p:sp>
        <p:nvSpPr>
          <p:cNvPr id="243715" name="Rectangle 3">
            <a:extLst>
              <a:ext uri="{FF2B5EF4-FFF2-40B4-BE49-F238E27FC236}">
                <a16:creationId xmlns:a16="http://schemas.microsoft.com/office/drawing/2014/main" id="{EA7775B7-E3F2-AC7F-9E4C-FB2B2D95901A}"/>
              </a:ext>
            </a:extLst>
          </p:cNvPr>
          <p:cNvSpPr>
            <a:spLocks noGrp="1" noChangeArrowheads="1"/>
          </p:cNvSpPr>
          <p:nvPr>
            <p:ph type="body" idx="1"/>
          </p:nvPr>
        </p:nvSpPr>
        <p:spPr>
          <a:xfrm>
            <a:off x="533400" y="1339850"/>
            <a:ext cx="8043863" cy="4908550"/>
          </a:xfrm>
        </p:spPr>
        <p:txBody>
          <a:bodyPr/>
          <a:lstStyle/>
          <a:p>
            <a:pPr>
              <a:buFont typeface="ZapfDingbats" pitchFamily="82" charset="2"/>
              <a:buNone/>
            </a:pPr>
            <a:r>
              <a:rPr lang="en-US" altLang="en-US" sz="2800" u="sng">
                <a:solidFill>
                  <a:srgbClr val="FF0000"/>
                </a:solidFill>
              </a:rPr>
              <a:t>Token Bucket:</a:t>
            </a:r>
            <a:r>
              <a:rPr lang="en-US" altLang="en-US"/>
              <a:t> limit input to specified Burst Size and Average Rate. </a:t>
            </a:r>
          </a:p>
          <a:p>
            <a:pPr>
              <a:buFont typeface="ZapfDingbats" pitchFamily="82" charset="2"/>
              <a:buNone/>
            </a:pPr>
            <a:endParaRPr lang="en-US" altLang="en-US"/>
          </a:p>
          <a:p>
            <a:pPr>
              <a:buFont typeface="ZapfDingbats" pitchFamily="82" charset="2"/>
              <a:buNone/>
            </a:pPr>
            <a:endParaRPr lang="en-US" altLang="en-US"/>
          </a:p>
          <a:p>
            <a:pPr>
              <a:buFont typeface="ZapfDingbats" pitchFamily="82" charset="2"/>
              <a:buNone/>
            </a:pPr>
            <a:endParaRPr lang="en-US" altLang="en-US"/>
          </a:p>
          <a:p>
            <a:pPr>
              <a:buFont typeface="ZapfDingbats" pitchFamily="82" charset="2"/>
              <a:buNone/>
            </a:pPr>
            <a:endParaRPr lang="en-US" altLang="en-US"/>
          </a:p>
          <a:p>
            <a:pPr>
              <a:buFont typeface="ZapfDingbats" pitchFamily="82" charset="2"/>
              <a:buNone/>
            </a:pPr>
            <a:endParaRPr lang="en-US" altLang="en-US"/>
          </a:p>
          <a:p>
            <a:r>
              <a:rPr lang="en-US" altLang="en-US"/>
              <a:t>bucket can hold b tokens</a:t>
            </a:r>
          </a:p>
          <a:p>
            <a:r>
              <a:rPr lang="en-US" altLang="en-US"/>
              <a:t>tokens generated at rate </a:t>
            </a:r>
            <a:r>
              <a:rPr lang="en-US" altLang="en-US" i="1"/>
              <a:t>r token/sec</a:t>
            </a:r>
            <a:r>
              <a:rPr lang="en-US" altLang="en-US"/>
              <a:t> unless bucket full</a:t>
            </a:r>
          </a:p>
          <a:p>
            <a:r>
              <a:rPr lang="en-US" altLang="en-US" i="1">
                <a:solidFill>
                  <a:srgbClr val="FF0000"/>
                </a:solidFill>
              </a:rPr>
              <a:t>over interval of length t: number of packets admitted less than or equal to  (r t + b).</a:t>
            </a:r>
            <a:endParaRPr lang="en-US" altLang="en-US"/>
          </a:p>
          <a:p>
            <a:endParaRPr lang="en-US" altLang="en-US"/>
          </a:p>
          <a:p>
            <a:endParaRPr lang="en-US" altLang="en-US"/>
          </a:p>
        </p:txBody>
      </p:sp>
      <p:pic>
        <p:nvPicPr>
          <p:cNvPr id="243716" name="Picture 4">
            <a:extLst>
              <a:ext uri="{FF2B5EF4-FFF2-40B4-BE49-F238E27FC236}">
                <a16:creationId xmlns:a16="http://schemas.microsoft.com/office/drawing/2014/main" id="{50258883-95B1-F2A8-7FD8-48728E9767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6413" y="2159000"/>
            <a:ext cx="4746625" cy="2355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8D943494-DB9D-3744-8E36-CAE06FEF09E7}"/>
              </a:ext>
            </a:extLst>
          </p:cNvPr>
          <p:cNvSpPr>
            <a:spLocks noGrp="1"/>
          </p:cNvSpPr>
          <p:nvPr>
            <p:ph type="ftr" sz="quarter" idx="10"/>
          </p:nvPr>
        </p:nvSpPr>
        <p:spPr/>
        <p:txBody>
          <a:bodyPr/>
          <a:lstStyle/>
          <a:p>
            <a:r>
              <a:rPr lang="en-US" altLang="en-US"/>
              <a:t>7: Multimedia Networking</a:t>
            </a:r>
          </a:p>
        </p:txBody>
      </p:sp>
      <p:sp>
        <p:nvSpPr>
          <p:cNvPr id="3" name="Slide Number Placeholder 4">
            <a:extLst>
              <a:ext uri="{FF2B5EF4-FFF2-40B4-BE49-F238E27FC236}">
                <a16:creationId xmlns:a16="http://schemas.microsoft.com/office/drawing/2014/main" id="{5297674F-BBD8-7649-BB71-E17DA9A63A25}"/>
              </a:ext>
            </a:extLst>
          </p:cNvPr>
          <p:cNvSpPr>
            <a:spLocks noGrp="1"/>
          </p:cNvSpPr>
          <p:nvPr>
            <p:ph type="sldNum" sz="quarter" idx="11"/>
          </p:nvPr>
        </p:nvSpPr>
        <p:spPr/>
        <p:txBody>
          <a:bodyPr/>
          <a:lstStyle/>
          <a:p>
            <a:r>
              <a:rPr lang="en-US" altLang="en-US"/>
              <a:t>7-</a:t>
            </a:r>
            <a:fld id="{DD83E1F6-AA56-0547-BF36-0F75C8AC9777}" type="slidenum">
              <a:rPr lang="en-US" altLang="en-US"/>
              <a:pPr/>
              <a:t>83</a:t>
            </a:fld>
            <a:endParaRPr lang="en-US" altLang="en-US"/>
          </a:p>
        </p:txBody>
      </p:sp>
      <p:sp>
        <p:nvSpPr>
          <p:cNvPr id="244738" name="Rectangle 2">
            <a:extLst>
              <a:ext uri="{FF2B5EF4-FFF2-40B4-BE49-F238E27FC236}">
                <a16:creationId xmlns:a16="http://schemas.microsoft.com/office/drawing/2014/main" id="{E398441F-13A8-D642-D3E9-43EA6B46F5BE}"/>
              </a:ext>
            </a:extLst>
          </p:cNvPr>
          <p:cNvSpPr>
            <a:spLocks noGrp="1" noChangeArrowheads="1"/>
          </p:cNvSpPr>
          <p:nvPr>
            <p:ph type="title"/>
          </p:nvPr>
        </p:nvSpPr>
        <p:spPr/>
        <p:txBody>
          <a:bodyPr/>
          <a:lstStyle/>
          <a:p>
            <a:pPr algn="l"/>
            <a:r>
              <a:rPr lang="en-US" altLang="en-US"/>
              <a:t>Policing Mechanisms (more)</a:t>
            </a:r>
          </a:p>
        </p:txBody>
      </p:sp>
      <p:sp>
        <p:nvSpPr>
          <p:cNvPr id="244739" name="Rectangle 3">
            <a:extLst>
              <a:ext uri="{FF2B5EF4-FFF2-40B4-BE49-F238E27FC236}">
                <a16:creationId xmlns:a16="http://schemas.microsoft.com/office/drawing/2014/main" id="{2FB6756F-1532-4451-E919-B6C7C0584ED8}"/>
              </a:ext>
            </a:extLst>
          </p:cNvPr>
          <p:cNvSpPr>
            <a:spLocks noGrp="1" noChangeArrowheads="1"/>
          </p:cNvSpPr>
          <p:nvPr>
            <p:ph type="body" idx="1"/>
          </p:nvPr>
        </p:nvSpPr>
        <p:spPr>
          <a:xfrm>
            <a:off x="506413" y="1447800"/>
            <a:ext cx="8021637" cy="1981200"/>
          </a:xfrm>
        </p:spPr>
        <p:txBody>
          <a:bodyPr/>
          <a:lstStyle/>
          <a:p>
            <a:r>
              <a:rPr lang="en-US" altLang="en-US"/>
              <a:t>token bucket, WFQ combine to provide guaranteed upper bound on delay, i.e., </a:t>
            </a:r>
            <a:r>
              <a:rPr lang="en-US" altLang="en-US" i="1">
                <a:solidFill>
                  <a:srgbClr val="FF0000"/>
                </a:solidFill>
              </a:rPr>
              <a:t>QoS guarantee</a:t>
            </a:r>
            <a:r>
              <a:rPr lang="en-US" altLang="en-US"/>
              <a:t>!</a:t>
            </a:r>
          </a:p>
        </p:txBody>
      </p:sp>
      <p:pic>
        <p:nvPicPr>
          <p:cNvPr id="244740" name="Picture 4">
            <a:extLst>
              <a:ext uri="{FF2B5EF4-FFF2-40B4-BE49-F238E27FC236}">
                <a16:creationId xmlns:a16="http://schemas.microsoft.com/office/drawing/2014/main" id="{1F979879-705C-E50E-3DF0-3C575F9881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4425" y="2876550"/>
            <a:ext cx="3744913" cy="2640013"/>
          </a:xfrm>
          <a:prstGeom prst="rect">
            <a:avLst/>
          </a:prstGeom>
          <a:noFill/>
          <a:extLst>
            <a:ext uri="{909E8E84-426E-40DD-AFC4-6F175D3DCCD1}">
              <a14:hiddenFill xmlns:a14="http://schemas.microsoft.com/office/drawing/2010/main">
                <a:solidFill>
                  <a:srgbClr val="FFFFFF"/>
                </a:solidFill>
              </a14:hiddenFill>
            </a:ext>
          </a:extLst>
        </p:spPr>
      </p:pic>
      <p:grpSp>
        <p:nvGrpSpPr>
          <p:cNvPr id="244741" name="Group 5">
            <a:extLst>
              <a:ext uri="{FF2B5EF4-FFF2-40B4-BE49-F238E27FC236}">
                <a16:creationId xmlns:a16="http://schemas.microsoft.com/office/drawing/2014/main" id="{42423A1B-2851-360F-8DCC-B3379AD76DBD}"/>
              </a:ext>
            </a:extLst>
          </p:cNvPr>
          <p:cNvGrpSpPr>
            <a:grpSpLocks/>
          </p:cNvGrpSpPr>
          <p:nvPr/>
        </p:nvGrpSpPr>
        <p:grpSpPr bwMode="auto">
          <a:xfrm>
            <a:off x="558800" y="2784475"/>
            <a:ext cx="4319588" cy="2894013"/>
            <a:chOff x="582" y="2241"/>
            <a:chExt cx="2721" cy="1823"/>
          </a:xfrm>
        </p:grpSpPr>
        <p:grpSp>
          <p:nvGrpSpPr>
            <p:cNvPr id="244742" name="Group 6">
              <a:extLst>
                <a:ext uri="{FF2B5EF4-FFF2-40B4-BE49-F238E27FC236}">
                  <a16:creationId xmlns:a16="http://schemas.microsoft.com/office/drawing/2014/main" id="{1A249C32-D539-3A6C-4CFF-1B7DC847667C}"/>
                </a:ext>
              </a:extLst>
            </p:cNvPr>
            <p:cNvGrpSpPr>
              <a:grpSpLocks/>
            </p:cNvGrpSpPr>
            <p:nvPr/>
          </p:nvGrpSpPr>
          <p:grpSpPr bwMode="auto">
            <a:xfrm>
              <a:off x="1236" y="2246"/>
              <a:ext cx="2067" cy="1818"/>
              <a:chOff x="708" y="2192"/>
              <a:chExt cx="2067" cy="1818"/>
            </a:xfrm>
          </p:grpSpPr>
          <p:sp>
            <p:nvSpPr>
              <p:cNvPr id="244743" name="Line 7">
                <a:extLst>
                  <a:ext uri="{FF2B5EF4-FFF2-40B4-BE49-F238E27FC236}">
                    <a16:creationId xmlns:a16="http://schemas.microsoft.com/office/drawing/2014/main" id="{819C655A-08B5-A0D9-B590-DFA3BB9EBD6C}"/>
                  </a:ext>
                </a:extLst>
              </p:cNvPr>
              <p:cNvSpPr>
                <a:spLocks noChangeShapeType="1"/>
              </p:cNvSpPr>
              <p:nvPr/>
            </p:nvSpPr>
            <p:spPr bwMode="auto">
              <a:xfrm>
                <a:off x="708" y="2646"/>
                <a:ext cx="390" cy="404"/>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744" name="Line 8">
                <a:extLst>
                  <a:ext uri="{FF2B5EF4-FFF2-40B4-BE49-F238E27FC236}">
                    <a16:creationId xmlns:a16="http://schemas.microsoft.com/office/drawing/2014/main" id="{86A3C5AF-6542-4143-B503-59C0B09C3373}"/>
                  </a:ext>
                </a:extLst>
              </p:cNvPr>
              <p:cNvSpPr>
                <a:spLocks noChangeShapeType="1"/>
              </p:cNvSpPr>
              <p:nvPr/>
            </p:nvSpPr>
            <p:spPr bwMode="auto">
              <a:xfrm>
                <a:off x="1098" y="3050"/>
                <a:ext cx="969" cy="6"/>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745" name="Line 9">
                <a:extLst>
                  <a:ext uri="{FF2B5EF4-FFF2-40B4-BE49-F238E27FC236}">
                    <a16:creationId xmlns:a16="http://schemas.microsoft.com/office/drawing/2014/main" id="{E0877E92-3384-1519-43B9-D396F464C604}"/>
                  </a:ext>
                </a:extLst>
              </p:cNvPr>
              <p:cNvSpPr>
                <a:spLocks noChangeShapeType="1"/>
              </p:cNvSpPr>
              <p:nvPr/>
            </p:nvSpPr>
            <p:spPr bwMode="auto">
              <a:xfrm>
                <a:off x="1098" y="3141"/>
                <a:ext cx="969" cy="6"/>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746" name="Line 10">
                <a:extLst>
                  <a:ext uri="{FF2B5EF4-FFF2-40B4-BE49-F238E27FC236}">
                    <a16:creationId xmlns:a16="http://schemas.microsoft.com/office/drawing/2014/main" id="{B436BC6D-395F-2E8B-E853-B0B6E5296080}"/>
                  </a:ext>
                </a:extLst>
              </p:cNvPr>
              <p:cNvSpPr>
                <a:spLocks noChangeShapeType="1"/>
              </p:cNvSpPr>
              <p:nvPr/>
            </p:nvSpPr>
            <p:spPr bwMode="auto">
              <a:xfrm flipV="1">
                <a:off x="784" y="3141"/>
                <a:ext cx="314" cy="564"/>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747" name="Text Box 11">
                <a:extLst>
                  <a:ext uri="{FF2B5EF4-FFF2-40B4-BE49-F238E27FC236}">
                    <a16:creationId xmlns:a16="http://schemas.microsoft.com/office/drawing/2014/main" id="{024ECBB1-07FC-5207-D20D-34F2FD50C554}"/>
                  </a:ext>
                </a:extLst>
              </p:cNvPr>
              <p:cNvSpPr txBox="1">
                <a:spLocks noChangeArrowheads="1"/>
              </p:cNvSpPr>
              <p:nvPr/>
            </p:nvSpPr>
            <p:spPr bwMode="auto">
              <a:xfrm>
                <a:off x="1568" y="3243"/>
                <a:ext cx="56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WFQ </a:t>
                </a:r>
                <a:endParaRPr lang="en-US" altLang="en-US" sz="2000">
                  <a:latin typeface="Times New Roman" panose="02020603050405020304" pitchFamily="18" charset="0"/>
                </a:endParaRPr>
              </a:p>
            </p:txBody>
          </p:sp>
          <p:sp>
            <p:nvSpPr>
              <p:cNvPr id="244748" name="Line 12">
                <a:extLst>
                  <a:ext uri="{FF2B5EF4-FFF2-40B4-BE49-F238E27FC236}">
                    <a16:creationId xmlns:a16="http://schemas.microsoft.com/office/drawing/2014/main" id="{EAF3BFA0-233C-D3FE-A71B-FA2C074D91EC}"/>
                  </a:ext>
                </a:extLst>
              </p:cNvPr>
              <p:cNvSpPr>
                <a:spLocks noChangeShapeType="1"/>
              </p:cNvSpPr>
              <p:nvPr/>
            </p:nvSpPr>
            <p:spPr bwMode="auto">
              <a:xfrm>
                <a:off x="1840" y="3090"/>
                <a:ext cx="70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44749" name="Group 13">
                <a:extLst>
                  <a:ext uri="{FF2B5EF4-FFF2-40B4-BE49-F238E27FC236}">
                    <a16:creationId xmlns:a16="http://schemas.microsoft.com/office/drawing/2014/main" id="{3126732A-3299-9376-A97B-4FFB30955631}"/>
                  </a:ext>
                </a:extLst>
              </p:cNvPr>
              <p:cNvGrpSpPr>
                <a:grpSpLocks/>
              </p:cNvGrpSpPr>
              <p:nvPr/>
            </p:nvGrpSpPr>
            <p:grpSpPr bwMode="auto">
              <a:xfrm>
                <a:off x="1708" y="2985"/>
                <a:ext cx="184" cy="224"/>
                <a:chOff x="4438" y="2265"/>
                <a:chExt cx="204" cy="236"/>
              </a:xfrm>
            </p:grpSpPr>
            <p:sp>
              <p:nvSpPr>
                <p:cNvPr id="244750" name="Rectangle 14">
                  <a:extLst>
                    <a:ext uri="{FF2B5EF4-FFF2-40B4-BE49-F238E27FC236}">
                      <a16:creationId xmlns:a16="http://schemas.microsoft.com/office/drawing/2014/main" id="{992E1736-B905-9248-5200-6F136C164517}"/>
                    </a:ext>
                  </a:extLst>
                </p:cNvPr>
                <p:cNvSpPr>
                  <a:spLocks noChangeArrowheads="1"/>
                </p:cNvSpPr>
                <p:nvPr/>
              </p:nvSpPr>
              <p:spPr bwMode="auto">
                <a:xfrm rot="-5401360">
                  <a:off x="4424" y="2283"/>
                  <a:ext cx="232" cy="204"/>
                </a:xfrm>
                <a:prstGeom prst="rect">
                  <a:avLst/>
                </a:prstGeom>
                <a:solidFill>
                  <a:srgbClr val="FF0000"/>
                </a:solidFill>
                <a:ln w="190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751" name="Line 15">
                  <a:extLst>
                    <a:ext uri="{FF2B5EF4-FFF2-40B4-BE49-F238E27FC236}">
                      <a16:creationId xmlns:a16="http://schemas.microsoft.com/office/drawing/2014/main" id="{E9CAE112-3024-B2D2-BCBD-F9E1F06006C1}"/>
                    </a:ext>
                  </a:extLst>
                </p:cNvPr>
                <p:cNvSpPr>
                  <a:spLocks noChangeShapeType="1"/>
                </p:cNvSpPr>
                <p:nvPr/>
              </p:nvSpPr>
              <p:spPr bwMode="auto">
                <a:xfrm rot="-5401360">
                  <a:off x="4370" y="2386"/>
                  <a:ext cx="227"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752" name="Line 16">
                  <a:extLst>
                    <a:ext uri="{FF2B5EF4-FFF2-40B4-BE49-F238E27FC236}">
                      <a16:creationId xmlns:a16="http://schemas.microsoft.com/office/drawing/2014/main" id="{7E12B7F8-F1F2-6D8C-54EA-AB0BF7A58175}"/>
                    </a:ext>
                  </a:extLst>
                </p:cNvPr>
                <p:cNvSpPr>
                  <a:spLocks noChangeShapeType="1"/>
                </p:cNvSpPr>
                <p:nvPr/>
              </p:nvSpPr>
              <p:spPr bwMode="auto">
                <a:xfrm rot="-5401360">
                  <a:off x="4405" y="2381"/>
                  <a:ext cx="227"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753" name="Line 17">
                  <a:extLst>
                    <a:ext uri="{FF2B5EF4-FFF2-40B4-BE49-F238E27FC236}">
                      <a16:creationId xmlns:a16="http://schemas.microsoft.com/office/drawing/2014/main" id="{092EE23A-E308-3374-E7C8-005552259C1B}"/>
                    </a:ext>
                  </a:extLst>
                </p:cNvPr>
                <p:cNvSpPr>
                  <a:spLocks noChangeShapeType="1"/>
                </p:cNvSpPr>
                <p:nvPr/>
              </p:nvSpPr>
              <p:spPr bwMode="auto">
                <a:xfrm rot="-5401360">
                  <a:off x="4445" y="2379"/>
                  <a:ext cx="227"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754" name="Line 18">
                  <a:extLst>
                    <a:ext uri="{FF2B5EF4-FFF2-40B4-BE49-F238E27FC236}">
                      <a16:creationId xmlns:a16="http://schemas.microsoft.com/office/drawing/2014/main" id="{EA8CE48A-180E-7360-92CE-621876CF50BB}"/>
                    </a:ext>
                  </a:extLst>
                </p:cNvPr>
                <p:cNvSpPr>
                  <a:spLocks noChangeShapeType="1"/>
                </p:cNvSpPr>
                <p:nvPr/>
              </p:nvSpPr>
              <p:spPr bwMode="auto">
                <a:xfrm rot="-5401360">
                  <a:off x="4484" y="2379"/>
                  <a:ext cx="227"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44755" name="Group 19">
                <a:extLst>
                  <a:ext uri="{FF2B5EF4-FFF2-40B4-BE49-F238E27FC236}">
                    <a16:creationId xmlns:a16="http://schemas.microsoft.com/office/drawing/2014/main" id="{FB499D5D-66C3-26F1-9428-1984A2190E39}"/>
                  </a:ext>
                </a:extLst>
              </p:cNvPr>
              <p:cNvGrpSpPr>
                <a:grpSpLocks/>
              </p:cNvGrpSpPr>
              <p:nvPr/>
            </p:nvGrpSpPr>
            <p:grpSpPr bwMode="auto">
              <a:xfrm>
                <a:off x="1295" y="2960"/>
                <a:ext cx="423" cy="266"/>
                <a:chOff x="1070" y="3199"/>
                <a:chExt cx="403" cy="178"/>
              </a:xfrm>
            </p:grpSpPr>
            <p:sp>
              <p:nvSpPr>
                <p:cNvPr id="244756" name="Oval 20">
                  <a:extLst>
                    <a:ext uri="{FF2B5EF4-FFF2-40B4-BE49-F238E27FC236}">
                      <a16:creationId xmlns:a16="http://schemas.microsoft.com/office/drawing/2014/main" id="{9FCD8BC2-0840-DBD4-76D8-8A6DC5C0DEB1}"/>
                    </a:ext>
                  </a:extLst>
                </p:cNvPr>
                <p:cNvSpPr>
                  <a:spLocks noChangeArrowheads="1"/>
                </p:cNvSpPr>
                <p:nvPr/>
              </p:nvSpPr>
              <p:spPr bwMode="auto">
                <a:xfrm>
                  <a:off x="1073" y="3278"/>
                  <a:ext cx="400" cy="99"/>
                </a:xfrm>
                <a:prstGeom prst="ellipse">
                  <a:avLst/>
                </a:prstGeom>
                <a:solidFill>
                  <a:srgbClr val="FF00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757" name="Line 21">
                  <a:extLst>
                    <a:ext uri="{FF2B5EF4-FFF2-40B4-BE49-F238E27FC236}">
                      <a16:creationId xmlns:a16="http://schemas.microsoft.com/office/drawing/2014/main" id="{B4E8871A-1DA5-5A6F-EF70-DF71F83D8515}"/>
                    </a:ext>
                  </a:extLst>
                </p:cNvPr>
                <p:cNvSpPr>
                  <a:spLocks noChangeShapeType="1"/>
                </p:cNvSpPr>
                <p:nvPr/>
              </p:nvSpPr>
              <p:spPr bwMode="auto">
                <a:xfrm>
                  <a:off x="1073" y="3270"/>
                  <a:ext cx="0" cy="6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758" name="Line 22">
                  <a:extLst>
                    <a:ext uri="{FF2B5EF4-FFF2-40B4-BE49-F238E27FC236}">
                      <a16:creationId xmlns:a16="http://schemas.microsoft.com/office/drawing/2014/main" id="{8A470B8A-6535-504E-AF18-08CDA528219E}"/>
                    </a:ext>
                  </a:extLst>
                </p:cNvPr>
                <p:cNvSpPr>
                  <a:spLocks noChangeShapeType="1"/>
                </p:cNvSpPr>
                <p:nvPr/>
              </p:nvSpPr>
              <p:spPr bwMode="auto">
                <a:xfrm>
                  <a:off x="1473" y="3270"/>
                  <a:ext cx="0" cy="6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759" name="Rectangle 23">
                  <a:extLst>
                    <a:ext uri="{FF2B5EF4-FFF2-40B4-BE49-F238E27FC236}">
                      <a16:creationId xmlns:a16="http://schemas.microsoft.com/office/drawing/2014/main" id="{B7B3D181-ED4D-80E8-3E99-AC2E61E9D4F0}"/>
                    </a:ext>
                  </a:extLst>
                </p:cNvPr>
                <p:cNvSpPr>
                  <a:spLocks noChangeArrowheads="1"/>
                </p:cNvSpPr>
                <p:nvPr/>
              </p:nvSpPr>
              <p:spPr bwMode="auto">
                <a:xfrm>
                  <a:off x="1073" y="3270"/>
                  <a:ext cx="397" cy="60"/>
                </a:xfrm>
                <a:prstGeom prst="rect">
                  <a:avLst/>
                </a:prstGeom>
                <a:solidFill>
                  <a:srgbClr val="FF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sp>
              <p:nvSpPr>
                <p:cNvPr id="244760" name="Oval 24">
                  <a:extLst>
                    <a:ext uri="{FF2B5EF4-FFF2-40B4-BE49-F238E27FC236}">
                      <a16:creationId xmlns:a16="http://schemas.microsoft.com/office/drawing/2014/main" id="{FBCFC279-A47D-F017-BE18-4F86354B62CA}"/>
                    </a:ext>
                  </a:extLst>
                </p:cNvPr>
                <p:cNvSpPr>
                  <a:spLocks noChangeArrowheads="1"/>
                </p:cNvSpPr>
                <p:nvPr/>
              </p:nvSpPr>
              <p:spPr bwMode="auto">
                <a:xfrm>
                  <a:off x="1070" y="3199"/>
                  <a:ext cx="400" cy="115"/>
                </a:xfrm>
                <a:prstGeom prst="ellipse">
                  <a:avLst/>
                </a:prstGeom>
                <a:solidFill>
                  <a:srgbClr val="FF0000"/>
                </a:solid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44761" name="Group 25">
                  <a:extLst>
                    <a:ext uri="{FF2B5EF4-FFF2-40B4-BE49-F238E27FC236}">
                      <a16:creationId xmlns:a16="http://schemas.microsoft.com/office/drawing/2014/main" id="{A2BA9F4D-3E66-1EAD-98DC-2995AD4E4C77}"/>
                    </a:ext>
                  </a:extLst>
                </p:cNvPr>
                <p:cNvGrpSpPr>
                  <a:grpSpLocks/>
                </p:cNvGrpSpPr>
                <p:nvPr/>
              </p:nvGrpSpPr>
              <p:grpSpPr bwMode="auto">
                <a:xfrm>
                  <a:off x="1166" y="3224"/>
                  <a:ext cx="198" cy="68"/>
                  <a:chOff x="2848" y="848"/>
                  <a:chExt cx="140" cy="98"/>
                </a:xfrm>
              </p:grpSpPr>
              <p:sp>
                <p:nvSpPr>
                  <p:cNvPr id="244762" name="Line 26">
                    <a:extLst>
                      <a:ext uri="{FF2B5EF4-FFF2-40B4-BE49-F238E27FC236}">
                        <a16:creationId xmlns:a16="http://schemas.microsoft.com/office/drawing/2014/main" id="{1A1B1E7B-D464-ABD4-29FB-ED153DC51E8F}"/>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763" name="Line 27">
                    <a:extLst>
                      <a:ext uri="{FF2B5EF4-FFF2-40B4-BE49-F238E27FC236}">
                        <a16:creationId xmlns:a16="http://schemas.microsoft.com/office/drawing/2014/main" id="{2EA08B20-77BA-E273-453D-73CB0B0CD4A4}"/>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764" name="Line 28">
                    <a:extLst>
                      <a:ext uri="{FF2B5EF4-FFF2-40B4-BE49-F238E27FC236}">
                        <a16:creationId xmlns:a16="http://schemas.microsoft.com/office/drawing/2014/main" id="{7BF04127-B989-7A65-6A29-D38673DD5A9D}"/>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44765" name="Group 29">
                  <a:extLst>
                    <a:ext uri="{FF2B5EF4-FFF2-40B4-BE49-F238E27FC236}">
                      <a16:creationId xmlns:a16="http://schemas.microsoft.com/office/drawing/2014/main" id="{2E002B00-71E3-5CC1-AC50-A50D6CAA0D03}"/>
                    </a:ext>
                  </a:extLst>
                </p:cNvPr>
                <p:cNvGrpSpPr>
                  <a:grpSpLocks/>
                </p:cNvGrpSpPr>
                <p:nvPr/>
              </p:nvGrpSpPr>
              <p:grpSpPr bwMode="auto">
                <a:xfrm flipV="1">
                  <a:off x="1166" y="3223"/>
                  <a:ext cx="198" cy="68"/>
                  <a:chOff x="2848" y="848"/>
                  <a:chExt cx="140" cy="98"/>
                </a:xfrm>
              </p:grpSpPr>
              <p:sp>
                <p:nvSpPr>
                  <p:cNvPr id="244766" name="Line 30">
                    <a:extLst>
                      <a:ext uri="{FF2B5EF4-FFF2-40B4-BE49-F238E27FC236}">
                        <a16:creationId xmlns:a16="http://schemas.microsoft.com/office/drawing/2014/main" id="{C95A2ECB-F7CF-BC96-D9F9-301A3771FA6B}"/>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767" name="Line 31">
                    <a:extLst>
                      <a:ext uri="{FF2B5EF4-FFF2-40B4-BE49-F238E27FC236}">
                        <a16:creationId xmlns:a16="http://schemas.microsoft.com/office/drawing/2014/main" id="{27F92CF5-B3B8-5CD7-EAB2-49670C014833}"/>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768" name="Line 32">
                    <a:extLst>
                      <a:ext uri="{FF2B5EF4-FFF2-40B4-BE49-F238E27FC236}">
                        <a16:creationId xmlns:a16="http://schemas.microsoft.com/office/drawing/2014/main" id="{D58F6460-7605-D3A7-C6BA-42F7686F094F}"/>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44769" name="Text Box 33">
                <a:extLst>
                  <a:ext uri="{FF2B5EF4-FFF2-40B4-BE49-F238E27FC236}">
                    <a16:creationId xmlns:a16="http://schemas.microsoft.com/office/drawing/2014/main" id="{FE636147-B6A0-BECF-F8CF-1FBB1EE7689F}"/>
                  </a:ext>
                </a:extLst>
              </p:cNvPr>
              <p:cNvSpPr txBox="1">
                <a:spLocks noChangeArrowheads="1"/>
              </p:cNvSpPr>
              <p:nvPr/>
            </p:nvSpPr>
            <p:spPr bwMode="auto">
              <a:xfrm>
                <a:off x="937" y="2192"/>
                <a:ext cx="97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a:t>token rate, r</a:t>
                </a:r>
                <a:endParaRPr lang="en-US" altLang="en-US" sz="2400">
                  <a:latin typeface="Times New Roman" panose="02020603050405020304" pitchFamily="18" charset="0"/>
                </a:endParaRPr>
              </a:p>
            </p:txBody>
          </p:sp>
          <p:sp>
            <p:nvSpPr>
              <p:cNvPr id="244770" name="Rectangle 34">
                <a:extLst>
                  <a:ext uri="{FF2B5EF4-FFF2-40B4-BE49-F238E27FC236}">
                    <a16:creationId xmlns:a16="http://schemas.microsoft.com/office/drawing/2014/main" id="{7F9C4D64-389B-86A4-44A3-39AE446A15DB}"/>
                  </a:ext>
                </a:extLst>
              </p:cNvPr>
              <p:cNvSpPr>
                <a:spLocks noChangeArrowheads="1"/>
              </p:cNvSpPr>
              <p:nvPr/>
            </p:nvSpPr>
            <p:spPr bwMode="auto">
              <a:xfrm>
                <a:off x="1704" y="2982"/>
                <a:ext cx="201" cy="22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771" name="Line 35">
                <a:extLst>
                  <a:ext uri="{FF2B5EF4-FFF2-40B4-BE49-F238E27FC236}">
                    <a16:creationId xmlns:a16="http://schemas.microsoft.com/office/drawing/2014/main" id="{B5D4D4C0-8AD0-B8FE-A3B2-7E8961874137}"/>
                  </a:ext>
                </a:extLst>
              </p:cNvPr>
              <p:cNvSpPr>
                <a:spLocks noChangeShapeType="1"/>
              </p:cNvSpPr>
              <p:nvPr/>
            </p:nvSpPr>
            <p:spPr bwMode="auto">
              <a:xfrm>
                <a:off x="1726" y="3084"/>
                <a:ext cx="19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44772" name="Group 36">
                <a:extLst>
                  <a:ext uri="{FF2B5EF4-FFF2-40B4-BE49-F238E27FC236}">
                    <a16:creationId xmlns:a16="http://schemas.microsoft.com/office/drawing/2014/main" id="{ED390E9C-81A6-BBE7-1FFF-E39D527AC28A}"/>
                  </a:ext>
                </a:extLst>
              </p:cNvPr>
              <p:cNvGrpSpPr>
                <a:grpSpLocks/>
              </p:cNvGrpSpPr>
              <p:nvPr/>
            </p:nvGrpSpPr>
            <p:grpSpPr bwMode="auto">
              <a:xfrm>
                <a:off x="838" y="2315"/>
                <a:ext cx="163" cy="210"/>
                <a:chOff x="3438" y="1764"/>
                <a:chExt cx="180" cy="221"/>
              </a:xfrm>
            </p:grpSpPr>
            <p:sp>
              <p:nvSpPr>
                <p:cNvPr id="244773" name="Oval 37">
                  <a:extLst>
                    <a:ext uri="{FF2B5EF4-FFF2-40B4-BE49-F238E27FC236}">
                      <a16:creationId xmlns:a16="http://schemas.microsoft.com/office/drawing/2014/main" id="{6BEF19AB-2396-B8C7-DD06-0ECFAA7F78B6}"/>
                    </a:ext>
                  </a:extLst>
                </p:cNvPr>
                <p:cNvSpPr>
                  <a:spLocks noChangeArrowheads="1"/>
                </p:cNvSpPr>
                <p:nvPr/>
              </p:nvSpPr>
              <p:spPr bwMode="auto">
                <a:xfrm>
                  <a:off x="3438" y="1938"/>
                  <a:ext cx="60" cy="47"/>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774" name="Oval 38">
                  <a:extLst>
                    <a:ext uri="{FF2B5EF4-FFF2-40B4-BE49-F238E27FC236}">
                      <a16:creationId xmlns:a16="http://schemas.microsoft.com/office/drawing/2014/main" id="{7C443CD1-9A09-C332-EDD4-FE9CF7DA3372}"/>
                    </a:ext>
                  </a:extLst>
                </p:cNvPr>
                <p:cNvSpPr>
                  <a:spLocks noChangeArrowheads="1"/>
                </p:cNvSpPr>
                <p:nvPr/>
              </p:nvSpPr>
              <p:spPr bwMode="auto">
                <a:xfrm>
                  <a:off x="3492" y="1764"/>
                  <a:ext cx="60" cy="47"/>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775" name="Freeform 39">
                  <a:extLst>
                    <a:ext uri="{FF2B5EF4-FFF2-40B4-BE49-F238E27FC236}">
                      <a16:creationId xmlns:a16="http://schemas.microsoft.com/office/drawing/2014/main" id="{2E36E915-8DF4-DAF3-48E8-675DA379052D}"/>
                    </a:ext>
                  </a:extLst>
                </p:cNvPr>
                <p:cNvSpPr>
                  <a:spLocks/>
                </p:cNvSpPr>
                <p:nvPr/>
              </p:nvSpPr>
              <p:spPr bwMode="auto">
                <a:xfrm>
                  <a:off x="3504" y="1776"/>
                  <a:ext cx="114" cy="180"/>
                </a:xfrm>
                <a:custGeom>
                  <a:avLst/>
                  <a:gdLst>
                    <a:gd name="T0" fmla="*/ 114 w 114"/>
                    <a:gd name="T1" fmla="*/ 0 h 180"/>
                    <a:gd name="T2" fmla="*/ 24 w 114"/>
                    <a:gd name="T3" fmla="*/ 96 h 180"/>
                    <a:gd name="T4" fmla="*/ 0 w 114"/>
                    <a:gd name="T5" fmla="*/ 180 h 180"/>
                  </a:gdLst>
                  <a:ahLst/>
                  <a:cxnLst>
                    <a:cxn ang="0">
                      <a:pos x="T0" y="T1"/>
                    </a:cxn>
                    <a:cxn ang="0">
                      <a:pos x="T2" y="T3"/>
                    </a:cxn>
                    <a:cxn ang="0">
                      <a:pos x="T4" y="T5"/>
                    </a:cxn>
                  </a:cxnLst>
                  <a:rect l="0" t="0" r="r" b="b"/>
                  <a:pathLst>
                    <a:path w="114" h="180">
                      <a:moveTo>
                        <a:pt x="114" y="0"/>
                      </a:moveTo>
                      <a:lnTo>
                        <a:pt x="24" y="96"/>
                      </a:lnTo>
                      <a:lnTo>
                        <a:pt x="0" y="180"/>
                      </a:lnTo>
                    </a:path>
                  </a:pathLst>
                </a:custGeom>
                <a:noFill/>
                <a:ln w="19050" cmpd="sng">
                  <a:solidFill>
                    <a:schemeClr val="accent2"/>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44776" name="Text Box 40">
                <a:extLst>
                  <a:ext uri="{FF2B5EF4-FFF2-40B4-BE49-F238E27FC236}">
                    <a16:creationId xmlns:a16="http://schemas.microsoft.com/office/drawing/2014/main" id="{11F097EC-74FC-7F14-4704-54F564B31B02}"/>
                  </a:ext>
                </a:extLst>
              </p:cNvPr>
              <p:cNvSpPr txBox="1">
                <a:spLocks noChangeArrowheads="1"/>
              </p:cNvSpPr>
              <p:nvPr/>
            </p:nvSpPr>
            <p:spPr bwMode="auto">
              <a:xfrm>
                <a:off x="912" y="2665"/>
                <a:ext cx="105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a:t>bucket size, b</a:t>
                </a:r>
                <a:endParaRPr lang="en-US" altLang="en-US" sz="2000">
                  <a:latin typeface="Times New Roman" panose="02020603050405020304" pitchFamily="18" charset="0"/>
                </a:endParaRPr>
              </a:p>
            </p:txBody>
          </p:sp>
          <p:sp>
            <p:nvSpPr>
              <p:cNvPr id="244777" name="Text Box 41">
                <a:extLst>
                  <a:ext uri="{FF2B5EF4-FFF2-40B4-BE49-F238E27FC236}">
                    <a16:creationId xmlns:a16="http://schemas.microsoft.com/office/drawing/2014/main" id="{A49EDAF5-07D6-CF52-78BC-0A7668727784}"/>
                  </a:ext>
                </a:extLst>
              </p:cNvPr>
              <p:cNvSpPr txBox="1">
                <a:spLocks noChangeArrowheads="1"/>
              </p:cNvSpPr>
              <p:nvPr/>
            </p:nvSpPr>
            <p:spPr bwMode="auto">
              <a:xfrm>
                <a:off x="2023" y="2867"/>
                <a:ext cx="75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per-flow</a:t>
                </a:r>
              </a:p>
              <a:p>
                <a:r>
                  <a:rPr lang="en-US" altLang="en-US" sz="2000"/>
                  <a:t>rate, R</a:t>
                </a:r>
                <a:endParaRPr lang="en-US" altLang="en-US" sz="2400">
                  <a:latin typeface="Times New Roman" panose="02020603050405020304" pitchFamily="18" charset="0"/>
                </a:endParaRPr>
              </a:p>
            </p:txBody>
          </p:sp>
          <p:grpSp>
            <p:nvGrpSpPr>
              <p:cNvPr id="244778" name="Group 42">
                <a:extLst>
                  <a:ext uri="{FF2B5EF4-FFF2-40B4-BE49-F238E27FC236}">
                    <a16:creationId xmlns:a16="http://schemas.microsoft.com/office/drawing/2014/main" id="{41E84697-D15F-724E-7011-4C4CA66B1BCE}"/>
                  </a:ext>
                </a:extLst>
              </p:cNvPr>
              <p:cNvGrpSpPr>
                <a:grpSpLocks/>
              </p:cNvGrpSpPr>
              <p:nvPr/>
            </p:nvGrpSpPr>
            <p:grpSpPr bwMode="auto">
              <a:xfrm>
                <a:off x="1360" y="3670"/>
                <a:ext cx="879" cy="340"/>
                <a:chOff x="3374" y="3569"/>
                <a:chExt cx="975" cy="358"/>
              </a:xfrm>
            </p:grpSpPr>
            <p:sp>
              <p:nvSpPr>
                <p:cNvPr id="244779" name="Text Box 43">
                  <a:extLst>
                    <a:ext uri="{FF2B5EF4-FFF2-40B4-BE49-F238E27FC236}">
                      <a16:creationId xmlns:a16="http://schemas.microsoft.com/office/drawing/2014/main" id="{F5F141CF-003D-C7D4-9200-0ED3488359D0}"/>
                    </a:ext>
                  </a:extLst>
                </p:cNvPr>
                <p:cNvSpPr txBox="1">
                  <a:spLocks noChangeArrowheads="1"/>
                </p:cNvSpPr>
                <p:nvPr/>
              </p:nvSpPr>
              <p:spPr bwMode="auto">
                <a:xfrm>
                  <a:off x="3374" y="3569"/>
                  <a:ext cx="975" cy="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D     = b/R</a:t>
                  </a:r>
                  <a:endParaRPr lang="en-US" altLang="en-US" sz="2400">
                    <a:latin typeface="Times New Roman" panose="02020603050405020304" pitchFamily="18" charset="0"/>
                  </a:endParaRPr>
                </a:p>
              </p:txBody>
            </p:sp>
            <p:sp>
              <p:nvSpPr>
                <p:cNvPr id="244780" name="Text Box 44">
                  <a:extLst>
                    <a:ext uri="{FF2B5EF4-FFF2-40B4-BE49-F238E27FC236}">
                      <a16:creationId xmlns:a16="http://schemas.microsoft.com/office/drawing/2014/main" id="{A7D95E5C-6C13-4B3F-E8B7-B6059B0A6E5B}"/>
                    </a:ext>
                  </a:extLst>
                </p:cNvPr>
                <p:cNvSpPr txBox="1">
                  <a:spLocks noChangeArrowheads="1"/>
                </p:cNvSpPr>
                <p:nvPr/>
              </p:nvSpPr>
              <p:spPr bwMode="auto">
                <a:xfrm>
                  <a:off x="3463" y="3664"/>
                  <a:ext cx="461" cy="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max</a:t>
                  </a:r>
                  <a:endParaRPr lang="en-US" altLang="en-US" sz="2400">
                    <a:latin typeface="Times New Roman" panose="02020603050405020304" pitchFamily="18" charset="0"/>
                  </a:endParaRPr>
                </a:p>
              </p:txBody>
            </p:sp>
          </p:grpSp>
          <p:grpSp>
            <p:nvGrpSpPr>
              <p:cNvPr id="244781" name="Group 45">
                <a:extLst>
                  <a:ext uri="{FF2B5EF4-FFF2-40B4-BE49-F238E27FC236}">
                    <a16:creationId xmlns:a16="http://schemas.microsoft.com/office/drawing/2014/main" id="{A7573269-0482-F3D3-47D8-66F3DB38BA62}"/>
                  </a:ext>
                </a:extLst>
              </p:cNvPr>
              <p:cNvGrpSpPr>
                <a:grpSpLocks/>
              </p:cNvGrpSpPr>
              <p:nvPr/>
            </p:nvGrpSpPr>
            <p:grpSpPr bwMode="auto">
              <a:xfrm>
                <a:off x="852" y="3200"/>
                <a:ext cx="76" cy="325"/>
                <a:chOff x="3390" y="2502"/>
                <a:chExt cx="84" cy="342"/>
              </a:xfrm>
            </p:grpSpPr>
            <p:sp>
              <p:nvSpPr>
                <p:cNvPr id="244782" name="Rectangle 46">
                  <a:extLst>
                    <a:ext uri="{FF2B5EF4-FFF2-40B4-BE49-F238E27FC236}">
                      <a16:creationId xmlns:a16="http://schemas.microsoft.com/office/drawing/2014/main" id="{501CBD49-488B-87F0-4EB5-462A29ADBD8F}"/>
                    </a:ext>
                  </a:extLst>
                </p:cNvPr>
                <p:cNvSpPr>
                  <a:spLocks noChangeArrowheads="1"/>
                </p:cNvSpPr>
                <p:nvPr/>
              </p:nvSpPr>
              <p:spPr bwMode="auto">
                <a:xfrm rot="2575046">
                  <a:off x="3396" y="2766"/>
                  <a:ext cx="78" cy="78"/>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783" name="Rectangle 47">
                  <a:extLst>
                    <a:ext uri="{FF2B5EF4-FFF2-40B4-BE49-F238E27FC236}">
                      <a16:creationId xmlns:a16="http://schemas.microsoft.com/office/drawing/2014/main" id="{9F516748-22B2-6459-FB0D-47CAC42FB94D}"/>
                    </a:ext>
                  </a:extLst>
                </p:cNvPr>
                <p:cNvSpPr>
                  <a:spLocks noChangeArrowheads="1"/>
                </p:cNvSpPr>
                <p:nvPr/>
              </p:nvSpPr>
              <p:spPr bwMode="auto">
                <a:xfrm>
                  <a:off x="3390" y="2502"/>
                  <a:ext cx="78" cy="24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44784" name="Group 48">
                <a:extLst>
                  <a:ext uri="{FF2B5EF4-FFF2-40B4-BE49-F238E27FC236}">
                    <a16:creationId xmlns:a16="http://schemas.microsoft.com/office/drawing/2014/main" id="{F3665CE6-CBD7-3211-1E97-471EE140FC47}"/>
                  </a:ext>
                </a:extLst>
              </p:cNvPr>
              <p:cNvGrpSpPr>
                <a:grpSpLocks/>
              </p:cNvGrpSpPr>
              <p:nvPr/>
            </p:nvGrpSpPr>
            <p:grpSpPr bwMode="auto">
              <a:xfrm>
                <a:off x="833" y="2543"/>
                <a:ext cx="76" cy="325"/>
                <a:chOff x="3390" y="2502"/>
                <a:chExt cx="84" cy="342"/>
              </a:xfrm>
            </p:grpSpPr>
            <p:sp>
              <p:nvSpPr>
                <p:cNvPr id="244785" name="Rectangle 49">
                  <a:extLst>
                    <a:ext uri="{FF2B5EF4-FFF2-40B4-BE49-F238E27FC236}">
                      <a16:creationId xmlns:a16="http://schemas.microsoft.com/office/drawing/2014/main" id="{C95914FC-41D9-19F5-053F-ABD9E48B6938}"/>
                    </a:ext>
                  </a:extLst>
                </p:cNvPr>
                <p:cNvSpPr>
                  <a:spLocks noChangeArrowheads="1"/>
                </p:cNvSpPr>
                <p:nvPr/>
              </p:nvSpPr>
              <p:spPr bwMode="auto">
                <a:xfrm rot="2575046">
                  <a:off x="3396" y="2766"/>
                  <a:ext cx="78" cy="78"/>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786" name="Rectangle 50">
                  <a:extLst>
                    <a:ext uri="{FF2B5EF4-FFF2-40B4-BE49-F238E27FC236}">
                      <a16:creationId xmlns:a16="http://schemas.microsoft.com/office/drawing/2014/main" id="{EB9F000E-10B7-52A1-76F8-31680BE9C851}"/>
                    </a:ext>
                  </a:extLst>
                </p:cNvPr>
                <p:cNvSpPr>
                  <a:spLocks noChangeArrowheads="1"/>
                </p:cNvSpPr>
                <p:nvPr/>
              </p:nvSpPr>
              <p:spPr bwMode="auto">
                <a:xfrm>
                  <a:off x="3390" y="2502"/>
                  <a:ext cx="78" cy="24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44787" name="Line 51">
              <a:extLst>
                <a:ext uri="{FF2B5EF4-FFF2-40B4-BE49-F238E27FC236}">
                  <a16:creationId xmlns:a16="http://schemas.microsoft.com/office/drawing/2014/main" id="{989F781D-F8C1-539A-7B27-5323BC3A809C}"/>
                </a:ext>
              </a:extLst>
            </p:cNvPr>
            <p:cNvSpPr>
              <a:spLocks noChangeShapeType="1"/>
            </p:cNvSpPr>
            <p:nvPr/>
          </p:nvSpPr>
          <p:spPr bwMode="auto">
            <a:xfrm>
              <a:off x="1061" y="2612"/>
              <a:ext cx="257" cy="257"/>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788" name="Text Box 52">
              <a:extLst>
                <a:ext uri="{FF2B5EF4-FFF2-40B4-BE49-F238E27FC236}">
                  <a16:creationId xmlns:a16="http://schemas.microsoft.com/office/drawing/2014/main" id="{7E882F6F-42F1-0C20-A394-658609D2A93C}"/>
                </a:ext>
              </a:extLst>
            </p:cNvPr>
            <p:cNvSpPr txBox="1">
              <a:spLocks noChangeArrowheads="1"/>
            </p:cNvSpPr>
            <p:nvPr/>
          </p:nvSpPr>
          <p:spPr bwMode="auto">
            <a:xfrm>
              <a:off x="582" y="2241"/>
              <a:ext cx="629"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arriving</a:t>
              </a:r>
            </a:p>
            <a:p>
              <a:r>
                <a:rPr lang="en-US" altLang="en-US"/>
                <a:t>traffic</a:t>
              </a:r>
              <a:endParaRPr lang="en-US" altLang="en-US" sz="2400">
                <a:latin typeface="Times New Roman" panose="02020603050405020304" pitchFamily="18" charset="0"/>
              </a:endParaRPr>
            </a:p>
          </p:txBody>
        </p:sp>
      </p:gr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8269031A-057D-E0AD-E073-75B9804331D7}"/>
              </a:ext>
            </a:extLst>
          </p:cNvPr>
          <p:cNvSpPr>
            <a:spLocks noGrp="1"/>
          </p:cNvSpPr>
          <p:nvPr>
            <p:ph type="ftr" sz="quarter" idx="10"/>
          </p:nvPr>
        </p:nvSpPr>
        <p:spPr/>
        <p:txBody>
          <a:bodyPr/>
          <a:lstStyle/>
          <a:p>
            <a:r>
              <a:rPr lang="en-US" altLang="en-US"/>
              <a:t>7: Multimedia Networking</a:t>
            </a:r>
          </a:p>
        </p:txBody>
      </p:sp>
      <p:sp>
        <p:nvSpPr>
          <p:cNvPr id="3" name="Slide Number Placeholder 4">
            <a:extLst>
              <a:ext uri="{FF2B5EF4-FFF2-40B4-BE49-F238E27FC236}">
                <a16:creationId xmlns:a16="http://schemas.microsoft.com/office/drawing/2014/main" id="{4B69FF53-A91C-5B5B-3E6A-8A6D873CEDB8}"/>
              </a:ext>
            </a:extLst>
          </p:cNvPr>
          <p:cNvSpPr>
            <a:spLocks noGrp="1"/>
          </p:cNvSpPr>
          <p:nvPr>
            <p:ph type="sldNum" sz="quarter" idx="11"/>
          </p:nvPr>
        </p:nvSpPr>
        <p:spPr/>
        <p:txBody>
          <a:bodyPr/>
          <a:lstStyle/>
          <a:p>
            <a:r>
              <a:rPr lang="en-US" altLang="en-US"/>
              <a:t>7-</a:t>
            </a:r>
            <a:fld id="{C0963B28-433D-CD4B-A745-80B0C676400F}" type="slidenum">
              <a:rPr lang="en-US" altLang="en-US"/>
              <a:pPr/>
              <a:t>84</a:t>
            </a:fld>
            <a:endParaRPr lang="en-US" altLang="en-US"/>
          </a:p>
        </p:txBody>
      </p:sp>
      <p:sp>
        <p:nvSpPr>
          <p:cNvPr id="610306" name="Rectangle 2">
            <a:extLst>
              <a:ext uri="{FF2B5EF4-FFF2-40B4-BE49-F238E27FC236}">
                <a16:creationId xmlns:a16="http://schemas.microsoft.com/office/drawing/2014/main" id="{96AA058D-0FB2-7EDA-AEDB-7A65C1EA182E}"/>
              </a:ext>
            </a:extLst>
          </p:cNvPr>
          <p:cNvSpPr>
            <a:spLocks noGrp="1" noChangeArrowheads="1"/>
          </p:cNvSpPr>
          <p:nvPr>
            <p:ph type="title"/>
          </p:nvPr>
        </p:nvSpPr>
        <p:spPr/>
        <p:txBody>
          <a:bodyPr/>
          <a:lstStyle/>
          <a:p>
            <a:pPr algn="l"/>
            <a:r>
              <a:rPr lang="en-US" altLang="en-US"/>
              <a:t>IETF Differentiated Services</a:t>
            </a:r>
          </a:p>
        </p:txBody>
      </p:sp>
      <p:sp>
        <p:nvSpPr>
          <p:cNvPr id="610307" name="Rectangle 3">
            <a:extLst>
              <a:ext uri="{FF2B5EF4-FFF2-40B4-BE49-F238E27FC236}">
                <a16:creationId xmlns:a16="http://schemas.microsoft.com/office/drawing/2014/main" id="{4B9A68DD-09FB-45DA-D548-1FD34573BCEC}"/>
              </a:ext>
            </a:extLst>
          </p:cNvPr>
          <p:cNvSpPr>
            <a:spLocks noGrp="1" noChangeArrowheads="1"/>
          </p:cNvSpPr>
          <p:nvPr>
            <p:ph type="body" idx="1"/>
          </p:nvPr>
        </p:nvSpPr>
        <p:spPr>
          <a:xfrm>
            <a:off x="509588" y="1244600"/>
            <a:ext cx="7772400" cy="3101975"/>
          </a:xfrm>
        </p:spPr>
        <p:txBody>
          <a:bodyPr/>
          <a:lstStyle/>
          <a:p>
            <a:r>
              <a:rPr lang="en-US" altLang="en-US"/>
              <a:t>want “qualitative” service classes</a:t>
            </a:r>
          </a:p>
          <a:p>
            <a:pPr lvl="1"/>
            <a:r>
              <a:rPr lang="en-US" altLang="en-US"/>
              <a:t>“behaves like a wire”</a:t>
            </a:r>
          </a:p>
          <a:p>
            <a:pPr lvl="1"/>
            <a:r>
              <a:rPr lang="en-US" altLang="en-US"/>
              <a:t>relative service distinction: Platinum, Gold, Silver</a:t>
            </a:r>
          </a:p>
          <a:p>
            <a:r>
              <a:rPr lang="en-US" altLang="en-US" i="1">
                <a:solidFill>
                  <a:srgbClr val="FF0000"/>
                </a:solidFill>
              </a:rPr>
              <a:t>scalability:</a:t>
            </a:r>
            <a:r>
              <a:rPr lang="en-US" altLang="en-US"/>
              <a:t> simple functions in network core, relatively complex functions at edge routers (or hosts)</a:t>
            </a:r>
          </a:p>
          <a:p>
            <a:pPr lvl="1"/>
            <a:r>
              <a:rPr lang="en-US" altLang="en-US" sz="2400"/>
              <a:t>signaling, maintaining per-flow router state  difficult with large number of flows </a:t>
            </a:r>
          </a:p>
          <a:p>
            <a:r>
              <a:rPr lang="en-US" altLang="en-US"/>
              <a:t>don’t define define service classes, provide functional components to build service classes</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6BD5ABF1-9805-E941-00A8-37829E6A242D}"/>
              </a:ext>
            </a:extLst>
          </p:cNvPr>
          <p:cNvSpPr>
            <a:spLocks noGrp="1"/>
          </p:cNvSpPr>
          <p:nvPr>
            <p:ph type="ftr" sz="quarter" idx="10"/>
          </p:nvPr>
        </p:nvSpPr>
        <p:spPr/>
        <p:txBody>
          <a:bodyPr/>
          <a:lstStyle/>
          <a:p>
            <a:r>
              <a:rPr lang="en-US" altLang="en-US"/>
              <a:t>7: Multimedia Networking</a:t>
            </a:r>
          </a:p>
        </p:txBody>
      </p:sp>
      <p:sp>
        <p:nvSpPr>
          <p:cNvPr id="3" name="Slide Number Placeholder 4">
            <a:extLst>
              <a:ext uri="{FF2B5EF4-FFF2-40B4-BE49-F238E27FC236}">
                <a16:creationId xmlns:a16="http://schemas.microsoft.com/office/drawing/2014/main" id="{1F6193C6-1ADE-3871-B63C-401366B2CF7A}"/>
              </a:ext>
            </a:extLst>
          </p:cNvPr>
          <p:cNvSpPr>
            <a:spLocks noGrp="1"/>
          </p:cNvSpPr>
          <p:nvPr>
            <p:ph type="sldNum" sz="quarter" idx="11"/>
          </p:nvPr>
        </p:nvSpPr>
        <p:spPr/>
        <p:txBody>
          <a:bodyPr/>
          <a:lstStyle/>
          <a:p>
            <a:r>
              <a:rPr lang="en-US" altLang="en-US"/>
              <a:t>7-</a:t>
            </a:r>
            <a:fld id="{63655F30-E8AC-FD47-B035-097DE60AF4F0}" type="slidenum">
              <a:rPr lang="en-US" altLang="en-US"/>
              <a:pPr/>
              <a:t>85</a:t>
            </a:fld>
            <a:endParaRPr lang="en-US" altLang="en-US"/>
          </a:p>
        </p:txBody>
      </p:sp>
      <p:sp>
        <p:nvSpPr>
          <p:cNvPr id="612354" name="Text Box 2">
            <a:extLst>
              <a:ext uri="{FF2B5EF4-FFF2-40B4-BE49-F238E27FC236}">
                <a16:creationId xmlns:a16="http://schemas.microsoft.com/office/drawing/2014/main" id="{0128F7A7-BA6E-E840-3F7E-F214FCC23DF1}"/>
              </a:ext>
            </a:extLst>
          </p:cNvPr>
          <p:cNvSpPr txBox="1">
            <a:spLocks noChangeArrowheads="1"/>
          </p:cNvSpPr>
          <p:nvPr/>
        </p:nvSpPr>
        <p:spPr bwMode="auto">
          <a:xfrm>
            <a:off x="246063" y="1319213"/>
            <a:ext cx="4070350" cy="151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0988" indent="-280988">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spcBef>
                <a:spcPct val="50000"/>
              </a:spcBef>
            </a:pPr>
            <a:r>
              <a:rPr lang="en-US" altLang="en-US" u="sng">
                <a:solidFill>
                  <a:schemeClr val="accent2"/>
                </a:solidFill>
                <a:latin typeface="Comic Sans MS" panose="030F0902030302020204" pitchFamily="66" charset="0"/>
              </a:rPr>
              <a:t>Edge router:</a:t>
            </a:r>
          </a:p>
          <a:p>
            <a:pPr>
              <a:lnSpc>
                <a:spcPct val="60000"/>
              </a:lnSpc>
              <a:spcBef>
                <a:spcPct val="50000"/>
              </a:spcBef>
              <a:buClr>
                <a:schemeClr val="accent2"/>
              </a:buClr>
              <a:buSzPct val="85000"/>
              <a:buFont typeface="Wingdings" pitchFamily="2" charset="2"/>
              <a:buChar char="q"/>
            </a:pPr>
            <a:r>
              <a:rPr lang="en-US" altLang="en-US" sz="2000">
                <a:solidFill>
                  <a:schemeClr val="accent2"/>
                </a:solidFill>
                <a:latin typeface="Comic Sans MS" panose="030F0902030302020204" pitchFamily="66" charset="0"/>
              </a:rPr>
              <a:t>per-flow</a:t>
            </a:r>
            <a:r>
              <a:rPr lang="en-US" altLang="en-US" sz="2000">
                <a:solidFill>
                  <a:schemeClr val="tx2"/>
                </a:solidFill>
                <a:latin typeface="Comic Sans MS" panose="030F0902030302020204" pitchFamily="66" charset="0"/>
              </a:rPr>
              <a:t> traffic management</a:t>
            </a:r>
          </a:p>
          <a:p>
            <a:pPr>
              <a:spcBef>
                <a:spcPct val="50000"/>
              </a:spcBef>
              <a:buClr>
                <a:schemeClr val="accent2"/>
              </a:buClr>
              <a:buSzPct val="85000"/>
              <a:buFont typeface="Wingdings" pitchFamily="2" charset="2"/>
              <a:buChar char="q"/>
            </a:pPr>
            <a:r>
              <a:rPr lang="en-US" altLang="en-US" sz="2000">
                <a:solidFill>
                  <a:schemeClr val="tx2"/>
                </a:solidFill>
                <a:latin typeface="Comic Sans MS" panose="030F0902030302020204" pitchFamily="66" charset="0"/>
              </a:rPr>
              <a:t>marks packets as </a:t>
            </a:r>
            <a:r>
              <a:rPr lang="en-US" altLang="en-US" sz="2000">
                <a:solidFill>
                  <a:srgbClr val="00CC00"/>
                </a:solidFill>
                <a:latin typeface="Comic Sans MS" panose="030F0902030302020204" pitchFamily="66" charset="0"/>
              </a:rPr>
              <a:t>in-profile</a:t>
            </a:r>
            <a:r>
              <a:rPr lang="en-US" altLang="en-US" sz="2000">
                <a:solidFill>
                  <a:schemeClr val="tx2"/>
                </a:solidFill>
                <a:latin typeface="Comic Sans MS" panose="030F0902030302020204" pitchFamily="66" charset="0"/>
              </a:rPr>
              <a:t> and </a:t>
            </a:r>
            <a:r>
              <a:rPr lang="en-US" altLang="en-US" sz="2000">
                <a:solidFill>
                  <a:srgbClr val="FF0000"/>
                </a:solidFill>
                <a:latin typeface="Comic Sans MS" panose="030F0902030302020204" pitchFamily="66" charset="0"/>
              </a:rPr>
              <a:t>out-profile</a:t>
            </a:r>
            <a:r>
              <a:rPr lang="en-US" altLang="en-US" sz="2000">
                <a:solidFill>
                  <a:schemeClr val="tx2"/>
                </a:solidFill>
                <a:latin typeface="Comic Sans MS" panose="030F0902030302020204" pitchFamily="66" charset="0"/>
              </a:rPr>
              <a:t> </a:t>
            </a:r>
          </a:p>
        </p:txBody>
      </p:sp>
      <p:sp>
        <p:nvSpPr>
          <p:cNvPr id="612355" name="Text Box 3">
            <a:extLst>
              <a:ext uri="{FF2B5EF4-FFF2-40B4-BE49-F238E27FC236}">
                <a16:creationId xmlns:a16="http://schemas.microsoft.com/office/drawing/2014/main" id="{267D9213-F015-1146-BDC0-A23731040B09}"/>
              </a:ext>
            </a:extLst>
          </p:cNvPr>
          <p:cNvSpPr txBox="1">
            <a:spLocks noChangeArrowheads="1"/>
          </p:cNvSpPr>
          <p:nvPr/>
        </p:nvSpPr>
        <p:spPr bwMode="auto">
          <a:xfrm>
            <a:off x="379413" y="3883025"/>
            <a:ext cx="4341812"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0988" indent="-280988">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u="sng">
                <a:solidFill>
                  <a:srgbClr val="FF0000"/>
                </a:solidFill>
                <a:latin typeface="Comic Sans MS" panose="030F0902030302020204" pitchFamily="66" charset="0"/>
              </a:rPr>
              <a:t>Core router:</a:t>
            </a:r>
          </a:p>
          <a:p>
            <a:pPr>
              <a:spcBef>
                <a:spcPct val="50000"/>
              </a:spcBef>
              <a:buClr>
                <a:schemeClr val="accent2"/>
              </a:buClr>
              <a:buSzPct val="85000"/>
              <a:buFont typeface="Wingdings" pitchFamily="2" charset="2"/>
              <a:buChar char="q"/>
            </a:pPr>
            <a:r>
              <a:rPr lang="en-US" altLang="en-US" sz="2000">
                <a:solidFill>
                  <a:srgbClr val="FF0000"/>
                </a:solidFill>
                <a:latin typeface="Comic Sans MS" panose="030F0902030302020204" pitchFamily="66" charset="0"/>
              </a:rPr>
              <a:t>per class</a:t>
            </a:r>
            <a:r>
              <a:rPr lang="en-US" altLang="en-US" sz="2000">
                <a:solidFill>
                  <a:schemeClr val="tx2"/>
                </a:solidFill>
                <a:latin typeface="Comic Sans MS" panose="030F0902030302020204" pitchFamily="66" charset="0"/>
              </a:rPr>
              <a:t> traffic management</a:t>
            </a:r>
          </a:p>
          <a:p>
            <a:pPr>
              <a:lnSpc>
                <a:spcPct val="80000"/>
              </a:lnSpc>
              <a:spcBef>
                <a:spcPct val="50000"/>
              </a:spcBef>
              <a:buClr>
                <a:schemeClr val="accent2"/>
              </a:buClr>
              <a:buSzPct val="85000"/>
              <a:buFont typeface="Wingdings" pitchFamily="2" charset="2"/>
              <a:buChar char="q"/>
            </a:pPr>
            <a:r>
              <a:rPr lang="en-US" altLang="en-US" sz="2000">
                <a:solidFill>
                  <a:schemeClr val="tx2"/>
                </a:solidFill>
                <a:latin typeface="Comic Sans MS" panose="030F0902030302020204" pitchFamily="66" charset="0"/>
              </a:rPr>
              <a:t> buffering and scheduling based on </a:t>
            </a:r>
            <a:r>
              <a:rPr lang="en-US" altLang="en-US" sz="2000">
                <a:solidFill>
                  <a:srgbClr val="FF0000"/>
                </a:solidFill>
                <a:latin typeface="Comic Sans MS" panose="030F0902030302020204" pitchFamily="66" charset="0"/>
              </a:rPr>
              <a:t>marking </a:t>
            </a:r>
            <a:r>
              <a:rPr lang="en-US" altLang="en-US" sz="2000">
                <a:latin typeface="Comic Sans MS" panose="030F0902030302020204" pitchFamily="66" charset="0"/>
              </a:rPr>
              <a:t>at edge</a:t>
            </a:r>
          </a:p>
          <a:p>
            <a:pPr>
              <a:lnSpc>
                <a:spcPct val="70000"/>
              </a:lnSpc>
              <a:spcBef>
                <a:spcPct val="50000"/>
              </a:spcBef>
              <a:buClr>
                <a:schemeClr val="accent2"/>
              </a:buClr>
              <a:buSzPct val="85000"/>
              <a:buFont typeface="Wingdings" pitchFamily="2" charset="2"/>
              <a:buChar char="q"/>
            </a:pPr>
            <a:r>
              <a:rPr lang="en-US" altLang="en-US" sz="2000">
                <a:latin typeface="Comic Sans MS" panose="030F0902030302020204" pitchFamily="66" charset="0"/>
              </a:rPr>
              <a:t> preference given to </a:t>
            </a:r>
            <a:r>
              <a:rPr lang="en-US" altLang="en-US" sz="2000">
                <a:solidFill>
                  <a:srgbClr val="00CC00"/>
                </a:solidFill>
                <a:latin typeface="Comic Sans MS" panose="030F0902030302020204" pitchFamily="66" charset="0"/>
              </a:rPr>
              <a:t>in-profile </a:t>
            </a:r>
            <a:r>
              <a:rPr lang="en-US" altLang="en-US" sz="2000">
                <a:latin typeface="Comic Sans MS" panose="030F0902030302020204" pitchFamily="66" charset="0"/>
              </a:rPr>
              <a:t>packets</a:t>
            </a:r>
          </a:p>
        </p:txBody>
      </p:sp>
      <p:grpSp>
        <p:nvGrpSpPr>
          <p:cNvPr id="612356" name="Group 4">
            <a:extLst>
              <a:ext uri="{FF2B5EF4-FFF2-40B4-BE49-F238E27FC236}">
                <a16:creationId xmlns:a16="http://schemas.microsoft.com/office/drawing/2014/main" id="{95655F89-6CA0-27CC-83F0-AF2B1BCF93F6}"/>
              </a:ext>
            </a:extLst>
          </p:cNvPr>
          <p:cNvGrpSpPr>
            <a:grpSpLocks/>
          </p:cNvGrpSpPr>
          <p:nvPr/>
        </p:nvGrpSpPr>
        <p:grpSpPr bwMode="auto">
          <a:xfrm>
            <a:off x="4313238" y="2647950"/>
            <a:ext cx="4691062" cy="3203575"/>
            <a:chOff x="2603" y="1673"/>
            <a:chExt cx="2955" cy="2018"/>
          </a:xfrm>
        </p:grpSpPr>
        <p:sp>
          <p:nvSpPr>
            <p:cNvPr id="612357" name="Line 5">
              <a:extLst>
                <a:ext uri="{FF2B5EF4-FFF2-40B4-BE49-F238E27FC236}">
                  <a16:creationId xmlns:a16="http://schemas.microsoft.com/office/drawing/2014/main" id="{558F1CBA-C3AB-6DD0-7456-F6434653D9E9}"/>
                </a:ext>
              </a:extLst>
            </p:cNvPr>
            <p:cNvSpPr>
              <a:spLocks noChangeShapeType="1"/>
            </p:cNvSpPr>
            <p:nvPr/>
          </p:nvSpPr>
          <p:spPr bwMode="auto">
            <a:xfrm flipV="1">
              <a:off x="5040" y="3552"/>
              <a:ext cx="298" cy="35"/>
            </a:xfrm>
            <a:prstGeom prst="line">
              <a:avLst/>
            </a:prstGeom>
            <a:noFill/>
            <a:ln w="38100">
              <a:solidFill>
                <a:srgbClr val="8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12358" name="Group 6">
              <a:extLst>
                <a:ext uri="{FF2B5EF4-FFF2-40B4-BE49-F238E27FC236}">
                  <a16:creationId xmlns:a16="http://schemas.microsoft.com/office/drawing/2014/main" id="{C56ACC8B-8705-37AD-7E5D-1CF42145A20D}"/>
                </a:ext>
              </a:extLst>
            </p:cNvPr>
            <p:cNvGrpSpPr>
              <a:grpSpLocks/>
            </p:cNvGrpSpPr>
            <p:nvPr/>
          </p:nvGrpSpPr>
          <p:grpSpPr bwMode="auto">
            <a:xfrm>
              <a:off x="2603" y="1673"/>
              <a:ext cx="2607" cy="1975"/>
              <a:chOff x="2603" y="1673"/>
              <a:chExt cx="2607" cy="1975"/>
            </a:xfrm>
          </p:grpSpPr>
          <p:sp>
            <p:nvSpPr>
              <p:cNvPr id="612359" name="Freeform 7">
                <a:extLst>
                  <a:ext uri="{FF2B5EF4-FFF2-40B4-BE49-F238E27FC236}">
                    <a16:creationId xmlns:a16="http://schemas.microsoft.com/office/drawing/2014/main" id="{5CEE6BF6-C2A1-BDFB-BE65-2E5822F3CC06}"/>
                  </a:ext>
                </a:extLst>
              </p:cNvPr>
              <p:cNvSpPr>
                <a:spLocks/>
              </p:cNvSpPr>
              <p:nvPr/>
            </p:nvSpPr>
            <p:spPr bwMode="auto">
              <a:xfrm>
                <a:off x="4223" y="2803"/>
                <a:ext cx="948" cy="845"/>
              </a:xfrm>
              <a:custGeom>
                <a:avLst/>
                <a:gdLst>
                  <a:gd name="T0" fmla="*/ 27 w 2135"/>
                  <a:gd name="T1" fmla="*/ 652 h 1662"/>
                  <a:gd name="T2" fmla="*/ 105 w 2135"/>
                  <a:gd name="T3" fmla="*/ 76 h 1662"/>
                  <a:gd name="T4" fmla="*/ 657 w 2135"/>
                  <a:gd name="T5" fmla="*/ 196 h 1662"/>
                  <a:gd name="T6" fmla="*/ 1209 w 2135"/>
                  <a:gd name="T7" fmla="*/ 100 h 1662"/>
                  <a:gd name="T8" fmla="*/ 2001 w 2135"/>
                  <a:gd name="T9" fmla="*/ 406 h 1662"/>
                  <a:gd name="T10" fmla="*/ 2013 w 2135"/>
                  <a:gd name="T11" fmla="*/ 1144 h 1662"/>
                  <a:gd name="T12" fmla="*/ 1581 w 2135"/>
                  <a:gd name="T13" fmla="*/ 1600 h 1662"/>
                  <a:gd name="T14" fmla="*/ 813 w 2135"/>
                  <a:gd name="T15" fmla="*/ 1516 h 1662"/>
                  <a:gd name="T16" fmla="*/ 501 w 2135"/>
                  <a:gd name="T17" fmla="*/ 1270 h 1662"/>
                  <a:gd name="T18" fmla="*/ 183 w 2135"/>
                  <a:gd name="T19" fmla="*/ 1066 h 1662"/>
                  <a:gd name="T20" fmla="*/ 27 w 2135"/>
                  <a:gd name="T21" fmla="*/ 652 h 1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360" name="Freeform 8">
                <a:extLst>
                  <a:ext uri="{FF2B5EF4-FFF2-40B4-BE49-F238E27FC236}">
                    <a16:creationId xmlns:a16="http://schemas.microsoft.com/office/drawing/2014/main" id="{E0C30944-B1BE-0B1C-6EA2-BB898BADA7AE}"/>
                  </a:ext>
                </a:extLst>
              </p:cNvPr>
              <p:cNvSpPr>
                <a:spLocks/>
              </p:cNvSpPr>
              <p:nvPr/>
            </p:nvSpPr>
            <p:spPr bwMode="auto">
              <a:xfrm>
                <a:off x="4254" y="1781"/>
                <a:ext cx="734" cy="986"/>
              </a:xfrm>
              <a:custGeom>
                <a:avLst/>
                <a:gdLst>
                  <a:gd name="T0" fmla="*/ 239 w 1292"/>
                  <a:gd name="T1" fmla="*/ 7 h 1255"/>
                  <a:gd name="T2" fmla="*/ 35 w 1292"/>
                  <a:gd name="T3" fmla="*/ 157 h 1255"/>
                  <a:gd name="T4" fmla="*/ 29 w 1292"/>
                  <a:gd name="T5" fmla="*/ 523 h 1255"/>
                  <a:gd name="T6" fmla="*/ 53 w 1292"/>
                  <a:gd name="T7" fmla="*/ 829 h 1255"/>
                  <a:gd name="T8" fmla="*/ 245 w 1292"/>
                  <a:gd name="T9" fmla="*/ 871 h 1255"/>
                  <a:gd name="T10" fmla="*/ 647 w 1292"/>
                  <a:gd name="T11" fmla="*/ 1129 h 1255"/>
                  <a:gd name="T12" fmla="*/ 995 w 1292"/>
                  <a:gd name="T13" fmla="*/ 1237 h 1255"/>
                  <a:gd name="T14" fmla="*/ 1199 w 1292"/>
                  <a:gd name="T15" fmla="*/ 1021 h 1255"/>
                  <a:gd name="T16" fmla="*/ 1271 w 1292"/>
                  <a:gd name="T17" fmla="*/ 445 h 1255"/>
                  <a:gd name="T18" fmla="*/ 1205 w 1292"/>
                  <a:gd name="T19" fmla="*/ 211 h 1255"/>
                  <a:gd name="T20" fmla="*/ 749 w 1292"/>
                  <a:gd name="T21" fmla="*/ 115 h 1255"/>
                  <a:gd name="T22" fmla="*/ 239 w 1292"/>
                  <a:gd name="T23" fmla="*/ 7 h 1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361" name="Freeform 9">
                <a:extLst>
                  <a:ext uri="{FF2B5EF4-FFF2-40B4-BE49-F238E27FC236}">
                    <a16:creationId xmlns:a16="http://schemas.microsoft.com/office/drawing/2014/main" id="{0E9C4A92-0D2B-55DA-32BD-196CAE85BA73}"/>
                  </a:ext>
                </a:extLst>
              </p:cNvPr>
              <p:cNvSpPr>
                <a:spLocks/>
              </p:cNvSpPr>
              <p:nvPr/>
            </p:nvSpPr>
            <p:spPr bwMode="auto">
              <a:xfrm>
                <a:off x="3106" y="1819"/>
                <a:ext cx="979" cy="1128"/>
              </a:xfrm>
              <a:custGeom>
                <a:avLst/>
                <a:gdLst>
                  <a:gd name="T0" fmla="*/ 550 w 1340"/>
                  <a:gd name="T1" fmla="*/ 42 h 1191"/>
                  <a:gd name="T2" fmla="*/ 82 w 1340"/>
                  <a:gd name="T3" fmla="*/ 60 h 1191"/>
                  <a:gd name="T4" fmla="*/ 58 w 1340"/>
                  <a:gd name="T5" fmla="*/ 402 h 1191"/>
                  <a:gd name="T6" fmla="*/ 28 w 1340"/>
                  <a:gd name="T7" fmla="*/ 720 h 1191"/>
                  <a:gd name="T8" fmla="*/ 112 w 1340"/>
                  <a:gd name="T9" fmla="*/ 870 h 1191"/>
                  <a:gd name="T10" fmla="*/ 538 w 1340"/>
                  <a:gd name="T11" fmla="*/ 876 h 1191"/>
                  <a:gd name="T12" fmla="*/ 640 w 1340"/>
                  <a:gd name="T13" fmla="*/ 1128 h 1191"/>
                  <a:gd name="T14" fmla="*/ 1234 w 1340"/>
                  <a:gd name="T15" fmla="*/ 1098 h 1191"/>
                  <a:gd name="T16" fmla="*/ 1276 w 1340"/>
                  <a:gd name="T17" fmla="*/ 570 h 1191"/>
                  <a:gd name="T18" fmla="*/ 1204 w 1340"/>
                  <a:gd name="T19" fmla="*/ 342 h 1191"/>
                  <a:gd name="T20" fmla="*/ 760 w 1340"/>
                  <a:gd name="T21" fmla="*/ 288 h 1191"/>
                  <a:gd name="T22" fmla="*/ 550 w 1340"/>
                  <a:gd name="T23" fmla="*/ 42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40" h="1191">
                    <a:moveTo>
                      <a:pt x="550" y="42"/>
                    </a:moveTo>
                    <a:cubicBezTo>
                      <a:pt x="437" y="4"/>
                      <a:pt x="164" y="0"/>
                      <a:pt x="82" y="60"/>
                    </a:cubicBezTo>
                    <a:cubicBezTo>
                      <a:pt x="0" y="120"/>
                      <a:pt x="67" y="292"/>
                      <a:pt x="58" y="402"/>
                    </a:cubicBezTo>
                    <a:cubicBezTo>
                      <a:pt x="49" y="512"/>
                      <a:pt x="19" y="642"/>
                      <a:pt x="28" y="720"/>
                    </a:cubicBezTo>
                    <a:cubicBezTo>
                      <a:pt x="37" y="798"/>
                      <a:pt x="27" y="844"/>
                      <a:pt x="112" y="870"/>
                    </a:cubicBezTo>
                    <a:cubicBezTo>
                      <a:pt x="197" y="896"/>
                      <a:pt x="450" y="833"/>
                      <a:pt x="538" y="876"/>
                    </a:cubicBezTo>
                    <a:cubicBezTo>
                      <a:pt x="626" y="919"/>
                      <a:pt x="524" y="1091"/>
                      <a:pt x="640" y="1128"/>
                    </a:cubicBezTo>
                    <a:cubicBezTo>
                      <a:pt x="756" y="1165"/>
                      <a:pt x="1128" y="1191"/>
                      <a:pt x="1234" y="1098"/>
                    </a:cubicBezTo>
                    <a:cubicBezTo>
                      <a:pt x="1340" y="1005"/>
                      <a:pt x="1281" y="696"/>
                      <a:pt x="1276" y="570"/>
                    </a:cubicBezTo>
                    <a:cubicBezTo>
                      <a:pt x="1271" y="444"/>
                      <a:pt x="1290" y="389"/>
                      <a:pt x="1204" y="342"/>
                    </a:cubicBezTo>
                    <a:cubicBezTo>
                      <a:pt x="1118" y="295"/>
                      <a:pt x="868" y="338"/>
                      <a:pt x="760" y="288"/>
                    </a:cubicBezTo>
                    <a:cubicBezTo>
                      <a:pt x="652" y="238"/>
                      <a:pt x="663" y="80"/>
                      <a:pt x="550" y="42"/>
                    </a:cubicBez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12362" name="Picture 10">
                <a:extLst>
                  <a:ext uri="{FF2B5EF4-FFF2-40B4-BE49-F238E27FC236}">
                    <a16:creationId xmlns:a16="http://schemas.microsoft.com/office/drawing/2014/main" id="{A62E9FAB-90B9-C843-F252-D67255B722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3" y="2551"/>
                <a:ext cx="231" cy="235"/>
              </a:xfrm>
              <a:prstGeom prst="rect">
                <a:avLst/>
              </a:prstGeom>
              <a:solidFill>
                <a:schemeClr val="accent2"/>
              </a:solidFill>
            </p:spPr>
          </p:pic>
          <p:sp>
            <p:nvSpPr>
              <p:cNvPr id="612363" name="Line 11">
                <a:extLst>
                  <a:ext uri="{FF2B5EF4-FFF2-40B4-BE49-F238E27FC236}">
                    <a16:creationId xmlns:a16="http://schemas.microsoft.com/office/drawing/2014/main" id="{D027C050-0045-DA76-390B-8AF809646325}"/>
                  </a:ext>
                </a:extLst>
              </p:cNvPr>
              <p:cNvSpPr>
                <a:spLocks noChangeShapeType="1"/>
              </p:cNvSpPr>
              <p:nvPr/>
            </p:nvSpPr>
            <p:spPr bwMode="auto">
              <a:xfrm>
                <a:off x="4712" y="2697"/>
                <a:ext cx="0" cy="169"/>
              </a:xfrm>
              <a:prstGeom prst="line">
                <a:avLst/>
              </a:prstGeom>
              <a:noFill/>
              <a:ln w="38100">
                <a:solidFill>
                  <a:srgbClr val="8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12364" name="Group 12">
                <a:extLst>
                  <a:ext uri="{FF2B5EF4-FFF2-40B4-BE49-F238E27FC236}">
                    <a16:creationId xmlns:a16="http://schemas.microsoft.com/office/drawing/2014/main" id="{3FE4EEDD-4E6F-C0CC-413B-4F16066AB411}"/>
                  </a:ext>
                </a:extLst>
              </p:cNvPr>
              <p:cNvGrpSpPr>
                <a:grpSpLocks/>
              </p:cNvGrpSpPr>
              <p:nvPr/>
            </p:nvGrpSpPr>
            <p:grpSpPr bwMode="auto">
              <a:xfrm>
                <a:off x="3068" y="2587"/>
                <a:ext cx="217" cy="101"/>
                <a:chOff x="3600" y="219"/>
                <a:chExt cx="360" cy="175"/>
              </a:xfrm>
            </p:grpSpPr>
            <p:sp>
              <p:nvSpPr>
                <p:cNvPr id="612365" name="Oval 13">
                  <a:extLst>
                    <a:ext uri="{FF2B5EF4-FFF2-40B4-BE49-F238E27FC236}">
                      <a16:creationId xmlns:a16="http://schemas.microsoft.com/office/drawing/2014/main" id="{3102DCDC-36A2-CDEE-002D-18B47C68FCBA}"/>
                    </a:ext>
                  </a:extLst>
                </p:cNvPr>
                <p:cNvSpPr>
                  <a:spLocks noChangeArrowheads="1"/>
                </p:cNvSpPr>
                <p:nvPr/>
              </p:nvSpPr>
              <p:spPr bwMode="auto">
                <a:xfrm>
                  <a:off x="3603" y="297"/>
                  <a:ext cx="357" cy="97"/>
                </a:xfrm>
                <a:prstGeom prst="ellipse">
                  <a:avLst/>
                </a:prstGeom>
                <a:solidFill>
                  <a:srgbClr val="0000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366" name="Line 14">
                  <a:extLst>
                    <a:ext uri="{FF2B5EF4-FFF2-40B4-BE49-F238E27FC236}">
                      <a16:creationId xmlns:a16="http://schemas.microsoft.com/office/drawing/2014/main" id="{C17A6E53-049E-B464-40E6-AF2B0DE01321}"/>
                    </a:ext>
                  </a:extLst>
                </p:cNvPr>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367" name="Line 15">
                  <a:extLst>
                    <a:ext uri="{FF2B5EF4-FFF2-40B4-BE49-F238E27FC236}">
                      <a16:creationId xmlns:a16="http://schemas.microsoft.com/office/drawing/2014/main" id="{7E8BF1FA-E685-B18C-559A-77DBA210392E}"/>
                    </a:ext>
                  </a:extLst>
                </p:cNvPr>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368" name="Rectangle 16">
                  <a:extLst>
                    <a:ext uri="{FF2B5EF4-FFF2-40B4-BE49-F238E27FC236}">
                      <a16:creationId xmlns:a16="http://schemas.microsoft.com/office/drawing/2014/main" id="{522AA042-5ECC-FECA-311D-46912ED860C6}"/>
                    </a:ext>
                  </a:extLst>
                </p:cNvPr>
                <p:cNvSpPr>
                  <a:spLocks noChangeArrowheads="1"/>
                </p:cNvSpPr>
                <p:nvPr/>
              </p:nvSpPr>
              <p:spPr bwMode="auto">
                <a:xfrm>
                  <a:off x="3603" y="289"/>
                  <a:ext cx="354" cy="59"/>
                </a:xfrm>
                <a:prstGeom prst="rect">
                  <a:avLst/>
                </a:prstGeom>
                <a:solidFill>
                  <a:srgbClr val="0000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en-US" sz="2400">
                    <a:latin typeface="Times New Roman" panose="02020603050405020304" pitchFamily="18" charset="0"/>
                  </a:endParaRPr>
                </a:p>
              </p:txBody>
            </p:sp>
            <p:sp>
              <p:nvSpPr>
                <p:cNvPr id="612369" name="Oval 17">
                  <a:extLst>
                    <a:ext uri="{FF2B5EF4-FFF2-40B4-BE49-F238E27FC236}">
                      <a16:creationId xmlns:a16="http://schemas.microsoft.com/office/drawing/2014/main" id="{DEBF182A-1FE0-4DB2-1A32-F4C0489E912C}"/>
                    </a:ext>
                  </a:extLst>
                </p:cNvPr>
                <p:cNvSpPr>
                  <a:spLocks noChangeArrowheads="1"/>
                </p:cNvSpPr>
                <p:nvPr/>
              </p:nvSpPr>
              <p:spPr bwMode="auto">
                <a:xfrm>
                  <a:off x="3600" y="219"/>
                  <a:ext cx="357" cy="113"/>
                </a:xfrm>
                <a:prstGeom prst="ellipse">
                  <a:avLst/>
                </a:prstGeom>
                <a:solidFill>
                  <a:srgbClr val="0000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12370" name="Group 18">
                  <a:extLst>
                    <a:ext uri="{FF2B5EF4-FFF2-40B4-BE49-F238E27FC236}">
                      <a16:creationId xmlns:a16="http://schemas.microsoft.com/office/drawing/2014/main" id="{24E7B33B-B89A-565D-1488-FDD12724C385}"/>
                    </a:ext>
                  </a:extLst>
                </p:cNvPr>
                <p:cNvGrpSpPr>
                  <a:grpSpLocks/>
                </p:cNvGrpSpPr>
                <p:nvPr/>
              </p:nvGrpSpPr>
              <p:grpSpPr bwMode="auto">
                <a:xfrm>
                  <a:off x="3686" y="244"/>
                  <a:ext cx="177" cy="66"/>
                  <a:chOff x="2848" y="848"/>
                  <a:chExt cx="140" cy="98"/>
                </a:xfrm>
              </p:grpSpPr>
              <p:sp>
                <p:nvSpPr>
                  <p:cNvPr id="612371" name="Line 19">
                    <a:extLst>
                      <a:ext uri="{FF2B5EF4-FFF2-40B4-BE49-F238E27FC236}">
                        <a16:creationId xmlns:a16="http://schemas.microsoft.com/office/drawing/2014/main" id="{1A97CBE0-F094-7111-1997-231421B81761}"/>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372" name="Line 20">
                    <a:extLst>
                      <a:ext uri="{FF2B5EF4-FFF2-40B4-BE49-F238E27FC236}">
                        <a16:creationId xmlns:a16="http://schemas.microsoft.com/office/drawing/2014/main" id="{F54F53A9-618A-536E-8B15-A5C6A2E045EC}"/>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373" name="Line 21">
                    <a:extLst>
                      <a:ext uri="{FF2B5EF4-FFF2-40B4-BE49-F238E27FC236}">
                        <a16:creationId xmlns:a16="http://schemas.microsoft.com/office/drawing/2014/main" id="{7ECB8674-901E-C6AF-49C1-A16C6D931FB3}"/>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12374" name="Group 22">
                  <a:extLst>
                    <a:ext uri="{FF2B5EF4-FFF2-40B4-BE49-F238E27FC236}">
                      <a16:creationId xmlns:a16="http://schemas.microsoft.com/office/drawing/2014/main" id="{938ED461-C5BE-B36F-AE6D-4DDB9D68C37E}"/>
                    </a:ext>
                  </a:extLst>
                </p:cNvPr>
                <p:cNvGrpSpPr>
                  <a:grpSpLocks/>
                </p:cNvGrpSpPr>
                <p:nvPr/>
              </p:nvGrpSpPr>
              <p:grpSpPr bwMode="auto">
                <a:xfrm flipV="1">
                  <a:off x="3686" y="243"/>
                  <a:ext cx="177" cy="66"/>
                  <a:chOff x="2848" y="848"/>
                  <a:chExt cx="140" cy="98"/>
                </a:xfrm>
              </p:grpSpPr>
              <p:sp>
                <p:nvSpPr>
                  <p:cNvPr id="612375" name="Line 23">
                    <a:extLst>
                      <a:ext uri="{FF2B5EF4-FFF2-40B4-BE49-F238E27FC236}">
                        <a16:creationId xmlns:a16="http://schemas.microsoft.com/office/drawing/2014/main" id="{F9A0B2C1-69F3-EA22-D067-48CF2E427BB0}"/>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376" name="Line 24">
                    <a:extLst>
                      <a:ext uri="{FF2B5EF4-FFF2-40B4-BE49-F238E27FC236}">
                        <a16:creationId xmlns:a16="http://schemas.microsoft.com/office/drawing/2014/main" id="{3F725017-48B3-AC35-141A-B4C82094984C}"/>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377" name="Line 25">
                    <a:extLst>
                      <a:ext uri="{FF2B5EF4-FFF2-40B4-BE49-F238E27FC236}">
                        <a16:creationId xmlns:a16="http://schemas.microsoft.com/office/drawing/2014/main" id="{BECD55E1-7340-0AC7-E1B5-EA11C3315ED1}"/>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612378" name="Line 26">
                <a:extLst>
                  <a:ext uri="{FF2B5EF4-FFF2-40B4-BE49-F238E27FC236}">
                    <a16:creationId xmlns:a16="http://schemas.microsoft.com/office/drawing/2014/main" id="{8032126A-8E1A-F52D-8BE2-9FCC314EF3A3}"/>
                  </a:ext>
                </a:extLst>
              </p:cNvPr>
              <p:cNvSpPr>
                <a:spLocks noChangeShapeType="1"/>
              </p:cNvSpPr>
              <p:nvPr/>
            </p:nvSpPr>
            <p:spPr bwMode="auto">
              <a:xfrm flipV="1">
                <a:off x="3232" y="2386"/>
                <a:ext cx="132" cy="201"/>
              </a:xfrm>
              <a:prstGeom prst="line">
                <a:avLst/>
              </a:prstGeom>
              <a:noFill/>
              <a:ln w="38100">
                <a:solidFill>
                  <a:srgbClr val="8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379" name="Line 27">
                <a:extLst>
                  <a:ext uri="{FF2B5EF4-FFF2-40B4-BE49-F238E27FC236}">
                    <a16:creationId xmlns:a16="http://schemas.microsoft.com/office/drawing/2014/main" id="{88CF4635-7C05-4C6A-C8B9-D5EC289B86FD}"/>
                  </a:ext>
                </a:extLst>
              </p:cNvPr>
              <p:cNvSpPr>
                <a:spLocks noChangeShapeType="1"/>
              </p:cNvSpPr>
              <p:nvPr/>
            </p:nvSpPr>
            <p:spPr bwMode="auto">
              <a:xfrm flipV="1">
                <a:off x="3860" y="2184"/>
                <a:ext cx="66" cy="167"/>
              </a:xfrm>
              <a:prstGeom prst="line">
                <a:avLst/>
              </a:prstGeom>
              <a:noFill/>
              <a:ln w="38100">
                <a:solidFill>
                  <a:srgbClr val="8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380" name="Line 28">
                <a:extLst>
                  <a:ext uri="{FF2B5EF4-FFF2-40B4-BE49-F238E27FC236}">
                    <a16:creationId xmlns:a16="http://schemas.microsoft.com/office/drawing/2014/main" id="{FAD3626D-BEC8-7F50-5182-425C38A66610}"/>
                  </a:ext>
                </a:extLst>
              </p:cNvPr>
              <p:cNvSpPr>
                <a:spLocks noChangeShapeType="1"/>
              </p:cNvSpPr>
              <p:nvPr/>
            </p:nvSpPr>
            <p:spPr bwMode="auto">
              <a:xfrm>
                <a:off x="3860" y="2419"/>
                <a:ext cx="66" cy="202"/>
              </a:xfrm>
              <a:prstGeom prst="line">
                <a:avLst/>
              </a:prstGeom>
              <a:noFill/>
              <a:ln w="38100">
                <a:solidFill>
                  <a:srgbClr val="8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381" name="Line 29">
                <a:extLst>
                  <a:ext uri="{FF2B5EF4-FFF2-40B4-BE49-F238E27FC236}">
                    <a16:creationId xmlns:a16="http://schemas.microsoft.com/office/drawing/2014/main" id="{CDC47408-4B30-2A0F-E352-0F5896F56B9C}"/>
                  </a:ext>
                </a:extLst>
              </p:cNvPr>
              <p:cNvSpPr>
                <a:spLocks noChangeShapeType="1"/>
              </p:cNvSpPr>
              <p:nvPr/>
            </p:nvSpPr>
            <p:spPr bwMode="auto">
              <a:xfrm>
                <a:off x="3265" y="2116"/>
                <a:ext cx="99" cy="235"/>
              </a:xfrm>
              <a:prstGeom prst="line">
                <a:avLst/>
              </a:prstGeom>
              <a:noFill/>
              <a:ln w="38100">
                <a:solidFill>
                  <a:srgbClr val="8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12382" name="Picture 30">
                <a:extLst>
                  <a:ext uri="{FF2B5EF4-FFF2-40B4-BE49-F238E27FC236}">
                    <a16:creationId xmlns:a16="http://schemas.microsoft.com/office/drawing/2014/main" id="{20450913-E008-65BB-602E-CBDAD5C07B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3" y="2185"/>
                <a:ext cx="231" cy="236"/>
              </a:xfrm>
              <a:prstGeom prst="rect">
                <a:avLst/>
              </a:prstGeom>
              <a:solidFill>
                <a:schemeClr val="accent2"/>
              </a:solidFill>
            </p:spPr>
          </p:pic>
          <p:grpSp>
            <p:nvGrpSpPr>
              <p:cNvPr id="612383" name="Group 31">
                <a:extLst>
                  <a:ext uri="{FF2B5EF4-FFF2-40B4-BE49-F238E27FC236}">
                    <a16:creationId xmlns:a16="http://schemas.microsoft.com/office/drawing/2014/main" id="{81653299-4FA0-A5DE-0B48-C449E32DFDC2}"/>
                  </a:ext>
                </a:extLst>
              </p:cNvPr>
              <p:cNvGrpSpPr>
                <a:grpSpLocks/>
              </p:cNvGrpSpPr>
              <p:nvPr/>
            </p:nvGrpSpPr>
            <p:grpSpPr bwMode="auto">
              <a:xfrm>
                <a:off x="4591" y="2627"/>
                <a:ext cx="216" cy="103"/>
                <a:chOff x="3600" y="219"/>
                <a:chExt cx="360" cy="175"/>
              </a:xfrm>
            </p:grpSpPr>
            <p:sp>
              <p:nvSpPr>
                <p:cNvPr id="612384" name="Oval 32">
                  <a:extLst>
                    <a:ext uri="{FF2B5EF4-FFF2-40B4-BE49-F238E27FC236}">
                      <a16:creationId xmlns:a16="http://schemas.microsoft.com/office/drawing/2014/main" id="{887A8878-43B4-E085-AA8C-BD1B66AA9E79}"/>
                    </a:ext>
                  </a:extLst>
                </p:cNvPr>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385" name="Line 33">
                  <a:extLst>
                    <a:ext uri="{FF2B5EF4-FFF2-40B4-BE49-F238E27FC236}">
                      <a16:creationId xmlns:a16="http://schemas.microsoft.com/office/drawing/2014/main" id="{E7941E3C-1084-D78C-A362-2E4DA31AE85E}"/>
                    </a:ext>
                  </a:extLst>
                </p:cNvPr>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386" name="Line 34">
                  <a:extLst>
                    <a:ext uri="{FF2B5EF4-FFF2-40B4-BE49-F238E27FC236}">
                      <a16:creationId xmlns:a16="http://schemas.microsoft.com/office/drawing/2014/main" id="{48E338BD-0BF6-908C-1008-F2574D861FCB}"/>
                    </a:ext>
                  </a:extLst>
                </p:cNvPr>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387" name="Rectangle 35">
                  <a:extLst>
                    <a:ext uri="{FF2B5EF4-FFF2-40B4-BE49-F238E27FC236}">
                      <a16:creationId xmlns:a16="http://schemas.microsoft.com/office/drawing/2014/main" id="{D824ED97-BCF3-A12A-D224-793A984793F7}"/>
                    </a:ext>
                  </a:extLst>
                </p:cNvPr>
                <p:cNvSpPr>
                  <a:spLocks noChangeArrowheads="1"/>
                </p:cNvSpPr>
                <p:nvPr/>
              </p:nvSpPr>
              <p:spPr bwMode="auto">
                <a:xfrm>
                  <a:off x="3603" y="289"/>
                  <a:ext cx="354" cy="59"/>
                </a:xfrm>
                <a:prstGeom prst="rect">
                  <a:avLst/>
                </a:prstGeom>
                <a:solidFill>
                  <a:srgbClr val="FF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en-US" sz="2400">
                    <a:latin typeface="Times New Roman" panose="02020603050405020304" pitchFamily="18" charset="0"/>
                  </a:endParaRPr>
                </a:p>
              </p:txBody>
            </p:sp>
            <p:sp>
              <p:nvSpPr>
                <p:cNvPr id="612388" name="Oval 36">
                  <a:extLst>
                    <a:ext uri="{FF2B5EF4-FFF2-40B4-BE49-F238E27FC236}">
                      <a16:creationId xmlns:a16="http://schemas.microsoft.com/office/drawing/2014/main" id="{CEF304E5-0325-0A03-A952-8FC60DADAB49}"/>
                    </a:ext>
                  </a:extLst>
                </p:cNvPr>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12389" name="Group 37">
                  <a:extLst>
                    <a:ext uri="{FF2B5EF4-FFF2-40B4-BE49-F238E27FC236}">
                      <a16:creationId xmlns:a16="http://schemas.microsoft.com/office/drawing/2014/main" id="{67DDB368-F8D3-3F00-2201-DD5698CF3BA0}"/>
                    </a:ext>
                  </a:extLst>
                </p:cNvPr>
                <p:cNvGrpSpPr>
                  <a:grpSpLocks/>
                </p:cNvGrpSpPr>
                <p:nvPr/>
              </p:nvGrpSpPr>
              <p:grpSpPr bwMode="auto">
                <a:xfrm>
                  <a:off x="3686" y="244"/>
                  <a:ext cx="177" cy="66"/>
                  <a:chOff x="2848" y="848"/>
                  <a:chExt cx="140" cy="98"/>
                </a:xfrm>
              </p:grpSpPr>
              <p:sp>
                <p:nvSpPr>
                  <p:cNvPr id="612390" name="Line 38">
                    <a:extLst>
                      <a:ext uri="{FF2B5EF4-FFF2-40B4-BE49-F238E27FC236}">
                        <a16:creationId xmlns:a16="http://schemas.microsoft.com/office/drawing/2014/main" id="{DBDBAF31-DA3D-1B9D-DD88-E9F9B90FAEE9}"/>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391" name="Line 39">
                    <a:extLst>
                      <a:ext uri="{FF2B5EF4-FFF2-40B4-BE49-F238E27FC236}">
                        <a16:creationId xmlns:a16="http://schemas.microsoft.com/office/drawing/2014/main" id="{9CB34309-FDBB-B2E5-9C5F-7EA3F6C73D76}"/>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392" name="Line 40">
                    <a:extLst>
                      <a:ext uri="{FF2B5EF4-FFF2-40B4-BE49-F238E27FC236}">
                        <a16:creationId xmlns:a16="http://schemas.microsoft.com/office/drawing/2014/main" id="{94B178F8-1CF1-290A-160D-DE9824A49E7D}"/>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12393" name="Group 41">
                  <a:extLst>
                    <a:ext uri="{FF2B5EF4-FFF2-40B4-BE49-F238E27FC236}">
                      <a16:creationId xmlns:a16="http://schemas.microsoft.com/office/drawing/2014/main" id="{96014D45-B325-AD27-3B08-79203B42A032}"/>
                    </a:ext>
                  </a:extLst>
                </p:cNvPr>
                <p:cNvGrpSpPr>
                  <a:grpSpLocks/>
                </p:cNvGrpSpPr>
                <p:nvPr/>
              </p:nvGrpSpPr>
              <p:grpSpPr bwMode="auto">
                <a:xfrm flipV="1">
                  <a:off x="3686" y="243"/>
                  <a:ext cx="177" cy="66"/>
                  <a:chOff x="2848" y="848"/>
                  <a:chExt cx="140" cy="98"/>
                </a:xfrm>
              </p:grpSpPr>
              <p:sp>
                <p:nvSpPr>
                  <p:cNvPr id="612394" name="Line 42">
                    <a:extLst>
                      <a:ext uri="{FF2B5EF4-FFF2-40B4-BE49-F238E27FC236}">
                        <a16:creationId xmlns:a16="http://schemas.microsoft.com/office/drawing/2014/main" id="{B0D0450A-0F01-4679-D021-B0560B4A141D}"/>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395" name="Line 43">
                    <a:extLst>
                      <a:ext uri="{FF2B5EF4-FFF2-40B4-BE49-F238E27FC236}">
                        <a16:creationId xmlns:a16="http://schemas.microsoft.com/office/drawing/2014/main" id="{870E3952-C660-EDD7-2E33-86A7D0D3190B}"/>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396" name="Line 44">
                    <a:extLst>
                      <a:ext uri="{FF2B5EF4-FFF2-40B4-BE49-F238E27FC236}">
                        <a16:creationId xmlns:a16="http://schemas.microsoft.com/office/drawing/2014/main" id="{77AF447D-67E0-77A6-DDBD-C223AC9313B5}"/>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612397" name="Group 45">
                <a:extLst>
                  <a:ext uri="{FF2B5EF4-FFF2-40B4-BE49-F238E27FC236}">
                    <a16:creationId xmlns:a16="http://schemas.microsoft.com/office/drawing/2014/main" id="{74F67F8F-27CE-61BE-4B92-553799ABD17E}"/>
                  </a:ext>
                </a:extLst>
              </p:cNvPr>
              <p:cNvGrpSpPr>
                <a:grpSpLocks/>
              </p:cNvGrpSpPr>
              <p:nvPr/>
            </p:nvGrpSpPr>
            <p:grpSpPr bwMode="auto">
              <a:xfrm>
                <a:off x="4621" y="2838"/>
                <a:ext cx="218" cy="104"/>
                <a:chOff x="3600" y="219"/>
                <a:chExt cx="360" cy="175"/>
              </a:xfrm>
            </p:grpSpPr>
            <p:sp>
              <p:nvSpPr>
                <p:cNvPr id="612398" name="Oval 46">
                  <a:extLst>
                    <a:ext uri="{FF2B5EF4-FFF2-40B4-BE49-F238E27FC236}">
                      <a16:creationId xmlns:a16="http://schemas.microsoft.com/office/drawing/2014/main" id="{65A0F902-A61D-0B5C-2976-683101ECBEA4}"/>
                    </a:ext>
                  </a:extLst>
                </p:cNvPr>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399" name="Line 47">
                  <a:extLst>
                    <a:ext uri="{FF2B5EF4-FFF2-40B4-BE49-F238E27FC236}">
                      <a16:creationId xmlns:a16="http://schemas.microsoft.com/office/drawing/2014/main" id="{61E97160-14A9-55B8-94B9-1D6783B8E89E}"/>
                    </a:ext>
                  </a:extLst>
                </p:cNvPr>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400" name="Line 48">
                  <a:extLst>
                    <a:ext uri="{FF2B5EF4-FFF2-40B4-BE49-F238E27FC236}">
                      <a16:creationId xmlns:a16="http://schemas.microsoft.com/office/drawing/2014/main" id="{6D240CBA-9092-66D3-7874-D315F00583CE}"/>
                    </a:ext>
                  </a:extLst>
                </p:cNvPr>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401" name="Rectangle 49">
                  <a:extLst>
                    <a:ext uri="{FF2B5EF4-FFF2-40B4-BE49-F238E27FC236}">
                      <a16:creationId xmlns:a16="http://schemas.microsoft.com/office/drawing/2014/main" id="{5A958089-FE2D-7694-346F-9C1F9AE18E96}"/>
                    </a:ext>
                  </a:extLst>
                </p:cNvPr>
                <p:cNvSpPr>
                  <a:spLocks noChangeArrowheads="1"/>
                </p:cNvSpPr>
                <p:nvPr/>
              </p:nvSpPr>
              <p:spPr bwMode="auto">
                <a:xfrm>
                  <a:off x="3603" y="289"/>
                  <a:ext cx="354" cy="59"/>
                </a:xfrm>
                <a:prstGeom prst="rect">
                  <a:avLst/>
                </a:prstGeom>
                <a:solidFill>
                  <a:srgbClr val="FF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en-US" sz="2400">
                    <a:latin typeface="Times New Roman" panose="02020603050405020304" pitchFamily="18" charset="0"/>
                  </a:endParaRPr>
                </a:p>
              </p:txBody>
            </p:sp>
            <p:sp>
              <p:nvSpPr>
                <p:cNvPr id="612402" name="Oval 50">
                  <a:extLst>
                    <a:ext uri="{FF2B5EF4-FFF2-40B4-BE49-F238E27FC236}">
                      <a16:creationId xmlns:a16="http://schemas.microsoft.com/office/drawing/2014/main" id="{642ECA4F-B6AF-D502-6242-FBB6F910FCA9}"/>
                    </a:ext>
                  </a:extLst>
                </p:cNvPr>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12403" name="Group 51">
                  <a:extLst>
                    <a:ext uri="{FF2B5EF4-FFF2-40B4-BE49-F238E27FC236}">
                      <a16:creationId xmlns:a16="http://schemas.microsoft.com/office/drawing/2014/main" id="{E5292EF8-B528-6421-AFD2-808A6B70E89B}"/>
                    </a:ext>
                  </a:extLst>
                </p:cNvPr>
                <p:cNvGrpSpPr>
                  <a:grpSpLocks/>
                </p:cNvGrpSpPr>
                <p:nvPr/>
              </p:nvGrpSpPr>
              <p:grpSpPr bwMode="auto">
                <a:xfrm>
                  <a:off x="3686" y="244"/>
                  <a:ext cx="177" cy="66"/>
                  <a:chOff x="2848" y="848"/>
                  <a:chExt cx="140" cy="98"/>
                </a:xfrm>
              </p:grpSpPr>
              <p:sp>
                <p:nvSpPr>
                  <p:cNvPr id="612404" name="Line 52">
                    <a:extLst>
                      <a:ext uri="{FF2B5EF4-FFF2-40B4-BE49-F238E27FC236}">
                        <a16:creationId xmlns:a16="http://schemas.microsoft.com/office/drawing/2014/main" id="{3745E7A6-F998-543B-6FCF-03EE20112D43}"/>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405" name="Line 53">
                    <a:extLst>
                      <a:ext uri="{FF2B5EF4-FFF2-40B4-BE49-F238E27FC236}">
                        <a16:creationId xmlns:a16="http://schemas.microsoft.com/office/drawing/2014/main" id="{A8D1323D-A09F-92BE-32A4-F95029D4F8E0}"/>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406" name="Line 54">
                    <a:extLst>
                      <a:ext uri="{FF2B5EF4-FFF2-40B4-BE49-F238E27FC236}">
                        <a16:creationId xmlns:a16="http://schemas.microsoft.com/office/drawing/2014/main" id="{F5EF982E-0820-52F1-2E83-4A584FB2A7AD}"/>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12407" name="Group 55">
                  <a:extLst>
                    <a:ext uri="{FF2B5EF4-FFF2-40B4-BE49-F238E27FC236}">
                      <a16:creationId xmlns:a16="http://schemas.microsoft.com/office/drawing/2014/main" id="{64D2B20D-909B-B9E0-8808-038100B42AB8}"/>
                    </a:ext>
                  </a:extLst>
                </p:cNvPr>
                <p:cNvGrpSpPr>
                  <a:grpSpLocks/>
                </p:cNvGrpSpPr>
                <p:nvPr/>
              </p:nvGrpSpPr>
              <p:grpSpPr bwMode="auto">
                <a:xfrm flipV="1">
                  <a:off x="3686" y="243"/>
                  <a:ext cx="177" cy="66"/>
                  <a:chOff x="2848" y="848"/>
                  <a:chExt cx="140" cy="98"/>
                </a:xfrm>
              </p:grpSpPr>
              <p:sp>
                <p:nvSpPr>
                  <p:cNvPr id="612408" name="Line 56">
                    <a:extLst>
                      <a:ext uri="{FF2B5EF4-FFF2-40B4-BE49-F238E27FC236}">
                        <a16:creationId xmlns:a16="http://schemas.microsoft.com/office/drawing/2014/main" id="{AFA3FCF0-4D24-6601-327C-96F27884C59C}"/>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409" name="Line 57">
                    <a:extLst>
                      <a:ext uri="{FF2B5EF4-FFF2-40B4-BE49-F238E27FC236}">
                        <a16:creationId xmlns:a16="http://schemas.microsoft.com/office/drawing/2014/main" id="{97A69D8C-D904-0194-AA11-641E2E9FA652}"/>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410" name="Line 58">
                    <a:extLst>
                      <a:ext uri="{FF2B5EF4-FFF2-40B4-BE49-F238E27FC236}">
                        <a16:creationId xmlns:a16="http://schemas.microsoft.com/office/drawing/2014/main" id="{6F81FC81-4736-D37F-65BA-8201563D7BEF}"/>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612411" name="Group 59">
                <a:extLst>
                  <a:ext uri="{FF2B5EF4-FFF2-40B4-BE49-F238E27FC236}">
                    <a16:creationId xmlns:a16="http://schemas.microsoft.com/office/drawing/2014/main" id="{15D005F1-8304-CE84-7367-E3EF58C97C2D}"/>
                  </a:ext>
                </a:extLst>
              </p:cNvPr>
              <p:cNvGrpSpPr>
                <a:grpSpLocks/>
              </p:cNvGrpSpPr>
              <p:nvPr/>
            </p:nvGrpSpPr>
            <p:grpSpPr bwMode="auto">
              <a:xfrm>
                <a:off x="4865" y="3507"/>
                <a:ext cx="218" cy="101"/>
                <a:chOff x="3600" y="219"/>
                <a:chExt cx="360" cy="175"/>
              </a:xfrm>
            </p:grpSpPr>
            <p:sp>
              <p:nvSpPr>
                <p:cNvPr id="612412" name="Oval 60">
                  <a:extLst>
                    <a:ext uri="{FF2B5EF4-FFF2-40B4-BE49-F238E27FC236}">
                      <a16:creationId xmlns:a16="http://schemas.microsoft.com/office/drawing/2014/main" id="{A80F9CCA-4793-4C01-ACD3-2E237814518D}"/>
                    </a:ext>
                  </a:extLst>
                </p:cNvPr>
                <p:cNvSpPr>
                  <a:spLocks noChangeArrowheads="1"/>
                </p:cNvSpPr>
                <p:nvPr/>
              </p:nvSpPr>
              <p:spPr bwMode="auto">
                <a:xfrm>
                  <a:off x="3603" y="297"/>
                  <a:ext cx="357" cy="97"/>
                </a:xfrm>
                <a:prstGeom prst="ellipse">
                  <a:avLst/>
                </a:prstGeom>
                <a:solidFill>
                  <a:srgbClr val="0000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413" name="Line 61">
                  <a:extLst>
                    <a:ext uri="{FF2B5EF4-FFF2-40B4-BE49-F238E27FC236}">
                      <a16:creationId xmlns:a16="http://schemas.microsoft.com/office/drawing/2014/main" id="{9C28FEFF-C0DF-C94B-4FEB-16C7A1AF605E}"/>
                    </a:ext>
                  </a:extLst>
                </p:cNvPr>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414" name="Line 62">
                  <a:extLst>
                    <a:ext uri="{FF2B5EF4-FFF2-40B4-BE49-F238E27FC236}">
                      <a16:creationId xmlns:a16="http://schemas.microsoft.com/office/drawing/2014/main" id="{AADDDE63-2BFC-BF66-A9F4-AB8ADBAE287A}"/>
                    </a:ext>
                  </a:extLst>
                </p:cNvPr>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415" name="Rectangle 63">
                  <a:extLst>
                    <a:ext uri="{FF2B5EF4-FFF2-40B4-BE49-F238E27FC236}">
                      <a16:creationId xmlns:a16="http://schemas.microsoft.com/office/drawing/2014/main" id="{5E4C8BD8-5C01-0BB5-7E46-7D6D47C451E9}"/>
                    </a:ext>
                  </a:extLst>
                </p:cNvPr>
                <p:cNvSpPr>
                  <a:spLocks noChangeArrowheads="1"/>
                </p:cNvSpPr>
                <p:nvPr/>
              </p:nvSpPr>
              <p:spPr bwMode="auto">
                <a:xfrm>
                  <a:off x="3603" y="289"/>
                  <a:ext cx="354" cy="59"/>
                </a:xfrm>
                <a:prstGeom prst="rect">
                  <a:avLst/>
                </a:prstGeom>
                <a:solidFill>
                  <a:srgbClr val="0000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en-US" sz="2400">
                    <a:latin typeface="Times New Roman" panose="02020603050405020304" pitchFamily="18" charset="0"/>
                  </a:endParaRPr>
                </a:p>
              </p:txBody>
            </p:sp>
            <p:sp>
              <p:nvSpPr>
                <p:cNvPr id="612416" name="Oval 64">
                  <a:extLst>
                    <a:ext uri="{FF2B5EF4-FFF2-40B4-BE49-F238E27FC236}">
                      <a16:creationId xmlns:a16="http://schemas.microsoft.com/office/drawing/2014/main" id="{89C8C500-3803-608F-B45F-D01BB074AD2F}"/>
                    </a:ext>
                  </a:extLst>
                </p:cNvPr>
                <p:cNvSpPr>
                  <a:spLocks noChangeArrowheads="1"/>
                </p:cNvSpPr>
                <p:nvPr/>
              </p:nvSpPr>
              <p:spPr bwMode="auto">
                <a:xfrm>
                  <a:off x="3600" y="219"/>
                  <a:ext cx="357" cy="113"/>
                </a:xfrm>
                <a:prstGeom prst="ellipse">
                  <a:avLst/>
                </a:prstGeom>
                <a:solidFill>
                  <a:srgbClr val="0000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12417" name="Group 65">
                  <a:extLst>
                    <a:ext uri="{FF2B5EF4-FFF2-40B4-BE49-F238E27FC236}">
                      <a16:creationId xmlns:a16="http://schemas.microsoft.com/office/drawing/2014/main" id="{BC8F95E8-6CEC-9C88-1B42-1B5A25C82E18}"/>
                    </a:ext>
                  </a:extLst>
                </p:cNvPr>
                <p:cNvGrpSpPr>
                  <a:grpSpLocks/>
                </p:cNvGrpSpPr>
                <p:nvPr/>
              </p:nvGrpSpPr>
              <p:grpSpPr bwMode="auto">
                <a:xfrm>
                  <a:off x="3686" y="244"/>
                  <a:ext cx="177" cy="66"/>
                  <a:chOff x="2848" y="848"/>
                  <a:chExt cx="140" cy="98"/>
                </a:xfrm>
              </p:grpSpPr>
              <p:sp>
                <p:nvSpPr>
                  <p:cNvPr id="612418" name="Line 66">
                    <a:extLst>
                      <a:ext uri="{FF2B5EF4-FFF2-40B4-BE49-F238E27FC236}">
                        <a16:creationId xmlns:a16="http://schemas.microsoft.com/office/drawing/2014/main" id="{A582B988-3E98-9EFD-3757-7C44FB4CBD44}"/>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419" name="Line 67">
                    <a:extLst>
                      <a:ext uri="{FF2B5EF4-FFF2-40B4-BE49-F238E27FC236}">
                        <a16:creationId xmlns:a16="http://schemas.microsoft.com/office/drawing/2014/main" id="{EF246BA5-495C-62F1-4A2B-10CA6FD9220F}"/>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420" name="Line 68">
                    <a:extLst>
                      <a:ext uri="{FF2B5EF4-FFF2-40B4-BE49-F238E27FC236}">
                        <a16:creationId xmlns:a16="http://schemas.microsoft.com/office/drawing/2014/main" id="{62BDF362-B14C-F6D3-94D5-D5019B064B44}"/>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12421" name="Group 69">
                  <a:extLst>
                    <a:ext uri="{FF2B5EF4-FFF2-40B4-BE49-F238E27FC236}">
                      <a16:creationId xmlns:a16="http://schemas.microsoft.com/office/drawing/2014/main" id="{B52E4D3C-2FE4-EB5F-95A2-D3FD9A4CFB4E}"/>
                    </a:ext>
                  </a:extLst>
                </p:cNvPr>
                <p:cNvGrpSpPr>
                  <a:grpSpLocks/>
                </p:cNvGrpSpPr>
                <p:nvPr/>
              </p:nvGrpSpPr>
              <p:grpSpPr bwMode="auto">
                <a:xfrm flipV="1">
                  <a:off x="3686" y="243"/>
                  <a:ext cx="177" cy="66"/>
                  <a:chOff x="2848" y="848"/>
                  <a:chExt cx="140" cy="98"/>
                </a:xfrm>
              </p:grpSpPr>
              <p:sp>
                <p:nvSpPr>
                  <p:cNvPr id="612422" name="Line 70">
                    <a:extLst>
                      <a:ext uri="{FF2B5EF4-FFF2-40B4-BE49-F238E27FC236}">
                        <a16:creationId xmlns:a16="http://schemas.microsoft.com/office/drawing/2014/main" id="{B3C80F22-1DB7-B7EA-2121-DD8675FA48AE}"/>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423" name="Line 71">
                    <a:extLst>
                      <a:ext uri="{FF2B5EF4-FFF2-40B4-BE49-F238E27FC236}">
                        <a16:creationId xmlns:a16="http://schemas.microsoft.com/office/drawing/2014/main" id="{15A3D825-88BF-83EE-B9D0-871A8EA3A137}"/>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424" name="Line 72">
                    <a:extLst>
                      <a:ext uri="{FF2B5EF4-FFF2-40B4-BE49-F238E27FC236}">
                        <a16:creationId xmlns:a16="http://schemas.microsoft.com/office/drawing/2014/main" id="{D711F64C-29B3-F22C-1F67-1BA1D8B0C683}"/>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612425" name="Line 73">
                <a:extLst>
                  <a:ext uri="{FF2B5EF4-FFF2-40B4-BE49-F238E27FC236}">
                    <a16:creationId xmlns:a16="http://schemas.microsoft.com/office/drawing/2014/main" id="{AAECD78E-DEA0-CBDB-68D9-F7DAD8EEBC25}"/>
                  </a:ext>
                </a:extLst>
              </p:cNvPr>
              <p:cNvSpPr>
                <a:spLocks noChangeShapeType="1"/>
              </p:cNvSpPr>
              <p:nvPr/>
            </p:nvSpPr>
            <p:spPr bwMode="auto">
              <a:xfrm>
                <a:off x="4040" y="2133"/>
                <a:ext cx="264" cy="0"/>
              </a:xfrm>
              <a:prstGeom prst="line">
                <a:avLst/>
              </a:prstGeom>
              <a:noFill/>
              <a:ln w="38100">
                <a:solidFill>
                  <a:srgbClr val="8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12426" name="Group 74">
                <a:extLst>
                  <a:ext uri="{FF2B5EF4-FFF2-40B4-BE49-F238E27FC236}">
                    <a16:creationId xmlns:a16="http://schemas.microsoft.com/office/drawing/2014/main" id="{427AB662-88C7-D15E-F70C-5CA597B417B6}"/>
                  </a:ext>
                </a:extLst>
              </p:cNvPr>
              <p:cNvGrpSpPr>
                <a:grpSpLocks/>
              </p:cNvGrpSpPr>
              <p:nvPr/>
            </p:nvGrpSpPr>
            <p:grpSpPr bwMode="auto">
              <a:xfrm>
                <a:off x="4193" y="2098"/>
                <a:ext cx="217" cy="105"/>
                <a:chOff x="3600" y="219"/>
                <a:chExt cx="360" cy="175"/>
              </a:xfrm>
            </p:grpSpPr>
            <p:sp>
              <p:nvSpPr>
                <p:cNvPr id="612427" name="Oval 75">
                  <a:extLst>
                    <a:ext uri="{FF2B5EF4-FFF2-40B4-BE49-F238E27FC236}">
                      <a16:creationId xmlns:a16="http://schemas.microsoft.com/office/drawing/2014/main" id="{4E78BED2-88AB-D8CF-591F-E673DE6A3211}"/>
                    </a:ext>
                  </a:extLst>
                </p:cNvPr>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428" name="Line 76">
                  <a:extLst>
                    <a:ext uri="{FF2B5EF4-FFF2-40B4-BE49-F238E27FC236}">
                      <a16:creationId xmlns:a16="http://schemas.microsoft.com/office/drawing/2014/main" id="{A4890BD6-9B71-3D5B-3916-B207DCAED6C5}"/>
                    </a:ext>
                  </a:extLst>
                </p:cNvPr>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429" name="Line 77">
                  <a:extLst>
                    <a:ext uri="{FF2B5EF4-FFF2-40B4-BE49-F238E27FC236}">
                      <a16:creationId xmlns:a16="http://schemas.microsoft.com/office/drawing/2014/main" id="{44DF32D5-8896-FAC6-A515-08BB7EE6D4CB}"/>
                    </a:ext>
                  </a:extLst>
                </p:cNvPr>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430" name="Rectangle 78">
                  <a:extLst>
                    <a:ext uri="{FF2B5EF4-FFF2-40B4-BE49-F238E27FC236}">
                      <a16:creationId xmlns:a16="http://schemas.microsoft.com/office/drawing/2014/main" id="{1532A407-68B7-55A6-7EC1-8D2F1F9D7D67}"/>
                    </a:ext>
                  </a:extLst>
                </p:cNvPr>
                <p:cNvSpPr>
                  <a:spLocks noChangeArrowheads="1"/>
                </p:cNvSpPr>
                <p:nvPr/>
              </p:nvSpPr>
              <p:spPr bwMode="auto">
                <a:xfrm>
                  <a:off x="3603" y="289"/>
                  <a:ext cx="354" cy="59"/>
                </a:xfrm>
                <a:prstGeom prst="rect">
                  <a:avLst/>
                </a:prstGeom>
                <a:solidFill>
                  <a:srgbClr val="FF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en-US" sz="2400">
                    <a:latin typeface="Times New Roman" panose="02020603050405020304" pitchFamily="18" charset="0"/>
                  </a:endParaRPr>
                </a:p>
              </p:txBody>
            </p:sp>
            <p:sp>
              <p:nvSpPr>
                <p:cNvPr id="612431" name="Oval 79">
                  <a:extLst>
                    <a:ext uri="{FF2B5EF4-FFF2-40B4-BE49-F238E27FC236}">
                      <a16:creationId xmlns:a16="http://schemas.microsoft.com/office/drawing/2014/main" id="{89A66725-4B3E-9D68-D349-E093FCB6F883}"/>
                    </a:ext>
                  </a:extLst>
                </p:cNvPr>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12432" name="Group 80">
                  <a:extLst>
                    <a:ext uri="{FF2B5EF4-FFF2-40B4-BE49-F238E27FC236}">
                      <a16:creationId xmlns:a16="http://schemas.microsoft.com/office/drawing/2014/main" id="{8E27B4AA-10F9-36D8-A0ED-FF7E560D33B3}"/>
                    </a:ext>
                  </a:extLst>
                </p:cNvPr>
                <p:cNvGrpSpPr>
                  <a:grpSpLocks/>
                </p:cNvGrpSpPr>
                <p:nvPr/>
              </p:nvGrpSpPr>
              <p:grpSpPr bwMode="auto">
                <a:xfrm>
                  <a:off x="3686" y="244"/>
                  <a:ext cx="177" cy="66"/>
                  <a:chOff x="2848" y="848"/>
                  <a:chExt cx="140" cy="98"/>
                </a:xfrm>
              </p:grpSpPr>
              <p:sp>
                <p:nvSpPr>
                  <p:cNvPr id="612433" name="Line 81">
                    <a:extLst>
                      <a:ext uri="{FF2B5EF4-FFF2-40B4-BE49-F238E27FC236}">
                        <a16:creationId xmlns:a16="http://schemas.microsoft.com/office/drawing/2014/main" id="{5B83900C-34B7-AC03-28AF-512DBC208D48}"/>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434" name="Line 82">
                    <a:extLst>
                      <a:ext uri="{FF2B5EF4-FFF2-40B4-BE49-F238E27FC236}">
                        <a16:creationId xmlns:a16="http://schemas.microsoft.com/office/drawing/2014/main" id="{F32FCC68-014A-7658-3836-4E201D8A8DE4}"/>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435" name="Line 83">
                    <a:extLst>
                      <a:ext uri="{FF2B5EF4-FFF2-40B4-BE49-F238E27FC236}">
                        <a16:creationId xmlns:a16="http://schemas.microsoft.com/office/drawing/2014/main" id="{8C5CB990-2410-F578-9B2A-7260B7D16652}"/>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12436" name="Group 84">
                  <a:extLst>
                    <a:ext uri="{FF2B5EF4-FFF2-40B4-BE49-F238E27FC236}">
                      <a16:creationId xmlns:a16="http://schemas.microsoft.com/office/drawing/2014/main" id="{5F7EBA0B-D0BA-887D-26C3-B1D46653DA30}"/>
                    </a:ext>
                  </a:extLst>
                </p:cNvPr>
                <p:cNvGrpSpPr>
                  <a:grpSpLocks/>
                </p:cNvGrpSpPr>
                <p:nvPr/>
              </p:nvGrpSpPr>
              <p:grpSpPr bwMode="auto">
                <a:xfrm flipV="1">
                  <a:off x="3686" y="243"/>
                  <a:ext cx="177" cy="66"/>
                  <a:chOff x="2848" y="848"/>
                  <a:chExt cx="140" cy="98"/>
                </a:xfrm>
              </p:grpSpPr>
              <p:sp>
                <p:nvSpPr>
                  <p:cNvPr id="612437" name="Line 85">
                    <a:extLst>
                      <a:ext uri="{FF2B5EF4-FFF2-40B4-BE49-F238E27FC236}">
                        <a16:creationId xmlns:a16="http://schemas.microsoft.com/office/drawing/2014/main" id="{E0EEF272-4D06-0349-ADC4-246AA3C540EC}"/>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438" name="Line 86">
                    <a:extLst>
                      <a:ext uri="{FF2B5EF4-FFF2-40B4-BE49-F238E27FC236}">
                        <a16:creationId xmlns:a16="http://schemas.microsoft.com/office/drawing/2014/main" id="{8DE6C55D-8F35-A844-913D-C51FBAFDE45F}"/>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439" name="Line 87">
                    <a:extLst>
                      <a:ext uri="{FF2B5EF4-FFF2-40B4-BE49-F238E27FC236}">
                        <a16:creationId xmlns:a16="http://schemas.microsoft.com/office/drawing/2014/main" id="{119A0F08-4455-905F-6D14-726BD52C635E}"/>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612440" name="Group 88">
                <a:extLst>
                  <a:ext uri="{FF2B5EF4-FFF2-40B4-BE49-F238E27FC236}">
                    <a16:creationId xmlns:a16="http://schemas.microsoft.com/office/drawing/2014/main" id="{97896137-F5CA-D805-C25A-2ADEDD425855}"/>
                  </a:ext>
                </a:extLst>
              </p:cNvPr>
              <p:cNvGrpSpPr>
                <a:grpSpLocks/>
              </p:cNvGrpSpPr>
              <p:nvPr/>
            </p:nvGrpSpPr>
            <p:grpSpPr bwMode="auto">
              <a:xfrm>
                <a:off x="3101" y="2050"/>
                <a:ext cx="217" cy="100"/>
                <a:chOff x="3600" y="219"/>
                <a:chExt cx="360" cy="175"/>
              </a:xfrm>
            </p:grpSpPr>
            <p:sp>
              <p:nvSpPr>
                <p:cNvPr id="612441" name="Oval 89">
                  <a:extLst>
                    <a:ext uri="{FF2B5EF4-FFF2-40B4-BE49-F238E27FC236}">
                      <a16:creationId xmlns:a16="http://schemas.microsoft.com/office/drawing/2014/main" id="{802AF9E0-58C6-48E2-D03C-226E70C831F2}"/>
                    </a:ext>
                  </a:extLst>
                </p:cNvPr>
                <p:cNvSpPr>
                  <a:spLocks noChangeArrowheads="1"/>
                </p:cNvSpPr>
                <p:nvPr/>
              </p:nvSpPr>
              <p:spPr bwMode="auto">
                <a:xfrm>
                  <a:off x="3603" y="297"/>
                  <a:ext cx="357" cy="97"/>
                </a:xfrm>
                <a:prstGeom prst="ellipse">
                  <a:avLst/>
                </a:prstGeom>
                <a:solidFill>
                  <a:srgbClr val="0000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442" name="Line 90">
                  <a:extLst>
                    <a:ext uri="{FF2B5EF4-FFF2-40B4-BE49-F238E27FC236}">
                      <a16:creationId xmlns:a16="http://schemas.microsoft.com/office/drawing/2014/main" id="{F258A82F-55D3-DFC7-943E-4D334B7F5CF7}"/>
                    </a:ext>
                  </a:extLst>
                </p:cNvPr>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443" name="Line 91">
                  <a:extLst>
                    <a:ext uri="{FF2B5EF4-FFF2-40B4-BE49-F238E27FC236}">
                      <a16:creationId xmlns:a16="http://schemas.microsoft.com/office/drawing/2014/main" id="{9493F0A8-100C-4FB5-C76B-439A83098264}"/>
                    </a:ext>
                  </a:extLst>
                </p:cNvPr>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444" name="Rectangle 92">
                  <a:extLst>
                    <a:ext uri="{FF2B5EF4-FFF2-40B4-BE49-F238E27FC236}">
                      <a16:creationId xmlns:a16="http://schemas.microsoft.com/office/drawing/2014/main" id="{C3BAC7EC-FBFA-FD3F-FD64-3CD323F733CD}"/>
                    </a:ext>
                  </a:extLst>
                </p:cNvPr>
                <p:cNvSpPr>
                  <a:spLocks noChangeArrowheads="1"/>
                </p:cNvSpPr>
                <p:nvPr/>
              </p:nvSpPr>
              <p:spPr bwMode="auto">
                <a:xfrm>
                  <a:off x="3603" y="289"/>
                  <a:ext cx="354" cy="59"/>
                </a:xfrm>
                <a:prstGeom prst="rect">
                  <a:avLst/>
                </a:prstGeom>
                <a:solidFill>
                  <a:srgbClr val="0000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en-US" sz="2400">
                    <a:latin typeface="Times New Roman" panose="02020603050405020304" pitchFamily="18" charset="0"/>
                  </a:endParaRPr>
                </a:p>
              </p:txBody>
            </p:sp>
            <p:sp>
              <p:nvSpPr>
                <p:cNvPr id="612445" name="Oval 93">
                  <a:extLst>
                    <a:ext uri="{FF2B5EF4-FFF2-40B4-BE49-F238E27FC236}">
                      <a16:creationId xmlns:a16="http://schemas.microsoft.com/office/drawing/2014/main" id="{048BFFE9-7BAE-2B0E-9EFE-9CF3EA960D8C}"/>
                    </a:ext>
                  </a:extLst>
                </p:cNvPr>
                <p:cNvSpPr>
                  <a:spLocks noChangeArrowheads="1"/>
                </p:cNvSpPr>
                <p:nvPr/>
              </p:nvSpPr>
              <p:spPr bwMode="auto">
                <a:xfrm>
                  <a:off x="3600" y="219"/>
                  <a:ext cx="357" cy="113"/>
                </a:xfrm>
                <a:prstGeom prst="ellipse">
                  <a:avLst/>
                </a:prstGeom>
                <a:solidFill>
                  <a:srgbClr val="0000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12446" name="Group 94">
                  <a:extLst>
                    <a:ext uri="{FF2B5EF4-FFF2-40B4-BE49-F238E27FC236}">
                      <a16:creationId xmlns:a16="http://schemas.microsoft.com/office/drawing/2014/main" id="{6379D93C-81DE-4BC8-4726-7D44552202DE}"/>
                    </a:ext>
                  </a:extLst>
                </p:cNvPr>
                <p:cNvGrpSpPr>
                  <a:grpSpLocks/>
                </p:cNvGrpSpPr>
                <p:nvPr/>
              </p:nvGrpSpPr>
              <p:grpSpPr bwMode="auto">
                <a:xfrm>
                  <a:off x="3686" y="244"/>
                  <a:ext cx="177" cy="66"/>
                  <a:chOff x="2848" y="848"/>
                  <a:chExt cx="140" cy="98"/>
                </a:xfrm>
              </p:grpSpPr>
              <p:sp>
                <p:nvSpPr>
                  <p:cNvPr id="612447" name="Line 95">
                    <a:extLst>
                      <a:ext uri="{FF2B5EF4-FFF2-40B4-BE49-F238E27FC236}">
                        <a16:creationId xmlns:a16="http://schemas.microsoft.com/office/drawing/2014/main" id="{45F42131-B643-BDFB-A5D7-0E6115CA2C79}"/>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448" name="Line 96">
                    <a:extLst>
                      <a:ext uri="{FF2B5EF4-FFF2-40B4-BE49-F238E27FC236}">
                        <a16:creationId xmlns:a16="http://schemas.microsoft.com/office/drawing/2014/main" id="{38EBA20C-57D3-9332-BB55-D3974696EFC1}"/>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449" name="Line 97">
                    <a:extLst>
                      <a:ext uri="{FF2B5EF4-FFF2-40B4-BE49-F238E27FC236}">
                        <a16:creationId xmlns:a16="http://schemas.microsoft.com/office/drawing/2014/main" id="{C86FE4FF-DC98-7604-5B4A-CD71ADF5C206}"/>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12450" name="Group 98">
                  <a:extLst>
                    <a:ext uri="{FF2B5EF4-FFF2-40B4-BE49-F238E27FC236}">
                      <a16:creationId xmlns:a16="http://schemas.microsoft.com/office/drawing/2014/main" id="{B76B828A-647C-B5E0-4E66-DC4C4EB9711A}"/>
                    </a:ext>
                  </a:extLst>
                </p:cNvPr>
                <p:cNvGrpSpPr>
                  <a:grpSpLocks/>
                </p:cNvGrpSpPr>
                <p:nvPr/>
              </p:nvGrpSpPr>
              <p:grpSpPr bwMode="auto">
                <a:xfrm flipV="1">
                  <a:off x="3686" y="243"/>
                  <a:ext cx="177" cy="66"/>
                  <a:chOff x="2848" y="848"/>
                  <a:chExt cx="140" cy="98"/>
                </a:xfrm>
              </p:grpSpPr>
              <p:sp>
                <p:nvSpPr>
                  <p:cNvPr id="612451" name="Line 99">
                    <a:extLst>
                      <a:ext uri="{FF2B5EF4-FFF2-40B4-BE49-F238E27FC236}">
                        <a16:creationId xmlns:a16="http://schemas.microsoft.com/office/drawing/2014/main" id="{A31BEAB5-9887-2554-A569-A2C1C9A065C2}"/>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452" name="Line 100">
                    <a:extLst>
                      <a:ext uri="{FF2B5EF4-FFF2-40B4-BE49-F238E27FC236}">
                        <a16:creationId xmlns:a16="http://schemas.microsoft.com/office/drawing/2014/main" id="{ADDFB9E9-26E3-9C6D-FCCA-3AAFE3FC8857}"/>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453" name="Line 101">
                    <a:extLst>
                      <a:ext uri="{FF2B5EF4-FFF2-40B4-BE49-F238E27FC236}">
                        <a16:creationId xmlns:a16="http://schemas.microsoft.com/office/drawing/2014/main" id="{DD7C4094-E9EC-09DB-704B-AF25C861DF0A}"/>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612454" name="Group 102">
                <a:extLst>
                  <a:ext uri="{FF2B5EF4-FFF2-40B4-BE49-F238E27FC236}">
                    <a16:creationId xmlns:a16="http://schemas.microsoft.com/office/drawing/2014/main" id="{31C7F14F-6F62-BC56-32D3-89197F1FDD38}"/>
                  </a:ext>
                </a:extLst>
              </p:cNvPr>
              <p:cNvGrpSpPr>
                <a:grpSpLocks/>
              </p:cNvGrpSpPr>
              <p:nvPr/>
            </p:nvGrpSpPr>
            <p:grpSpPr bwMode="auto">
              <a:xfrm>
                <a:off x="3893" y="2587"/>
                <a:ext cx="217" cy="103"/>
                <a:chOff x="3600" y="219"/>
                <a:chExt cx="360" cy="175"/>
              </a:xfrm>
            </p:grpSpPr>
            <p:sp>
              <p:nvSpPr>
                <p:cNvPr id="612455" name="Oval 103">
                  <a:extLst>
                    <a:ext uri="{FF2B5EF4-FFF2-40B4-BE49-F238E27FC236}">
                      <a16:creationId xmlns:a16="http://schemas.microsoft.com/office/drawing/2014/main" id="{81CEA367-A678-9D3B-B6C2-C25BE7CB3581}"/>
                    </a:ext>
                  </a:extLst>
                </p:cNvPr>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456" name="Line 104">
                  <a:extLst>
                    <a:ext uri="{FF2B5EF4-FFF2-40B4-BE49-F238E27FC236}">
                      <a16:creationId xmlns:a16="http://schemas.microsoft.com/office/drawing/2014/main" id="{4D1B0C11-56E2-F731-93B2-185AAEAE72AC}"/>
                    </a:ext>
                  </a:extLst>
                </p:cNvPr>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457" name="Line 105">
                  <a:extLst>
                    <a:ext uri="{FF2B5EF4-FFF2-40B4-BE49-F238E27FC236}">
                      <a16:creationId xmlns:a16="http://schemas.microsoft.com/office/drawing/2014/main" id="{C13D2637-C59B-AAE1-A4B6-BB2A4E4A1A9B}"/>
                    </a:ext>
                  </a:extLst>
                </p:cNvPr>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458" name="Rectangle 106">
                  <a:extLst>
                    <a:ext uri="{FF2B5EF4-FFF2-40B4-BE49-F238E27FC236}">
                      <a16:creationId xmlns:a16="http://schemas.microsoft.com/office/drawing/2014/main" id="{5EA78147-18FB-66D2-A70C-5A00FF6B2169}"/>
                    </a:ext>
                  </a:extLst>
                </p:cNvPr>
                <p:cNvSpPr>
                  <a:spLocks noChangeArrowheads="1"/>
                </p:cNvSpPr>
                <p:nvPr/>
              </p:nvSpPr>
              <p:spPr bwMode="auto">
                <a:xfrm>
                  <a:off x="3603" y="289"/>
                  <a:ext cx="354" cy="59"/>
                </a:xfrm>
                <a:prstGeom prst="rect">
                  <a:avLst/>
                </a:prstGeom>
                <a:solidFill>
                  <a:srgbClr val="FF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en-US" sz="2400">
                    <a:latin typeface="Times New Roman" panose="02020603050405020304" pitchFamily="18" charset="0"/>
                  </a:endParaRPr>
                </a:p>
              </p:txBody>
            </p:sp>
            <p:sp>
              <p:nvSpPr>
                <p:cNvPr id="612459" name="Oval 107">
                  <a:extLst>
                    <a:ext uri="{FF2B5EF4-FFF2-40B4-BE49-F238E27FC236}">
                      <a16:creationId xmlns:a16="http://schemas.microsoft.com/office/drawing/2014/main" id="{8DB49539-EE17-1F5C-C953-7D064A7872D1}"/>
                    </a:ext>
                  </a:extLst>
                </p:cNvPr>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12460" name="Group 108">
                  <a:extLst>
                    <a:ext uri="{FF2B5EF4-FFF2-40B4-BE49-F238E27FC236}">
                      <a16:creationId xmlns:a16="http://schemas.microsoft.com/office/drawing/2014/main" id="{B7D0C3A8-6B92-DF98-5BE0-BE95854D0ED9}"/>
                    </a:ext>
                  </a:extLst>
                </p:cNvPr>
                <p:cNvGrpSpPr>
                  <a:grpSpLocks/>
                </p:cNvGrpSpPr>
                <p:nvPr/>
              </p:nvGrpSpPr>
              <p:grpSpPr bwMode="auto">
                <a:xfrm>
                  <a:off x="3686" y="244"/>
                  <a:ext cx="177" cy="66"/>
                  <a:chOff x="2848" y="848"/>
                  <a:chExt cx="140" cy="98"/>
                </a:xfrm>
              </p:grpSpPr>
              <p:sp>
                <p:nvSpPr>
                  <p:cNvPr id="612461" name="Line 109">
                    <a:extLst>
                      <a:ext uri="{FF2B5EF4-FFF2-40B4-BE49-F238E27FC236}">
                        <a16:creationId xmlns:a16="http://schemas.microsoft.com/office/drawing/2014/main" id="{120FC128-79AC-A251-5CC4-2A8967E0F415}"/>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462" name="Line 110">
                    <a:extLst>
                      <a:ext uri="{FF2B5EF4-FFF2-40B4-BE49-F238E27FC236}">
                        <a16:creationId xmlns:a16="http://schemas.microsoft.com/office/drawing/2014/main" id="{8E9272F9-8DDC-EDFA-B455-2FF0B9DA113B}"/>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463" name="Line 111">
                    <a:extLst>
                      <a:ext uri="{FF2B5EF4-FFF2-40B4-BE49-F238E27FC236}">
                        <a16:creationId xmlns:a16="http://schemas.microsoft.com/office/drawing/2014/main" id="{2451DA26-B375-456E-3B8F-DD522EC96EAF}"/>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12464" name="Group 112">
                  <a:extLst>
                    <a:ext uri="{FF2B5EF4-FFF2-40B4-BE49-F238E27FC236}">
                      <a16:creationId xmlns:a16="http://schemas.microsoft.com/office/drawing/2014/main" id="{D7150EDD-D23F-A8E8-6E92-EF1254F7E916}"/>
                    </a:ext>
                  </a:extLst>
                </p:cNvPr>
                <p:cNvGrpSpPr>
                  <a:grpSpLocks/>
                </p:cNvGrpSpPr>
                <p:nvPr/>
              </p:nvGrpSpPr>
              <p:grpSpPr bwMode="auto">
                <a:xfrm flipV="1">
                  <a:off x="3686" y="243"/>
                  <a:ext cx="177" cy="66"/>
                  <a:chOff x="2848" y="848"/>
                  <a:chExt cx="140" cy="98"/>
                </a:xfrm>
              </p:grpSpPr>
              <p:sp>
                <p:nvSpPr>
                  <p:cNvPr id="612465" name="Line 113">
                    <a:extLst>
                      <a:ext uri="{FF2B5EF4-FFF2-40B4-BE49-F238E27FC236}">
                        <a16:creationId xmlns:a16="http://schemas.microsoft.com/office/drawing/2014/main" id="{8C7801DD-63D2-A8D3-E0EA-AA49D819114D}"/>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466" name="Line 114">
                    <a:extLst>
                      <a:ext uri="{FF2B5EF4-FFF2-40B4-BE49-F238E27FC236}">
                        <a16:creationId xmlns:a16="http://schemas.microsoft.com/office/drawing/2014/main" id="{0EF084C7-A549-E829-F04D-28098CD09079}"/>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467" name="Line 115">
                    <a:extLst>
                      <a:ext uri="{FF2B5EF4-FFF2-40B4-BE49-F238E27FC236}">
                        <a16:creationId xmlns:a16="http://schemas.microsoft.com/office/drawing/2014/main" id="{E6A462C3-D7EE-750A-9BD8-0AD7F5BDDEAE}"/>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612468" name="Group 116">
                <a:extLst>
                  <a:ext uri="{FF2B5EF4-FFF2-40B4-BE49-F238E27FC236}">
                    <a16:creationId xmlns:a16="http://schemas.microsoft.com/office/drawing/2014/main" id="{EE9D0E85-B1FA-C858-8837-4CFB5EABE0A0}"/>
                  </a:ext>
                </a:extLst>
              </p:cNvPr>
              <p:cNvGrpSpPr>
                <a:grpSpLocks/>
              </p:cNvGrpSpPr>
              <p:nvPr/>
            </p:nvGrpSpPr>
            <p:grpSpPr bwMode="auto">
              <a:xfrm>
                <a:off x="3893" y="2082"/>
                <a:ext cx="217" cy="105"/>
                <a:chOff x="3600" y="219"/>
                <a:chExt cx="360" cy="175"/>
              </a:xfrm>
            </p:grpSpPr>
            <p:sp>
              <p:nvSpPr>
                <p:cNvPr id="612469" name="Oval 117">
                  <a:extLst>
                    <a:ext uri="{FF2B5EF4-FFF2-40B4-BE49-F238E27FC236}">
                      <a16:creationId xmlns:a16="http://schemas.microsoft.com/office/drawing/2014/main" id="{8DB7980C-1104-30BD-2FA9-7F073BB03D8E}"/>
                    </a:ext>
                  </a:extLst>
                </p:cNvPr>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470" name="Line 118">
                  <a:extLst>
                    <a:ext uri="{FF2B5EF4-FFF2-40B4-BE49-F238E27FC236}">
                      <a16:creationId xmlns:a16="http://schemas.microsoft.com/office/drawing/2014/main" id="{DF387793-90E8-FAFA-0CD3-4A4506A3CBF6}"/>
                    </a:ext>
                  </a:extLst>
                </p:cNvPr>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471" name="Line 119">
                  <a:extLst>
                    <a:ext uri="{FF2B5EF4-FFF2-40B4-BE49-F238E27FC236}">
                      <a16:creationId xmlns:a16="http://schemas.microsoft.com/office/drawing/2014/main" id="{E9D4C30B-CD30-4884-82BB-9FAD81B63AC8}"/>
                    </a:ext>
                  </a:extLst>
                </p:cNvPr>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472" name="Rectangle 120">
                  <a:extLst>
                    <a:ext uri="{FF2B5EF4-FFF2-40B4-BE49-F238E27FC236}">
                      <a16:creationId xmlns:a16="http://schemas.microsoft.com/office/drawing/2014/main" id="{B2C4D361-F1D5-A37F-196A-3E9D7C7F1902}"/>
                    </a:ext>
                  </a:extLst>
                </p:cNvPr>
                <p:cNvSpPr>
                  <a:spLocks noChangeArrowheads="1"/>
                </p:cNvSpPr>
                <p:nvPr/>
              </p:nvSpPr>
              <p:spPr bwMode="auto">
                <a:xfrm>
                  <a:off x="3603" y="289"/>
                  <a:ext cx="354" cy="59"/>
                </a:xfrm>
                <a:prstGeom prst="rect">
                  <a:avLst/>
                </a:prstGeom>
                <a:solidFill>
                  <a:srgbClr val="FF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en-US" sz="2400">
                    <a:latin typeface="Times New Roman" panose="02020603050405020304" pitchFamily="18" charset="0"/>
                  </a:endParaRPr>
                </a:p>
              </p:txBody>
            </p:sp>
            <p:sp>
              <p:nvSpPr>
                <p:cNvPr id="612473" name="Oval 121">
                  <a:extLst>
                    <a:ext uri="{FF2B5EF4-FFF2-40B4-BE49-F238E27FC236}">
                      <a16:creationId xmlns:a16="http://schemas.microsoft.com/office/drawing/2014/main" id="{4192BCC6-C15A-CC24-CA04-2CDEC63A3D1C}"/>
                    </a:ext>
                  </a:extLst>
                </p:cNvPr>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12474" name="Group 122">
                  <a:extLst>
                    <a:ext uri="{FF2B5EF4-FFF2-40B4-BE49-F238E27FC236}">
                      <a16:creationId xmlns:a16="http://schemas.microsoft.com/office/drawing/2014/main" id="{21F63206-DEFB-2ACC-BB46-139DDB3E0364}"/>
                    </a:ext>
                  </a:extLst>
                </p:cNvPr>
                <p:cNvGrpSpPr>
                  <a:grpSpLocks/>
                </p:cNvGrpSpPr>
                <p:nvPr/>
              </p:nvGrpSpPr>
              <p:grpSpPr bwMode="auto">
                <a:xfrm>
                  <a:off x="3686" y="244"/>
                  <a:ext cx="177" cy="66"/>
                  <a:chOff x="2848" y="848"/>
                  <a:chExt cx="140" cy="98"/>
                </a:xfrm>
              </p:grpSpPr>
              <p:sp>
                <p:nvSpPr>
                  <p:cNvPr id="612475" name="Line 123">
                    <a:extLst>
                      <a:ext uri="{FF2B5EF4-FFF2-40B4-BE49-F238E27FC236}">
                        <a16:creationId xmlns:a16="http://schemas.microsoft.com/office/drawing/2014/main" id="{4E5904A1-3F0D-BE94-0B3C-DA65D877AC28}"/>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476" name="Line 124">
                    <a:extLst>
                      <a:ext uri="{FF2B5EF4-FFF2-40B4-BE49-F238E27FC236}">
                        <a16:creationId xmlns:a16="http://schemas.microsoft.com/office/drawing/2014/main" id="{B49DCA18-8F47-8850-9437-12FB265A0AAB}"/>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477" name="Line 125">
                    <a:extLst>
                      <a:ext uri="{FF2B5EF4-FFF2-40B4-BE49-F238E27FC236}">
                        <a16:creationId xmlns:a16="http://schemas.microsoft.com/office/drawing/2014/main" id="{014A5EC0-84A0-71AE-3503-6BE97F97C70F}"/>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12478" name="Group 126">
                  <a:extLst>
                    <a:ext uri="{FF2B5EF4-FFF2-40B4-BE49-F238E27FC236}">
                      <a16:creationId xmlns:a16="http://schemas.microsoft.com/office/drawing/2014/main" id="{4C89F639-6CF4-F390-7CDD-283649DEB93B}"/>
                    </a:ext>
                  </a:extLst>
                </p:cNvPr>
                <p:cNvGrpSpPr>
                  <a:grpSpLocks/>
                </p:cNvGrpSpPr>
                <p:nvPr/>
              </p:nvGrpSpPr>
              <p:grpSpPr bwMode="auto">
                <a:xfrm flipV="1">
                  <a:off x="3686" y="243"/>
                  <a:ext cx="177" cy="66"/>
                  <a:chOff x="2848" y="848"/>
                  <a:chExt cx="140" cy="98"/>
                </a:xfrm>
              </p:grpSpPr>
              <p:sp>
                <p:nvSpPr>
                  <p:cNvPr id="612479" name="Line 127">
                    <a:extLst>
                      <a:ext uri="{FF2B5EF4-FFF2-40B4-BE49-F238E27FC236}">
                        <a16:creationId xmlns:a16="http://schemas.microsoft.com/office/drawing/2014/main" id="{944F2649-0071-0D85-93FE-1E050E5E6FFA}"/>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480" name="Line 128">
                    <a:extLst>
                      <a:ext uri="{FF2B5EF4-FFF2-40B4-BE49-F238E27FC236}">
                        <a16:creationId xmlns:a16="http://schemas.microsoft.com/office/drawing/2014/main" id="{A665B471-360C-B25B-4EFE-979679AC1FB5}"/>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481" name="Line 129">
                    <a:extLst>
                      <a:ext uri="{FF2B5EF4-FFF2-40B4-BE49-F238E27FC236}">
                        <a16:creationId xmlns:a16="http://schemas.microsoft.com/office/drawing/2014/main" id="{23D9753F-4F9C-1476-FBA0-1BE9AEEC601F}"/>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612482" name="Group 130">
                <a:extLst>
                  <a:ext uri="{FF2B5EF4-FFF2-40B4-BE49-F238E27FC236}">
                    <a16:creationId xmlns:a16="http://schemas.microsoft.com/office/drawing/2014/main" id="{26EBF890-5FA2-CE6B-E529-7A3D2C331AD5}"/>
                  </a:ext>
                </a:extLst>
              </p:cNvPr>
              <p:cNvGrpSpPr>
                <a:grpSpLocks/>
              </p:cNvGrpSpPr>
              <p:nvPr/>
            </p:nvGrpSpPr>
            <p:grpSpPr bwMode="auto">
              <a:xfrm>
                <a:off x="4896" y="2133"/>
                <a:ext cx="217" cy="104"/>
                <a:chOff x="3600" y="219"/>
                <a:chExt cx="360" cy="175"/>
              </a:xfrm>
            </p:grpSpPr>
            <p:sp>
              <p:nvSpPr>
                <p:cNvPr id="612483" name="Oval 131">
                  <a:extLst>
                    <a:ext uri="{FF2B5EF4-FFF2-40B4-BE49-F238E27FC236}">
                      <a16:creationId xmlns:a16="http://schemas.microsoft.com/office/drawing/2014/main" id="{891004AE-03F6-D1E8-0169-CC290D5C249B}"/>
                    </a:ext>
                  </a:extLst>
                </p:cNvPr>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484" name="Line 132">
                  <a:extLst>
                    <a:ext uri="{FF2B5EF4-FFF2-40B4-BE49-F238E27FC236}">
                      <a16:creationId xmlns:a16="http://schemas.microsoft.com/office/drawing/2014/main" id="{EAE5BC88-F5B0-66F9-710B-37F87CE49B51}"/>
                    </a:ext>
                  </a:extLst>
                </p:cNvPr>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485" name="Line 133">
                  <a:extLst>
                    <a:ext uri="{FF2B5EF4-FFF2-40B4-BE49-F238E27FC236}">
                      <a16:creationId xmlns:a16="http://schemas.microsoft.com/office/drawing/2014/main" id="{612A8BA0-69BA-878D-074E-A512C92208BF}"/>
                    </a:ext>
                  </a:extLst>
                </p:cNvPr>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486" name="Rectangle 134">
                  <a:extLst>
                    <a:ext uri="{FF2B5EF4-FFF2-40B4-BE49-F238E27FC236}">
                      <a16:creationId xmlns:a16="http://schemas.microsoft.com/office/drawing/2014/main" id="{9E3CF5ED-466F-86D8-AEAF-0ED64C32B7AB}"/>
                    </a:ext>
                  </a:extLst>
                </p:cNvPr>
                <p:cNvSpPr>
                  <a:spLocks noChangeArrowheads="1"/>
                </p:cNvSpPr>
                <p:nvPr/>
              </p:nvSpPr>
              <p:spPr bwMode="auto">
                <a:xfrm>
                  <a:off x="3603" y="289"/>
                  <a:ext cx="354" cy="59"/>
                </a:xfrm>
                <a:prstGeom prst="rect">
                  <a:avLst/>
                </a:prstGeom>
                <a:solidFill>
                  <a:srgbClr val="FF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en-US" sz="2400">
                    <a:latin typeface="Times New Roman" panose="02020603050405020304" pitchFamily="18" charset="0"/>
                  </a:endParaRPr>
                </a:p>
              </p:txBody>
            </p:sp>
            <p:sp>
              <p:nvSpPr>
                <p:cNvPr id="612487" name="Oval 135">
                  <a:extLst>
                    <a:ext uri="{FF2B5EF4-FFF2-40B4-BE49-F238E27FC236}">
                      <a16:creationId xmlns:a16="http://schemas.microsoft.com/office/drawing/2014/main" id="{68E2BA8E-396E-5D5B-F342-3F9A4F6BCBC2}"/>
                    </a:ext>
                  </a:extLst>
                </p:cNvPr>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12488" name="Group 136">
                  <a:extLst>
                    <a:ext uri="{FF2B5EF4-FFF2-40B4-BE49-F238E27FC236}">
                      <a16:creationId xmlns:a16="http://schemas.microsoft.com/office/drawing/2014/main" id="{0647349A-E6A3-A348-E78B-6F0124E86CEA}"/>
                    </a:ext>
                  </a:extLst>
                </p:cNvPr>
                <p:cNvGrpSpPr>
                  <a:grpSpLocks/>
                </p:cNvGrpSpPr>
                <p:nvPr/>
              </p:nvGrpSpPr>
              <p:grpSpPr bwMode="auto">
                <a:xfrm>
                  <a:off x="3686" y="244"/>
                  <a:ext cx="177" cy="66"/>
                  <a:chOff x="2848" y="848"/>
                  <a:chExt cx="140" cy="98"/>
                </a:xfrm>
              </p:grpSpPr>
              <p:sp>
                <p:nvSpPr>
                  <p:cNvPr id="612489" name="Line 137">
                    <a:extLst>
                      <a:ext uri="{FF2B5EF4-FFF2-40B4-BE49-F238E27FC236}">
                        <a16:creationId xmlns:a16="http://schemas.microsoft.com/office/drawing/2014/main" id="{90FA60B2-0407-EAC6-9FF4-6259118BE755}"/>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490" name="Line 138">
                    <a:extLst>
                      <a:ext uri="{FF2B5EF4-FFF2-40B4-BE49-F238E27FC236}">
                        <a16:creationId xmlns:a16="http://schemas.microsoft.com/office/drawing/2014/main" id="{36852B2C-AB61-5B1F-F7AA-0023B95A064E}"/>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491" name="Line 139">
                    <a:extLst>
                      <a:ext uri="{FF2B5EF4-FFF2-40B4-BE49-F238E27FC236}">
                        <a16:creationId xmlns:a16="http://schemas.microsoft.com/office/drawing/2014/main" id="{247614A4-9A9F-0A20-9A0E-A7E783F49764}"/>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12492" name="Group 140">
                  <a:extLst>
                    <a:ext uri="{FF2B5EF4-FFF2-40B4-BE49-F238E27FC236}">
                      <a16:creationId xmlns:a16="http://schemas.microsoft.com/office/drawing/2014/main" id="{9192796D-815B-A81C-1EBF-09803FCC3D36}"/>
                    </a:ext>
                  </a:extLst>
                </p:cNvPr>
                <p:cNvGrpSpPr>
                  <a:grpSpLocks/>
                </p:cNvGrpSpPr>
                <p:nvPr/>
              </p:nvGrpSpPr>
              <p:grpSpPr bwMode="auto">
                <a:xfrm flipV="1">
                  <a:off x="3686" y="243"/>
                  <a:ext cx="177" cy="66"/>
                  <a:chOff x="2848" y="848"/>
                  <a:chExt cx="140" cy="98"/>
                </a:xfrm>
              </p:grpSpPr>
              <p:sp>
                <p:nvSpPr>
                  <p:cNvPr id="612493" name="Line 141">
                    <a:extLst>
                      <a:ext uri="{FF2B5EF4-FFF2-40B4-BE49-F238E27FC236}">
                        <a16:creationId xmlns:a16="http://schemas.microsoft.com/office/drawing/2014/main" id="{726B5E04-E364-5E64-04FE-2C1A96716024}"/>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494" name="Line 142">
                    <a:extLst>
                      <a:ext uri="{FF2B5EF4-FFF2-40B4-BE49-F238E27FC236}">
                        <a16:creationId xmlns:a16="http://schemas.microsoft.com/office/drawing/2014/main" id="{25DEB0F1-CF0C-7551-8AA1-FD85632303F6}"/>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495" name="Line 143">
                    <a:extLst>
                      <a:ext uri="{FF2B5EF4-FFF2-40B4-BE49-F238E27FC236}">
                        <a16:creationId xmlns:a16="http://schemas.microsoft.com/office/drawing/2014/main" id="{F2A6FC12-5EBE-8101-C71B-A4EE77E6272A}"/>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612496" name="Line 144">
                <a:extLst>
                  <a:ext uri="{FF2B5EF4-FFF2-40B4-BE49-F238E27FC236}">
                    <a16:creationId xmlns:a16="http://schemas.microsoft.com/office/drawing/2014/main" id="{ECE20A1C-4666-E737-944A-7F86F703F565}"/>
                  </a:ext>
                </a:extLst>
              </p:cNvPr>
              <p:cNvSpPr>
                <a:spLocks noChangeShapeType="1"/>
              </p:cNvSpPr>
              <p:nvPr/>
            </p:nvSpPr>
            <p:spPr bwMode="auto">
              <a:xfrm>
                <a:off x="3530" y="2386"/>
                <a:ext cx="165" cy="0"/>
              </a:xfrm>
              <a:prstGeom prst="line">
                <a:avLst/>
              </a:prstGeom>
              <a:noFill/>
              <a:ln w="38100">
                <a:solidFill>
                  <a:srgbClr val="8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12497" name="Group 145">
                <a:extLst>
                  <a:ext uri="{FF2B5EF4-FFF2-40B4-BE49-F238E27FC236}">
                    <a16:creationId xmlns:a16="http://schemas.microsoft.com/office/drawing/2014/main" id="{F5251457-C6F8-297C-D04E-08E57896604A}"/>
                  </a:ext>
                </a:extLst>
              </p:cNvPr>
              <p:cNvGrpSpPr>
                <a:grpSpLocks/>
              </p:cNvGrpSpPr>
              <p:nvPr/>
            </p:nvGrpSpPr>
            <p:grpSpPr bwMode="auto">
              <a:xfrm>
                <a:off x="3332" y="2318"/>
                <a:ext cx="217" cy="104"/>
                <a:chOff x="3600" y="219"/>
                <a:chExt cx="360" cy="175"/>
              </a:xfrm>
            </p:grpSpPr>
            <p:sp>
              <p:nvSpPr>
                <p:cNvPr id="612498" name="Oval 146">
                  <a:extLst>
                    <a:ext uri="{FF2B5EF4-FFF2-40B4-BE49-F238E27FC236}">
                      <a16:creationId xmlns:a16="http://schemas.microsoft.com/office/drawing/2014/main" id="{B8FEA3CA-A4E9-B92F-A8D7-E8FD8C56EECF}"/>
                    </a:ext>
                  </a:extLst>
                </p:cNvPr>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499" name="Line 147">
                  <a:extLst>
                    <a:ext uri="{FF2B5EF4-FFF2-40B4-BE49-F238E27FC236}">
                      <a16:creationId xmlns:a16="http://schemas.microsoft.com/office/drawing/2014/main" id="{A125B41F-52C9-D6C5-1C90-810B7D273101}"/>
                    </a:ext>
                  </a:extLst>
                </p:cNvPr>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500" name="Line 148">
                  <a:extLst>
                    <a:ext uri="{FF2B5EF4-FFF2-40B4-BE49-F238E27FC236}">
                      <a16:creationId xmlns:a16="http://schemas.microsoft.com/office/drawing/2014/main" id="{82A0D59F-A3A4-8C91-F1F3-428856D19DD9}"/>
                    </a:ext>
                  </a:extLst>
                </p:cNvPr>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501" name="Rectangle 149">
                  <a:extLst>
                    <a:ext uri="{FF2B5EF4-FFF2-40B4-BE49-F238E27FC236}">
                      <a16:creationId xmlns:a16="http://schemas.microsoft.com/office/drawing/2014/main" id="{959DCFE0-BEB2-BC4D-BBB8-8EFB43A4A9D2}"/>
                    </a:ext>
                  </a:extLst>
                </p:cNvPr>
                <p:cNvSpPr>
                  <a:spLocks noChangeArrowheads="1"/>
                </p:cNvSpPr>
                <p:nvPr/>
              </p:nvSpPr>
              <p:spPr bwMode="auto">
                <a:xfrm>
                  <a:off x="3603" y="289"/>
                  <a:ext cx="354" cy="59"/>
                </a:xfrm>
                <a:prstGeom prst="rect">
                  <a:avLst/>
                </a:prstGeom>
                <a:solidFill>
                  <a:srgbClr val="FF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en-US" sz="2400">
                    <a:latin typeface="Times New Roman" panose="02020603050405020304" pitchFamily="18" charset="0"/>
                  </a:endParaRPr>
                </a:p>
              </p:txBody>
            </p:sp>
            <p:sp>
              <p:nvSpPr>
                <p:cNvPr id="612502" name="Oval 150">
                  <a:extLst>
                    <a:ext uri="{FF2B5EF4-FFF2-40B4-BE49-F238E27FC236}">
                      <a16:creationId xmlns:a16="http://schemas.microsoft.com/office/drawing/2014/main" id="{2EBE22F9-0E67-6B5A-0780-69997C4C5AFB}"/>
                    </a:ext>
                  </a:extLst>
                </p:cNvPr>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12503" name="Group 151">
                  <a:extLst>
                    <a:ext uri="{FF2B5EF4-FFF2-40B4-BE49-F238E27FC236}">
                      <a16:creationId xmlns:a16="http://schemas.microsoft.com/office/drawing/2014/main" id="{C4E805F2-D495-D629-4774-C0A6A92F9FA4}"/>
                    </a:ext>
                  </a:extLst>
                </p:cNvPr>
                <p:cNvGrpSpPr>
                  <a:grpSpLocks/>
                </p:cNvGrpSpPr>
                <p:nvPr/>
              </p:nvGrpSpPr>
              <p:grpSpPr bwMode="auto">
                <a:xfrm>
                  <a:off x="3686" y="244"/>
                  <a:ext cx="177" cy="66"/>
                  <a:chOff x="2848" y="848"/>
                  <a:chExt cx="140" cy="98"/>
                </a:xfrm>
              </p:grpSpPr>
              <p:sp>
                <p:nvSpPr>
                  <p:cNvPr id="612504" name="Line 152">
                    <a:extLst>
                      <a:ext uri="{FF2B5EF4-FFF2-40B4-BE49-F238E27FC236}">
                        <a16:creationId xmlns:a16="http://schemas.microsoft.com/office/drawing/2014/main" id="{43E8F270-8C16-DC36-6BA2-AD1A8EB050E8}"/>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505" name="Line 153">
                    <a:extLst>
                      <a:ext uri="{FF2B5EF4-FFF2-40B4-BE49-F238E27FC236}">
                        <a16:creationId xmlns:a16="http://schemas.microsoft.com/office/drawing/2014/main" id="{E2A4DD86-BA29-096E-9DAD-80CBAF60A25C}"/>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506" name="Line 154">
                    <a:extLst>
                      <a:ext uri="{FF2B5EF4-FFF2-40B4-BE49-F238E27FC236}">
                        <a16:creationId xmlns:a16="http://schemas.microsoft.com/office/drawing/2014/main" id="{5C5949D0-6FED-4D9C-CB2D-07D4A17ED34A}"/>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12507" name="Group 155">
                  <a:extLst>
                    <a:ext uri="{FF2B5EF4-FFF2-40B4-BE49-F238E27FC236}">
                      <a16:creationId xmlns:a16="http://schemas.microsoft.com/office/drawing/2014/main" id="{96F59957-09C9-8E44-1DEA-CA9338B921C6}"/>
                    </a:ext>
                  </a:extLst>
                </p:cNvPr>
                <p:cNvGrpSpPr>
                  <a:grpSpLocks/>
                </p:cNvGrpSpPr>
                <p:nvPr/>
              </p:nvGrpSpPr>
              <p:grpSpPr bwMode="auto">
                <a:xfrm flipV="1">
                  <a:off x="3686" y="243"/>
                  <a:ext cx="177" cy="66"/>
                  <a:chOff x="2848" y="848"/>
                  <a:chExt cx="140" cy="98"/>
                </a:xfrm>
              </p:grpSpPr>
              <p:sp>
                <p:nvSpPr>
                  <p:cNvPr id="612508" name="Line 156">
                    <a:extLst>
                      <a:ext uri="{FF2B5EF4-FFF2-40B4-BE49-F238E27FC236}">
                        <a16:creationId xmlns:a16="http://schemas.microsoft.com/office/drawing/2014/main" id="{DC999248-3540-7500-C6BF-684A1FFEC69D}"/>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509" name="Line 157">
                    <a:extLst>
                      <a:ext uri="{FF2B5EF4-FFF2-40B4-BE49-F238E27FC236}">
                        <a16:creationId xmlns:a16="http://schemas.microsoft.com/office/drawing/2014/main" id="{9147E064-9030-DA51-E49E-56C8517FAEB6}"/>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510" name="Line 158">
                    <a:extLst>
                      <a:ext uri="{FF2B5EF4-FFF2-40B4-BE49-F238E27FC236}">
                        <a16:creationId xmlns:a16="http://schemas.microsoft.com/office/drawing/2014/main" id="{D59FBDB8-E523-6BBA-8CBF-9DD99BAE0D86}"/>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612511" name="Group 159">
                <a:extLst>
                  <a:ext uri="{FF2B5EF4-FFF2-40B4-BE49-F238E27FC236}">
                    <a16:creationId xmlns:a16="http://schemas.microsoft.com/office/drawing/2014/main" id="{685B390D-CDC9-0497-2C5A-07DD46B76FF0}"/>
                  </a:ext>
                </a:extLst>
              </p:cNvPr>
              <p:cNvGrpSpPr>
                <a:grpSpLocks/>
              </p:cNvGrpSpPr>
              <p:nvPr/>
            </p:nvGrpSpPr>
            <p:grpSpPr bwMode="auto">
              <a:xfrm>
                <a:off x="3662" y="2318"/>
                <a:ext cx="217" cy="104"/>
                <a:chOff x="3600" y="219"/>
                <a:chExt cx="360" cy="175"/>
              </a:xfrm>
            </p:grpSpPr>
            <p:sp>
              <p:nvSpPr>
                <p:cNvPr id="612512" name="Oval 160">
                  <a:extLst>
                    <a:ext uri="{FF2B5EF4-FFF2-40B4-BE49-F238E27FC236}">
                      <a16:creationId xmlns:a16="http://schemas.microsoft.com/office/drawing/2014/main" id="{CC7285C0-5448-83BB-EC6D-418ADD9DC210}"/>
                    </a:ext>
                  </a:extLst>
                </p:cNvPr>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513" name="Line 161">
                  <a:extLst>
                    <a:ext uri="{FF2B5EF4-FFF2-40B4-BE49-F238E27FC236}">
                      <a16:creationId xmlns:a16="http://schemas.microsoft.com/office/drawing/2014/main" id="{C1FFE83A-C3FB-F9E3-5B36-6E5805C1E49F}"/>
                    </a:ext>
                  </a:extLst>
                </p:cNvPr>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514" name="Line 162">
                  <a:extLst>
                    <a:ext uri="{FF2B5EF4-FFF2-40B4-BE49-F238E27FC236}">
                      <a16:creationId xmlns:a16="http://schemas.microsoft.com/office/drawing/2014/main" id="{3BC1ACC2-5483-6AC0-DDBB-8F5F58C3E51C}"/>
                    </a:ext>
                  </a:extLst>
                </p:cNvPr>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515" name="Rectangle 163">
                  <a:extLst>
                    <a:ext uri="{FF2B5EF4-FFF2-40B4-BE49-F238E27FC236}">
                      <a16:creationId xmlns:a16="http://schemas.microsoft.com/office/drawing/2014/main" id="{EC12275A-1B39-D98A-25E6-DDF9B39389DC}"/>
                    </a:ext>
                  </a:extLst>
                </p:cNvPr>
                <p:cNvSpPr>
                  <a:spLocks noChangeArrowheads="1"/>
                </p:cNvSpPr>
                <p:nvPr/>
              </p:nvSpPr>
              <p:spPr bwMode="auto">
                <a:xfrm>
                  <a:off x="3603" y="289"/>
                  <a:ext cx="354" cy="59"/>
                </a:xfrm>
                <a:prstGeom prst="rect">
                  <a:avLst/>
                </a:prstGeom>
                <a:solidFill>
                  <a:srgbClr val="FF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en-US" sz="2400">
                    <a:latin typeface="Times New Roman" panose="02020603050405020304" pitchFamily="18" charset="0"/>
                  </a:endParaRPr>
                </a:p>
              </p:txBody>
            </p:sp>
            <p:sp>
              <p:nvSpPr>
                <p:cNvPr id="612516" name="Oval 164">
                  <a:extLst>
                    <a:ext uri="{FF2B5EF4-FFF2-40B4-BE49-F238E27FC236}">
                      <a16:creationId xmlns:a16="http://schemas.microsoft.com/office/drawing/2014/main" id="{5B63C349-4CEE-3FAF-DCD7-806DF86BB547}"/>
                    </a:ext>
                  </a:extLst>
                </p:cNvPr>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12517" name="Group 165">
                  <a:extLst>
                    <a:ext uri="{FF2B5EF4-FFF2-40B4-BE49-F238E27FC236}">
                      <a16:creationId xmlns:a16="http://schemas.microsoft.com/office/drawing/2014/main" id="{948283DB-BF4F-2753-C0DE-1700F8437B2F}"/>
                    </a:ext>
                  </a:extLst>
                </p:cNvPr>
                <p:cNvGrpSpPr>
                  <a:grpSpLocks/>
                </p:cNvGrpSpPr>
                <p:nvPr/>
              </p:nvGrpSpPr>
              <p:grpSpPr bwMode="auto">
                <a:xfrm>
                  <a:off x="3686" y="244"/>
                  <a:ext cx="177" cy="66"/>
                  <a:chOff x="2848" y="848"/>
                  <a:chExt cx="140" cy="98"/>
                </a:xfrm>
              </p:grpSpPr>
              <p:sp>
                <p:nvSpPr>
                  <p:cNvPr id="612518" name="Line 166">
                    <a:extLst>
                      <a:ext uri="{FF2B5EF4-FFF2-40B4-BE49-F238E27FC236}">
                        <a16:creationId xmlns:a16="http://schemas.microsoft.com/office/drawing/2014/main" id="{FBC6CD81-14D8-A94F-8B68-F3BEA9C42412}"/>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519" name="Line 167">
                    <a:extLst>
                      <a:ext uri="{FF2B5EF4-FFF2-40B4-BE49-F238E27FC236}">
                        <a16:creationId xmlns:a16="http://schemas.microsoft.com/office/drawing/2014/main" id="{AEF51321-7E85-2235-5F6D-AEE99D12F12E}"/>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520" name="Line 168">
                    <a:extLst>
                      <a:ext uri="{FF2B5EF4-FFF2-40B4-BE49-F238E27FC236}">
                        <a16:creationId xmlns:a16="http://schemas.microsoft.com/office/drawing/2014/main" id="{8AD0B1B7-15E6-EFE8-1C2F-3595469546E3}"/>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12521" name="Group 169">
                  <a:extLst>
                    <a:ext uri="{FF2B5EF4-FFF2-40B4-BE49-F238E27FC236}">
                      <a16:creationId xmlns:a16="http://schemas.microsoft.com/office/drawing/2014/main" id="{E62DF50E-E1F7-58D8-9230-9CF76CE69484}"/>
                    </a:ext>
                  </a:extLst>
                </p:cNvPr>
                <p:cNvGrpSpPr>
                  <a:grpSpLocks/>
                </p:cNvGrpSpPr>
                <p:nvPr/>
              </p:nvGrpSpPr>
              <p:grpSpPr bwMode="auto">
                <a:xfrm flipV="1">
                  <a:off x="3686" y="243"/>
                  <a:ext cx="177" cy="66"/>
                  <a:chOff x="2848" y="848"/>
                  <a:chExt cx="140" cy="98"/>
                </a:xfrm>
              </p:grpSpPr>
              <p:sp>
                <p:nvSpPr>
                  <p:cNvPr id="612522" name="Line 170">
                    <a:extLst>
                      <a:ext uri="{FF2B5EF4-FFF2-40B4-BE49-F238E27FC236}">
                        <a16:creationId xmlns:a16="http://schemas.microsoft.com/office/drawing/2014/main" id="{1A02B17F-E124-1395-A5EB-82B0895F5254}"/>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523" name="Line 171">
                    <a:extLst>
                      <a:ext uri="{FF2B5EF4-FFF2-40B4-BE49-F238E27FC236}">
                        <a16:creationId xmlns:a16="http://schemas.microsoft.com/office/drawing/2014/main" id="{2C27711C-40C3-0446-CFB2-640D15A92E63}"/>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524" name="Line 172">
                    <a:extLst>
                      <a:ext uri="{FF2B5EF4-FFF2-40B4-BE49-F238E27FC236}">
                        <a16:creationId xmlns:a16="http://schemas.microsoft.com/office/drawing/2014/main" id="{629A871B-0971-72AA-3100-2E7BA094F721}"/>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pic>
            <p:nvPicPr>
              <p:cNvPr id="612525" name="Picture 173">
                <a:extLst>
                  <a:ext uri="{FF2B5EF4-FFF2-40B4-BE49-F238E27FC236}">
                    <a16:creationId xmlns:a16="http://schemas.microsoft.com/office/drawing/2014/main" id="{F558DAE8-1CAC-B112-7E78-D6EA8FD5BF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3" y="1673"/>
                <a:ext cx="231" cy="235"/>
              </a:xfrm>
              <a:prstGeom prst="rect">
                <a:avLst/>
              </a:prstGeom>
              <a:solidFill>
                <a:schemeClr val="accent2"/>
              </a:solidFill>
            </p:spPr>
          </p:pic>
          <p:sp>
            <p:nvSpPr>
              <p:cNvPr id="612526" name="Line 174">
                <a:extLst>
                  <a:ext uri="{FF2B5EF4-FFF2-40B4-BE49-F238E27FC236}">
                    <a16:creationId xmlns:a16="http://schemas.microsoft.com/office/drawing/2014/main" id="{8632ECB9-8920-C585-FAE6-5A670DC318E8}"/>
                  </a:ext>
                </a:extLst>
              </p:cNvPr>
              <p:cNvSpPr>
                <a:spLocks noChangeShapeType="1"/>
              </p:cNvSpPr>
              <p:nvPr/>
            </p:nvSpPr>
            <p:spPr bwMode="auto">
              <a:xfrm flipH="1">
                <a:off x="2949" y="2112"/>
                <a:ext cx="157" cy="0"/>
              </a:xfrm>
              <a:prstGeom prst="line">
                <a:avLst/>
              </a:prstGeom>
              <a:noFill/>
              <a:ln w="38100">
                <a:solidFill>
                  <a:srgbClr val="8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527" name="Line 175">
                <a:extLst>
                  <a:ext uri="{FF2B5EF4-FFF2-40B4-BE49-F238E27FC236}">
                    <a16:creationId xmlns:a16="http://schemas.microsoft.com/office/drawing/2014/main" id="{2E981133-1FBE-42AD-2625-3C522EDFECC7}"/>
                  </a:ext>
                </a:extLst>
              </p:cNvPr>
              <p:cNvSpPr>
                <a:spLocks noChangeShapeType="1"/>
              </p:cNvSpPr>
              <p:nvPr/>
            </p:nvSpPr>
            <p:spPr bwMode="auto">
              <a:xfrm>
                <a:off x="2949" y="1819"/>
                <a:ext cx="0" cy="512"/>
              </a:xfrm>
              <a:prstGeom prst="line">
                <a:avLst/>
              </a:prstGeom>
              <a:noFill/>
              <a:ln w="38100">
                <a:solidFill>
                  <a:srgbClr val="8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528" name="Line 176">
                <a:extLst>
                  <a:ext uri="{FF2B5EF4-FFF2-40B4-BE49-F238E27FC236}">
                    <a16:creationId xmlns:a16="http://schemas.microsoft.com/office/drawing/2014/main" id="{A09C7C84-C46F-AD3A-EA4C-528246C619A1}"/>
                  </a:ext>
                </a:extLst>
              </p:cNvPr>
              <p:cNvSpPr>
                <a:spLocks noChangeShapeType="1"/>
              </p:cNvSpPr>
              <p:nvPr/>
            </p:nvSpPr>
            <p:spPr bwMode="auto">
              <a:xfrm flipH="1">
                <a:off x="2792" y="1819"/>
                <a:ext cx="157" cy="0"/>
              </a:xfrm>
              <a:prstGeom prst="line">
                <a:avLst/>
              </a:prstGeom>
              <a:noFill/>
              <a:ln w="38100">
                <a:solidFill>
                  <a:srgbClr val="8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529" name="Line 177">
                <a:extLst>
                  <a:ext uri="{FF2B5EF4-FFF2-40B4-BE49-F238E27FC236}">
                    <a16:creationId xmlns:a16="http://schemas.microsoft.com/office/drawing/2014/main" id="{1F7A89FF-4C13-1DEA-F045-20F9624BB778}"/>
                  </a:ext>
                </a:extLst>
              </p:cNvPr>
              <p:cNvSpPr>
                <a:spLocks noChangeShapeType="1"/>
              </p:cNvSpPr>
              <p:nvPr/>
            </p:nvSpPr>
            <p:spPr bwMode="auto">
              <a:xfrm>
                <a:off x="2949" y="2331"/>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530" name="Line 178">
                <a:extLst>
                  <a:ext uri="{FF2B5EF4-FFF2-40B4-BE49-F238E27FC236}">
                    <a16:creationId xmlns:a16="http://schemas.microsoft.com/office/drawing/2014/main" id="{27F56BDA-656E-BC82-C870-BB7366E46DA3}"/>
                  </a:ext>
                </a:extLst>
              </p:cNvPr>
              <p:cNvSpPr>
                <a:spLocks noChangeShapeType="1"/>
              </p:cNvSpPr>
              <p:nvPr/>
            </p:nvSpPr>
            <p:spPr bwMode="auto">
              <a:xfrm flipH="1">
                <a:off x="2792" y="2331"/>
                <a:ext cx="157" cy="0"/>
              </a:xfrm>
              <a:prstGeom prst="line">
                <a:avLst/>
              </a:prstGeom>
              <a:noFill/>
              <a:ln w="38100">
                <a:solidFill>
                  <a:srgbClr val="8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531" name="Line 179">
                <a:extLst>
                  <a:ext uri="{FF2B5EF4-FFF2-40B4-BE49-F238E27FC236}">
                    <a16:creationId xmlns:a16="http://schemas.microsoft.com/office/drawing/2014/main" id="{6006ED58-2FB5-76A8-A267-36C54985D90A}"/>
                  </a:ext>
                </a:extLst>
              </p:cNvPr>
              <p:cNvSpPr>
                <a:spLocks noChangeShapeType="1"/>
              </p:cNvSpPr>
              <p:nvPr/>
            </p:nvSpPr>
            <p:spPr bwMode="auto">
              <a:xfrm flipH="1">
                <a:off x="2949" y="2624"/>
                <a:ext cx="125" cy="0"/>
              </a:xfrm>
              <a:prstGeom prst="line">
                <a:avLst/>
              </a:prstGeom>
              <a:noFill/>
              <a:ln w="38100">
                <a:solidFill>
                  <a:srgbClr val="8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532" name="Line 180">
                <a:extLst>
                  <a:ext uri="{FF2B5EF4-FFF2-40B4-BE49-F238E27FC236}">
                    <a16:creationId xmlns:a16="http://schemas.microsoft.com/office/drawing/2014/main" id="{F3E85A17-D11A-793C-3FCC-7268E28A5939}"/>
                  </a:ext>
                </a:extLst>
              </p:cNvPr>
              <p:cNvSpPr>
                <a:spLocks noChangeShapeType="1"/>
              </p:cNvSpPr>
              <p:nvPr/>
            </p:nvSpPr>
            <p:spPr bwMode="auto">
              <a:xfrm>
                <a:off x="2949" y="2624"/>
                <a:ext cx="0" cy="110"/>
              </a:xfrm>
              <a:prstGeom prst="line">
                <a:avLst/>
              </a:prstGeom>
              <a:noFill/>
              <a:ln w="38100">
                <a:solidFill>
                  <a:srgbClr val="8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533" name="Line 181">
                <a:extLst>
                  <a:ext uri="{FF2B5EF4-FFF2-40B4-BE49-F238E27FC236}">
                    <a16:creationId xmlns:a16="http://schemas.microsoft.com/office/drawing/2014/main" id="{AC844F55-E066-898D-1BCA-76A6F9C3D519}"/>
                  </a:ext>
                </a:extLst>
              </p:cNvPr>
              <p:cNvSpPr>
                <a:spLocks noChangeShapeType="1"/>
              </p:cNvSpPr>
              <p:nvPr/>
            </p:nvSpPr>
            <p:spPr bwMode="auto">
              <a:xfrm flipH="1">
                <a:off x="2792" y="2734"/>
                <a:ext cx="157" cy="0"/>
              </a:xfrm>
              <a:prstGeom prst="line">
                <a:avLst/>
              </a:prstGeom>
              <a:noFill/>
              <a:ln w="38100">
                <a:solidFill>
                  <a:srgbClr val="8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12534" name="Group 182">
                <a:extLst>
                  <a:ext uri="{FF2B5EF4-FFF2-40B4-BE49-F238E27FC236}">
                    <a16:creationId xmlns:a16="http://schemas.microsoft.com/office/drawing/2014/main" id="{A0ED45A3-FD0D-8768-7CB1-1AB06E35F640}"/>
                  </a:ext>
                </a:extLst>
              </p:cNvPr>
              <p:cNvGrpSpPr>
                <a:grpSpLocks/>
              </p:cNvGrpSpPr>
              <p:nvPr/>
            </p:nvGrpSpPr>
            <p:grpSpPr bwMode="auto">
              <a:xfrm>
                <a:off x="4237" y="3282"/>
                <a:ext cx="217" cy="105"/>
                <a:chOff x="3600" y="219"/>
                <a:chExt cx="360" cy="175"/>
              </a:xfrm>
            </p:grpSpPr>
            <p:sp>
              <p:nvSpPr>
                <p:cNvPr id="612535" name="Oval 183">
                  <a:extLst>
                    <a:ext uri="{FF2B5EF4-FFF2-40B4-BE49-F238E27FC236}">
                      <a16:creationId xmlns:a16="http://schemas.microsoft.com/office/drawing/2014/main" id="{55126209-4088-3249-CED5-D8B399A70E2F}"/>
                    </a:ext>
                  </a:extLst>
                </p:cNvPr>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536" name="Line 184">
                  <a:extLst>
                    <a:ext uri="{FF2B5EF4-FFF2-40B4-BE49-F238E27FC236}">
                      <a16:creationId xmlns:a16="http://schemas.microsoft.com/office/drawing/2014/main" id="{8100D3B3-6DD9-5EFD-FFA1-BE047ADDE546}"/>
                    </a:ext>
                  </a:extLst>
                </p:cNvPr>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537" name="Line 185">
                  <a:extLst>
                    <a:ext uri="{FF2B5EF4-FFF2-40B4-BE49-F238E27FC236}">
                      <a16:creationId xmlns:a16="http://schemas.microsoft.com/office/drawing/2014/main" id="{78BB4C8A-5FF0-1FCE-EBF2-74A376AE724D}"/>
                    </a:ext>
                  </a:extLst>
                </p:cNvPr>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538" name="Rectangle 186">
                  <a:extLst>
                    <a:ext uri="{FF2B5EF4-FFF2-40B4-BE49-F238E27FC236}">
                      <a16:creationId xmlns:a16="http://schemas.microsoft.com/office/drawing/2014/main" id="{A0FC0CAC-AF44-FA40-F93C-13D6B7FD423E}"/>
                    </a:ext>
                  </a:extLst>
                </p:cNvPr>
                <p:cNvSpPr>
                  <a:spLocks noChangeArrowheads="1"/>
                </p:cNvSpPr>
                <p:nvPr/>
              </p:nvSpPr>
              <p:spPr bwMode="auto">
                <a:xfrm>
                  <a:off x="3603" y="289"/>
                  <a:ext cx="354" cy="59"/>
                </a:xfrm>
                <a:prstGeom prst="rect">
                  <a:avLst/>
                </a:prstGeom>
                <a:solidFill>
                  <a:srgbClr val="FF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en-US" sz="2400">
                    <a:latin typeface="Times New Roman" panose="02020603050405020304" pitchFamily="18" charset="0"/>
                  </a:endParaRPr>
                </a:p>
              </p:txBody>
            </p:sp>
            <p:sp>
              <p:nvSpPr>
                <p:cNvPr id="612539" name="Oval 187">
                  <a:extLst>
                    <a:ext uri="{FF2B5EF4-FFF2-40B4-BE49-F238E27FC236}">
                      <a16:creationId xmlns:a16="http://schemas.microsoft.com/office/drawing/2014/main" id="{7058F827-85FE-937D-D878-2F90D2206A49}"/>
                    </a:ext>
                  </a:extLst>
                </p:cNvPr>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12540" name="Group 188">
                  <a:extLst>
                    <a:ext uri="{FF2B5EF4-FFF2-40B4-BE49-F238E27FC236}">
                      <a16:creationId xmlns:a16="http://schemas.microsoft.com/office/drawing/2014/main" id="{7903B839-1C71-020A-D916-6498209B3FBD}"/>
                    </a:ext>
                  </a:extLst>
                </p:cNvPr>
                <p:cNvGrpSpPr>
                  <a:grpSpLocks/>
                </p:cNvGrpSpPr>
                <p:nvPr/>
              </p:nvGrpSpPr>
              <p:grpSpPr bwMode="auto">
                <a:xfrm>
                  <a:off x="3686" y="244"/>
                  <a:ext cx="177" cy="66"/>
                  <a:chOff x="2848" y="848"/>
                  <a:chExt cx="140" cy="98"/>
                </a:xfrm>
              </p:grpSpPr>
              <p:sp>
                <p:nvSpPr>
                  <p:cNvPr id="612541" name="Line 189">
                    <a:extLst>
                      <a:ext uri="{FF2B5EF4-FFF2-40B4-BE49-F238E27FC236}">
                        <a16:creationId xmlns:a16="http://schemas.microsoft.com/office/drawing/2014/main" id="{18046FE8-2EF5-022A-5DD2-8F9538B9DB50}"/>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542" name="Line 190">
                    <a:extLst>
                      <a:ext uri="{FF2B5EF4-FFF2-40B4-BE49-F238E27FC236}">
                        <a16:creationId xmlns:a16="http://schemas.microsoft.com/office/drawing/2014/main" id="{88C410DE-43FB-8354-53A2-F37FB6AFA94B}"/>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543" name="Line 191">
                    <a:extLst>
                      <a:ext uri="{FF2B5EF4-FFF2-40B4-BE49-F238E27FC236}">
                        <a16:creationId xmlns:a16="http://schemas.microsoft.com/office/drawing/2014/main" id="{727B1BCE-C2A8-CBF3-C747-E2F0C935E35B}"/>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12544" name="Group 192">
                  <a:extLst>
                    <a:ext uri="{FF2B5EF4-FFF2-40B4-BE49-F238E27FC236}">
                      <a16:creationId xmlns:a16="http://schemas.microsoft.com/office/drawing/2014/main" id="{87FC87B0-0179-F9C6-7EBE-8FF0402373A3}"/>
                    </a:ext>
                  </a:extLst>
                </p:cNvPr>
                <p:cNvGrpSpPr>
                  <a:grpSpLocks/>
                </p:cNvGrpSpPr>
                <p:nvPr/>
              </p:nvGrpSpPr>
              <p:grpSpPr bwMode="auto">
                <a:xfrm flipV="1">
                  <a:off x="3686" y="243"/>
                  <a:ext cx="177" cy="66"/>
                  <a:chOff x="2848" y="848"/>
                  <a:chExt cx="140" cy="98"/>
                </a:xfrm>
              </p:grpSpPr>
              <p:sp>
                <p:nvSpPr>
                  <p:cNvPr id="612545" name="Line 193">
                    <a:extLst>
                      <a:ext uri="{FF2B5EF4-FFF2-40B4-BE49-F238E27FC236}">
                        <a16:creationId xmlns:a16="http://schemas.microsoft.com/office/drawing/2014/main" id="{D2BBCCFF-F7B5-B6CE-14F5-C3A8EC52C7A8}"/>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546" name="Line 194">
                    <a:extLst>
                      <a:ext uri="{FF2B5EF4-FFF2-40B4-BE49-F238E27FC236}">
                        <a16:creationId xmlns:a16="http://schemas.microsoft.com/office/drawing/2014/main" id="{9EBD5FA7-F0E9-A3B3-7714-DDB9E3A666ED}"/>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547" name="Line 195">
                    <a:extLst>
                      <a:ext uri="{FF2B5EF4-FFF2-40B4-BE49-F238E27FC236}">
                        <a16:creationId xmlns:a16="http://schemas.microsoft.com/office/drawing/2014/main" id="{49B9FE95-2138-9653-4FF9-F5FDA17227CE}"/>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612548" name="Group 196">
                <a:extLst>
                  <a:ext uri="{FF2B5EF4-FFF2-40B4-BE49-F238E27FC236}">
                    <a16:creationId xmlns:a16="http://schemas.microsoft.com/office/drawing/2014/main" id="{78A68EEB-9452-F347-3DD4-F46E7E126E8F}"/>
                  </a:ext>
                </a:extLst>
              </p:cNvPr>
              <p:cNvGrpSpPr>
                <a:grpSpLocks/>
              </p:cNvGrpSpPr>
              <p:nvPr/>
            </p:nvGrpSpPr>
            <p:grpSpPr bwMode="auto">
              <a:xfrm>
                <a:off x="4519" y="2112"/>
                <a:ext cx="217" cy="104"/>
                <a:chOff x="3600" y="219"/>
                <a:chExt cx="360" cy="175"/>
              </a:xfrm>
            </p:grpSpPr>
            <p:sp>
              <p:nvSpPr>
                <p:cNvPr id="612549" name="Oval 197">
                  <a:extLst>
                    <a:ext uri="{FF2B5EF4-FFF2-40B4-BE49-F238E27FC236}">
                      <a16:creationId xmlns:a16="http://schemas.microsoft.com/office/drawing/2014/main" id="{8474CB0C-29B6-DE76-E8C3-40FC4356B542}"/>
                    </a:ext>
                  </a:extLst>
                </p:cNvPr>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550" name="Line 198">
                  <a:extLst>
                    <a:ext uri="{FF2B5EF4-FFF2-40B4-BE49-F238E27FC236}">
                      <a16:creationId xmlns:a16="http://schemas.microsoft.com/office/drawing/2014/main" id="{E4E9D7A0-CFB9-2E85-7282-1410CC758697}"/>
                    </a:ext>
                  </a:extLst>
                </p:cNvPr>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551" name="Line 199">
                  <a:extLst>
                    <a:ext uri="{FF2B5EF4-FFF2-40B4-BE49-F238E27FC236}">
                      <a16:creationId xmlns:a16="http://schemas.microsoft.com/office/drawing/2014/main" id="{CBB50AB6-BC82-390E-616B-C755B7741BB5}"/>
                    </a:ext>
                  </a:extLst>
                </p:cNvPr>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552" name="Rectangle 200">
                  <a:extLst>
                    <a:ext uri="{FF2B5EF4-FFF2-40B4-BE49-F238E27FC236}">
                      <a16:creationId xmlns:a16="http://schemas.microsoft.com/office/drawing/2014/main" id="{34EF7DBB-EB65-2DE9-6AFB-4D49B3143314}"/>
                    </a:ext>
                  </a:extLst>
                </p:cNvPr>
                <p:cNvSpPr>
                  <a:spLocks noChangeArrowheads="1"/>
                </p:cNvSpPr>
                <p:nvPr/>
              </p:nvSpPr>
              <p:spPr bwMode="auto">
                <a:xfrm>
                  <a:off x="3603" y="289"/>
                  <a:ext cx="354" cy="59"/>
                </a:xfrm>
                <a:prstGeom prst="rect">
                  <a:avLst/>
                </a:prstGeom>
                <a:solidFill>
                  <a:srgbClr val="FF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en-US" sz="2400">
                    <a:latin typeface="Times New Roman" panose="02020603050405020304" pitchFamily="18" charset="0"/>
                  </a:endParaRPr>
                </a:p>
              </p:txBody>
            </p:sp>
            <p:sp>
              <p:nvSpPr>
                <p:cNvPr id="612553" name="Oval 201">
                  <a:extLst>
                    <a:ext uri="{FF2B5EF4-FFF2-40B4-BE49-F238E27FC236}">
                      <a16:creationId xmlns:a16="http://schemas.microsoft.com/office/drawing/2014/main" id="{51788C18-2A8F-048E-2E32-2A8603AEF79C}"/>
                    </a:ext>
                  </a:extLst>
                </p:cNvPr>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12554" name="Group 202">
                  <a:extLst>
                    <a:ext uri="{FF2B5EF4-FFF2-40B4-BE49-F238E27FC236}">
                      <a16:creationId xmlns:a16="http://schemas.microsoft.com/office/drawing/2014/main" id="{F83F5019-AA03-D3F6-7E5C-4927BCBB066D}"/>
                    </a:ext>
                  </a:extLst>
                </p:cNvPr>
                <p:cNvGrpSpPr>
                  <a:grpSpLocks/>
                </p:cNvGrpSpPr>
                <p:nvPr/>
              </p:nvGrpSpPr>
              <p:grpSpPr bwMode="auto">
                <a:xfrm>
                  <a:off x="3686" y="244"/>
                  <a:ext cx="177" cy="66"/>
                  <a:chOff x="2848" y="848"/>
                  <a:chExt cx="140" cy="98"/>
                </a:xfrm>
              </p:grpSpPr>
              <p:sp>
                <p:nvSpPr>
                  <p:cNvPr id="612555" name="Line 203">
                    <a:extLst>
                      <a:ext uri="{FF2B5EF4-FFF2-40B4-BE49-F238E27FC236}">
                        <a16:creationId xmlns:a16="http://schemas.microsoft.com/office/drawing/2014/main" id="{5593684B-F0A2-A11C-B9B7-C591030E8387}"/>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556" name="Line 204">
                    <a:extLst>
                      <a:ext uri="{FF2B5EF4-FFF2-40B4-BE49-F238E27FC236}">
                        <a16:creationId xmlns:a16="http://schemas.microsoft.com/office/drawing/2014/main" id="{1C78E548-E42A-6480-0227-44C00ACE5019}"/>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557" name="Line 205">
                    <a:extLst>
                      <a:ext uri="{FF2B5EF4-FFF2-40B4-BE49-F238E27FC236}">
                        <a16:creationId xmlns:a16="http://schemas.microsoft.com/office/drawing/2014/main" id="{6DC5170E-3183-A4EA-1160-D468B076BA3F}"/>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12558" name="Group 206">
                  <a:extLst>
                    <a:ext uri="{FF2B5EF4-FFF2-40B4-BE49-F238E27FC236}">
                      <a16:creationId xmlns:a16="http://schemas.microsoft.com/office/drawing/2014/main" id="{0128627F-12C5-E3B5-8505-A44BFAF0DBD6}"/>
                    </a:ext>
                  </a:extLst>
                </p:cNvPr>
                <p:cNvGrpSpPr>
                  <a:grpSpLocks/>
                </p:cNvGrpSpPr>
                <p:nvPr/>
              </p:nvGrpSpPr>
              <p:grpSpPr bwMode="auto">
                <a:xfrm flipV="1">
                  <a:off x="3686" y="243"/>
                  <a:ext cx="177" cy="66"/>
                  <a:chOff x="2848" y="848"/>
                  <a:chExt cx="140" cy="98"/>
                </a:xfrm>
              </p:grpSpPr>
              <p:sp>
                <p:nvSpPr>
                  <p:cNvPr id="612559" name="Line 207">
                    <a:extLst>
                      <a:ext uri="{FF2B5EF4-FFF2-40B4-BE49-F238E27FC236}">
                        <a16:creationId xmlns:a16="http://schemas.microsoft.com/office/drawing/2014/main" id="{4A7642F5-B746-A7C1-1D21-7BD0A1F5FAED}"/>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560" name="Line 208">
                    <a:extLst>
                      <a:ext uri="{FF2B5EF4-FFF2-40B4-BE49-F238E27FC236}">
                        <a16:creationId xmlns:a16="http://schemas.microsoft.com/office/drawing/2014/main" id="{C3A61482-D413-584C-07FD-DD73FCBD0AE5}"/>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561" name="Line 209">
                    <a:extLst>
                      <a:ext uri="{FF2B5EF4-FFF2-40B4-BE49-F238E27FC236}">
                        <a16:creationId xmlns:a16="http://schemas.microsoft.com/office/drawing/2014/main" id="{F6D13695-6AE3-55F0-2D89-79E4A377E952}"/>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612562" name="Group 210">
                <a:extLst>
                  <a:ext uri="{FF2B5EF4-FFF2-40B4-BE49-F238E27FC236}">
                    <a16:creationId xmlns:a16="http://schemas.microsoft.com/office/drawing/2014/main" id="{44F00ACC-90C9-8CF1-2765-D8E549AAAF3A}"/>
                  </a:ext>
                </a:extLst>
              </p:cNvPr>
              <p:cNvGrpSpPr>
                <a:grpSpLocks/>
              </p:cNvGrpSpPr>
              <p:nvPr/>
            </p:nvGrpSpPr>
            <p:grpSpPr bwMode="auto">
              <a:xfrm>
                <a:off x="4551" y="1819"/>
                <a:ext cx="217" cy="105"/>
                <a:chOff x="3600" y="219"/>
                <a:chExt cx="360" cy="175"/>
              </a:xfrm>
            </p:grpSpPr>
            <p:sp>
              <p:nvSpPr>
                <p:cNvPr id="612563" name="Oval 211">
                  <a:extLst>
                    <a:ext uri="{FF2B5EF4-FFF2-40B4-BE49-F238E27FC236}">
                      <a16:creationId xmlns:a16="http://schemas.microsoft.com/office/drawing/2014/main" id="{63F55A09-6E16-A03D-62C9-F6CB25F6289C}"/>
                    </a:ext>
                  </a:extLst>
                </p:cNvPr>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564" name="Line 212">
                  <a:extLst>
                    <a:ext uri="{FF2B5EF4-FFF2-40B4-BE49-F238E27FC236}">
                      <a16:creationId xmlns:a16="http://schemas.microsoft.com/office/drawing/2014/main" id="{4E69E995-27CC-88EA-55D2-7886B7802B75}"/>
                    </a:ext>
                  </a:extLst>
                </p:cNvPr>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565" name="Line 213">
                  <a:extLst>
                    <a:ext uri="{FF2B5EF4-FFF2-40B4-BE49-F238E27FC236}">
                      <a16:creationId xmlns:a16="http://schemas.microsoft.com/office/drawing/2014/main" id="{5B20A7CC-73C7-ABFE-2C1E-AF6C043904D6}"/>
                    </a:ext>
                  </a:extLst>
                </p:cNvPr>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566" name="Rectangle 214">
                  <a:extLst>
                    <a:ext uri="{FF2B5EF4-FFF2-40B4-BE49-F238E27FC236}">
                      <a16:creationId xmlns:a16="http://schemas.microsoft.com/office/drawing/2014/main" id="{4CC91097-CDE1-C687-2F46-AE071191620A}"/>
                    </a:ext>
                  </a:extLst>
                </p:cNvPr>
                <p:cNvSpPr>
                  <a:spLocks noChangeArrowheads="1"/>
                </p:cNvSpPr>
                <p:nvPr/>
              </p:nvSpPr>
              <p:spPr bwMode="auto">
                <a:xfrm>
                  <a:off x="3603" y="289"/>
                  <a:ext cx="354" cy="59"/>
                </a:xfrm>
                <a:prstGeom prst="rect">
                  <a:avLst/>
                </a:prstGeom>
                <a:solidFill>
                  <a:srgbClr val="FF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en-US" sz="2400">
                    <a:latin typeface="Times New Roman" panose="02020603050405020304" pitchFamily="18" charset="0"/>
                  </a:endParaRPr>
                </a:p>
              </p:txBody>
            </p:sp>
            <p:sp>
              <p:nvSpPr>
                <p:cNvPr id="612567" name="Oval 215">
                  <a:extLst>
                    <a:ext uri="{FF2B5EF4-FFF2-40B4-BE49-F238E27FC236}">
                      <a16:creationId xmlns:a16="http://schemas.microsoft.com/office/drawing/2014/main" id="{D00ADDE4-0EB5-6206-A51A-9558A4A4C6FB}"/>
                    </a:ext>
                  </a:extLst>
                </p:cNvPr>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12568" name="Group 216">
                  <a:extLst>
                    <a:ext uri="{FF2B5EF4-FFF2-40B4-BE49-F238E27FC236}">
                      <a16:creationId xmlns:a16="http://schemas.microsoft.com/office/drawing/2014/main" id="{1D14EF9E-67B2-54B5-43A9-CB47634FE489}"/>
                    </a:ext>
                  </a:extLst>
                </p:cNvPr>
                <p:cNvGrpSpPr>
                  <a:grpSpLocks/>
                </p:cNvGrpSpPr>
                <p:nvPr/>
              </p:nvGrpSpPr>
              <p:grpSpPr bwMode="auto">
                <a:xfrm>
                  <a:off x="3686" y="244"/>
                  <a:ext cx="177" cy="66"/>
                  <a:chOff x="2848" y="848"/>
                  <a:chExt cx="140" cy="98"/>
                </a:xfrm>
              </p:grpSpPr>
              <p:sp>
                <p:nvSpPr>
                  <p:cNvPr id="612569" name="Line 217">
                    <a:extLst>
                      <a:ext uri="{FF2B5EF4-FFF2-40B4-BE49-F238E27FC236}">
                        <a16:creationId xmlns:a16="http://schemas.microsoft.com/office/drawing/2014/main" id="{7D9A9F22-C123-4EFB-4980-A4D1B0DC9EEF}"/>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570" name="Line 218">
                    <a:extLst>
                      <a:ext uri="{FF2B5EF4-FFF2-40B4-BE49-F238E27FC236}">
                        <a16:creationId xmlns:a16="http://schemas.microsoft.com/office/drawing/2014/main" id="{2CC7807D-80B0-CFBE-63CD-F2C280FEDA8D}"/>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571" name="Line 219">
                    <a:extLst>
                      <a:ext uri="{FF2B5EF4-FFF2-40B4-BE49-F238E27FC236}">
                        <a16:creationId xmlns:a16="http://schemas.microsoft.com/office/drawing/2014/main" id="{EDC90DC9-509F-DE2B-78FE-F6CD397399FA}"/>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12572" name="Group 220">
                  <a:extLst>
                    <a:ext uri="{FF2B5EF4-FFF2-40B4-BE49-F238E27FC236}">
                      <a16:creationId xmlns:a16="http://schemas.microsoft.com/office/drawing/2014/main" id="{74C59B80-1C67-FF7D-381E-3DD6218BCAE9}"/>
                    </a:ext>
                  </a:extLst>
                </p:cNvPr>
                <p:cNvGrpSpPr>
                  <a:grpSpLocks/>
                </p:cNvGrpSpPr>
                <p:nvPr/>
              </p:nvGrpSpPr>
              <p:grpSpPr bwMode="auto">
                <a:xfrm flipV="1">
                  <a:off x="3686" y="243"/>
                  <a:ext cx="177" cy="66"/>
                  <a:chOff x="2848" y="848"/>
                  <a:chExt cx="140" cy="98"/>
                </a:xfrm>
              </p:grpSpPr>
              <p:sp>
                <p:nvSpPr>
                  <p:cNvPr id="612573" name="Line 221">
                    <a:extLst>
                      <a:ext uri="{FF2B5EF4-FFF2-40B4-BE49-F238E27FC236}">
                        <a16:creationId xmlns:a16="http://schemas.microsoft.com/office/drawing/2014/main" id="{2C779547-4CAB-C5A8-877A-6A07ACCC4A21}"/>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574" name="Line 222">
                    <a:extLst>
                      <a:ext uri="{FF2B5EF4-FFF2-40B4-BE49-F238E27FC236}">
                        <a16:creationId xmlns:a16="http://schemas.microsoft.com/office/drawing/2014/main" id="{23BDFF5D-53FD-9200-E856-8988910D1A49}"/>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575" name="Line 223">
                    <a:extLst>
                      <a:ext uri="{FF2B5EF4-FFF2-40B4-BE49-F238E27FC236}">
                        <a16:creationId xmlns:a16="http://schemas.microsoft.com/office/drawing/2014/main" id="{03F42D23-F98A-03B8-7ADB-78B1153647E1}"/>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612576" name="Group 224">
                <a:extLst>
                  <a:ext uri="{FF2B5EF4-FFF2-40B4-BE49-F238E27FC236}">
                    <a16:creationId xmlns:a16="http://schemas.microsoft.com/office/drawing/2014/main" id="{4B41C5CA-EC77-DBA3-AF9C-276F86EDFDA4}"/>
                  </a:ext>
                </a:extLst>
              </p:cNvPr>
              <p:cNvGrpSpPr>
                <a:grpSpLocks/>
              </p:cNvGrpSpPr>
              <p:nvPr/>
            </p:nvGrpSpPr>
            <p:grpSpPr bwMode="auto">
              <a:xfrm>
                <a:off x="4645" y="3209"/>
                <a:ext cx="217" cy="105"/>
                <a:chOff x="3600" y="219"/>
                <a:chExt cx="360" cy="175"/>
              </a:xfrm>
            </p:grpSpPr>
            <p:sp>
              <p:nvSpPr>
                <p:cNvPr id="612577" name="Oval 225">
                  <a:extLst>
                    <a:ext uri="{FF2B5EF4-FFF2-40B4-BE49-F238E27FC236}">
                      <a16:creationId xmlns:a16="http://schemas.microsoft.com/office/drawing/2014/main" id="{12FCCF22-4CA7-BE37-90BE-C36BBC82E262}"/>
                    </a:ext>
                  </a:extLst>
                </p:cNvPr>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578" name="Line 226">
                  <a:extLst>
                    <a:ext uri="{FF2B5EF4-FFF2-40B4-BE49-F238E27FC236}">
                      <a16:creationId xmlns:a16="http://schemas.microsoft.com/office/drawing/2014/main" id="{D4BF522A-B760-DF57-1ABB-9961B4F3AA22}"/>
                    </a:ext>
                  </a:extLst>
                </p:cNvPr>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579" name="Line 227">
                  <a:extLst>
                    <a:ext uri="{FF2B5EF4-FFF2-40B4-BE49-F238E27FC236}">
                      <a16:creationId xmlns:a16="http://schemas.microsoft.com/office/drawing/2014/main" id="{B1C97958-9255-C690-504D-45C1865CBD45}"/>
                    </a:ext>
                  </a:extLst>
                </p:cNvPr>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580" name="Rectangle 228">
                  <a:extLst>
                    <a:ext uri="{FF2B5EF4-FFF2-40B4-BE49-F238E27FC236}">
                      <a16:creationId xmlns:a16="http://schemas.microsoft.com/office/drawing/2014/main" id="{F21701BC-DA05-5049-D094-734168B46298}"/>
                    </a:ext>
                  </a:extLst>
                </p:cNvPr>
                <p:cNvSpPr>
                  <a:spLocks noChangeArrowheads="1"/>
                </p:cNvSpPr>
                <p:nvPr/>
              </p:nvSpPr>
              <p:spPr bwMode="auto">
                <a:xfrm>
                  <a:off x="3603" y="289"/>
                  <a:ext cx="354" cy="59"/>
                </a:xfrm>
                <a:prstGeom prst="rect">
                  <a:avLst/>
                </a:prstGeom>
                <a:solidFill>
                  <a:srgbClr val="FF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en-US" sz="2400">
                    <a:latin typeface="Times New Roman" panose="02020603050405020304" pitchFamily="18" charset="0"/>
                  </a:endParaRPr>
                </a:p>
              </p:txBody>
            </p:sp>
            <p:sp>
              <p:nvSpPr>
                <p:cNvPr id="612581" name="Oval 229">
                  <a:extLst>
                    <a:ext uri="{FF2B5EF4-FFF2-40B4-BE49-F238E27FC236}">
                      <a16:creationId xmlns:a16="http://schemas.microsoft.com/office/drawing/2014/main" id="{F29456A1-1249-144E-D0C1-F32D8C3A8CB8}"/>
                    </a:ext>
                  </a:extLst>
                </p:cNvPr>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12582" name="Group 230">
                  <a:extLst>
                    <a:ext uri="{FF2B5EF4-FFF2-40B4-BE49-F238E27FC236}">
                      <a16:creationId xmlns:a16="http://schemas.microsoft.com/office/drawing/2014/main" id="{78ECD92A-3A29-C2F7-BEB4-12BAEFC12FBA}"/>
                    </a:ext>
                  </a:extLst>
                </p:cNvPr>
                <p:cNvGrpSpPr>
                  <a:grpSpLocks/>
                </p:cNvGrpSpPr>
                <p:nvPr/>
              </p:nvGrpSpPr>
              <p:grpSpPr bwMode="auto">
                <a:xfrm>
                  <a:off x="3686" y="244"/>
                  <a:ext cx="177" cy="66"/>
                  <a:chOff x="2848" y="848"/>
                  <a:chExt cx="140" cy="98"/>
                </a:xfrm>
              </p:grpSpPr>
              <p:sp>
                <p:nvSpPr>
                  <p:cNvPr id="612583" name="Line 231">
                    <a:extLst>
                      <a:ext uri="{FF2B5EF4-FFF2-40B4-BE49-F238E27FC236}">
                        <a16:creationId xmlns:a16="http://schemas.microsoft.com/office/drawing/2014/main" id="{99C3A0CB-5AAB-FD81-220D-2776F5F029B9}"/>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584" name="Line 232">
                    <a:extLst>
                      <a:ext uri="{FF2B5EF4-FFF2-40B4-BE49-F238E27FC236}">
                        <a16:creationId xmlns:a16="http://schemas.microsoft.com/office/drawing/2014/main" id="{676FBF36-4B76-CD61-9C9A-D70F02DA2F68}"/>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585" name="Line 233">
                    <a:extLst>
                      <a:ext uri="{FF2B5EF4-FFF2-40B4-BE49-F238E27FC236}">
                        <a16:creationId xmlns:a16="http://schemas.microsoft.com/office/drawing/2014/main" id="{67B22AC7-6CD3-C264-D892-22DC279E1C32}"/>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12586" name="Group 234">
                  <a:extLst>
                    <a:ext uri="{FF2B5EF4-FFF2-40B4-BE49-F238E27FC236}">
                      <a16:creationId xmlns:a16="http://schemas.microsoft.com/office/drawing/2014/main" id="{F53D0256-2549-D35C-0652-0B9DFE4E6AD1}"/>
                    </a:ext>
                  </a:extLst>
                </p:cNvPr>
                <p:cNvGrpSpPr>
                  <a:grpSpLocks/>
                </p:cNvGrpSpPr>
                <p:nvPr/>
              </p:nvGrpSpPr>
              <p:grpSpPr bwMode="auto">
                <a:xfrm flipV="1">
                  <a:off x="3686" y="243"/>
                  <a:ext cx="177" cy="66"/>
                  <a:chOff x="2848" y="848"/>
                  <a:chExt cx="140" cy="98"/>
                </a:xfrm>
              </p:grpSpPr>
              <p:sp>
                <p:nvSpPr>
                  <p:cNvPr id="612587" name="Line 235">
                    <a:extLst>
                      <a:ext uri="{FF2B5EF4-FFF2-40B4-BE49-F238E27FC236}">
                        <a16:creationId xmlns:a16="http://schemas.microsoft.com/office/drawing/2014/main" id="{CDA448B1-3AE5-72E1-C8D5-3550CCBA7644}"/>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588" name="Line 236">
                    <a:extLst>
                      <a:ext uri="{FF2B5EF4-FFF2-40B4-BE49-F238E27FC236}">
                        <a16:creationId xmlns:a16="http://schemas.microsoft.com/office/drawing/2014/main" id="{D85F33DC-9C84-A7D0-7982-0C4928DA99AF}"/>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589" name="Line 237">
                    <a:extLst>
                      <a:ext uri="{FF2B5EF4-FFF2-40B4-BE49-F238E27FC236}">
                        <a16:creationId xmlns:a16="http://schemas.microsoft.com/office/drawing/2014/main" id="{2DAF3C9C-260E-B3A4-30CC-098C3893FF20}"/>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612590" name="Line 238">
                <a:extLst>
                  <a:ext uri="{FF2B5EF4-FFF2-40B4-BE49-F238E27FC236}">
                    <a16:creationId xmlns:a16="http://schemas.microsoft.com/office/drawing/2014/main" id="{10C6330F-FEF2-8ABF-1821-95C16ED406E3}"/>
                  </a:ext>
                </a:extLst>
              </p:cNvPr>
              <p:cNvSpPr>
                <a:spLocks noChangeShapeType="1"/>
              </p:cNvSpPr>
              <p:nvPr/>
            </p:nvSpPr>
            <p:spPr bwMode="auto">
              <a:xfrm flipV="1">
                <a:off x="4394" y="1893"/>
                <a:ext cx="188" cy="219"/>
              </a:xfrm>
              <a:prstGeom prst="line">
                <a:avLst/>
              </a:prstGeom>
              <a:noFill/>
              <a:ln w="38100">
                <a:solidFill>
                  <a:srgbClr val="8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591" name="Line 239">
                <a:extLst>
                  <a:ext uri="{FF2B5EF4-FFF2-40B4-BE49-F238E27FC236}">
                    <a16:creationId xmlns:a16="http://schemas.microsoft.com/office/drawing/2014/main" id="{67435F86-8C00-B647-2AA2-8A3CB63F0537}"/>
                  </a:ext>
                </a:extLst>
              </p:cNvPr>
              <p:cNvSpPr>
                <a:spLocks noChangeShapeType="1"/>
              </p:cNvSpPr>
              <p:nvPr/>
            </p:nvSpPr>
            <p:spPr bwMode="auto">
              <a:xfrm>
                <a:off x="4645" y="1893"/>
                <a:ext cx="0" cy="256"/>
              </a:xfrm>
              <a:prstGeom prst="line">
                <a:avLst/>
              </a:prstGeom>
              <a:noFill/>
              <a:ln w="38100">
                <a:solidFill>
                  <a:srgbClr val="8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592" name="Line 240">
                <a:extLst>
                  <a:ext uri="{FF2B5EF4-FFF2-40B4-BE49-F238E27FC236}">
                    <a16:creationId xmlns:a16="http://schemas.microsoft.com/office/drawing/2014/main" id="{E3B2617A-8EAB-DF0B-BE5C-DD62B2CB301F}"/>
                  </a:ext>
                </a:extLst>
              </p:cNvPr>
              <p:cNvSpPr>
                <a:spLocks noChangeShapeType="1"/>
              </p:cNvSpPr>
              <p:nvPr/>
            </p:nvSpPr>
            <p:spPr bwMode="auto">
              <a:xfrm>
                <a:off x="4394" y="2149"/>
                <a:ext cx="125" cy="0"/>
              </a:xfrm>
              <a:prstGeom prst="line">
                <a:avLst/>
              </a:prstGeom>
              <a:noFill/>
              <a:ln w="38100">
                <a:solidFill>
                  <a:srgbClr val="8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593" name="Line 241">
                <a:extLst>
                  <a:ext uri="{FF2B5EF4-FFF2-40B4-BE49-F238E27FC236}">
                    <a16:creationId xmlns:a16="http://schemas.microsoft.com/office/drawing/2014/main" id="{3EDE5928-DC82-1408-3DAA-610853E33394}"/>
                  </a:ext>
                </a:extLst>
              </p:cNvPr>
              <p:cNvSpPr>
                <a:spLocks noChangeShapeType="1"/>
              </p:cNvSpPr>
              <p:nvPr/>
            </p:nvSpPr>
            <p:spPr bwMode="auto">
              <a:xfrm>
                <a:off x="4739" y="2149"/>
                <a:ext cx="189" cy="36"/>
              </a:xfrm>
              <a:prstGeom prst="line">
                <a:avLst/>
              </a:prstGeom>
              <a:noFill/>
              <a:ln w="38100">
                <a:solidFill>
                  <a:srgbClr val="8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594" name="Line 242">
                <a:extLst>
                  <a:ext uri="{FF2B5EF4-FFF2-40B4-BE49-F238E27FC236}">
                    <a16:creationId xmlns:a16="http://schemas.microsoft.com/office/drawing/2014/main" id="{BE0A64AA-5818-831D-2F33-7B84BA611496}"/>
                  </a:ext>
                </a:extLst>
              </p:cNvPr>
              <p:cNvSpPr>
                <a:spLocks noChangeShapeType="1"/>
              </p:cNvSpPr>
              <p:nvPr/>
            </p:nvSpPr>
            <p:spPr bwMode="auto">
              <a:xfrm>
                <a:off x="4645" y="2222"/>
                <a:ext cx="63" cy="402"/>
              </a:xfrm>
              <a:prstGeom prst="line">
                <a:avLst/>
              </a:prstGeom>
              <a:noFill/>
              <a:ln w="38100">
                <a:solidFill>
                  <a:srgbClr val="8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595" name="Line 243">
                <a:extLst>
                  <a:ext uri="{FF2B5EF4-FFF2-40B4-BE49-F238E27FC236}">
                    <a16:creationId xmlns:a16="http://schemas.microsoft.com/office/drawing/2014/main" id="{3994659B-89A7-839D-CCB4-C5623167CFF8}"/>
                  </a:ext>
                </a:extLst>
              </p:cNvPr>
              <p:cNvSpPr>
                <a:spLocks noChangeShapeType="1"/>
              </p:cNvSpPr>
              <p:nvPr/>
            </p:nvSpPr>
            <p:spPr bwMode="auto">
              <a:xfrm>
                <a:off x="4739" y="2917"/>
                <a:ext cx="0" cy="329"/>
              </a:xfrm>
              <a:prstGeom prst="line">
                <a:avLst/>
              </a:prstGeom>
              <a:noFill/>
              <a:ln w="38100">
                <a:solidFill>
                  <a:srgbClr val="8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596" name="Line 244">
                <a:extLst>
                  <a:ext uri="{FF2B5EF4-FFF2-40B4-BE49-F238E27FC236}">
                    <a16:creationId xmlns:a16="http://schemas.microsoft.com/office/drawing/2014/main" id="{71D94F8A-3099-BBC4-5B0C-4F857CA9ACC9}"/>
                  </a:ext>
                </a:extLst>
              </p:cNvPr>
              <p:cNvSpPr>
                <a:spLocks noChangeShapeType="1"/>
              </p:cNvSpPr>
              <p:nvPr/>
            </p:nvSpPr>
            <p:spPr bwMode="auto">
              <a:xfrm flipH="1">
                <a:off x="4456" y="3282"/>
                <a:ext cx="189" cy="37"/>
              </a:xfrm>
              <a:prstGeom prst="line">
                <a:avLst/>
              </a:prstGeom>
              <a:noFill/>
              <a:ln w="38100">
                <a:solidFill>
                  <a:srgbClr val="8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597" name="Line 245">
                <a:extLst>
                  <a:ext uri="{FF2B5EF4-FFF2-40B4-BE49-F238E27FC236}">
                    <a16:creationId xmlns:a16="http://schemas.microsoft.com/office/drawing/2014/main" id="{9F3301E1-63A9-F79E-AF17-4FA8540A1EFC}"/>
                  </a:ext>
                </a:extLst>
              </p:cNvPr>
              <p:cNvSpPr>
                <a:spLocks noChangeShapeType="1"/>
              </p:cNvSpPr>
              <p:nvPr/>
            </p:nvSpPr>
            <p:spPr bwMode="auto">
              <a:xfrm>
                <a:off x="4739" y="3282"/>
                <a:ext cx="157" cy="256"/>
              </a:xfrm>
              <a:prstGeom prst="line">
                <a:avLst/>
              </a:prstGeom>
              <a:noFill/>
              <a:ln w="38100">
                <a:solidFill>
                  <a:srgbClr val="8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598" name="Line 246">
                <a:extLst>
                  <a:ext uri="{FF2B5EF4-FFF2-40B4-BE49-F238E27FC236}">
                    <a16:creationId xmlns:a16="http://schemas.microsoft.com/office/drawing/2014/main" id="{EAEF70F2-E468-7949-06E6-CF3D2C40F2FD}"/>
                  </a:ext>
                </a:extLst>
              </p:cNvPr>
              <p:cNvSpPr>
                <a:spLocks noChangeShapeType="1"/>
              </p:cNvSpPr>
              <p:nvPr/>
            </p:nvSpPr>
            <p:spPr bwMode="auto">
              <a:xfrm>
                <a:off x="4394" y="2149"/>
                <a:ext cx="282" cy="512"/>
              </a:xfrm>
              <a:prstGeom prst="line">
                <a:avLst/>
              </a:prstGeom>
              <a:noFill/>
              <a:ln w="38100">
                <a:solidFill>
                  <a:srgbClr val="8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599" name="Line 247">
                <a:extLst>
                  <a:ext uri="{FF2B5EF4-FFF2-40B4-BE49-F238E27FC236}">
                    <a16:creationId xmlns:a16="http://schemas.microsoft.com/office/drawing/2014/main" id="{8A04E4F6-CD1B-B354-C2C2-10BFC3CF69D6}"/>
                  </a:ext>
                </a:extLst>
              </p:cNvPr>
              <p:cNvSpPr>
                <a:spLocks noChangeShapeType="1"/>
              </p:cNvSpPr>
              <p:nvPr/>
            </p:nvSpPr>
            <p:spPr bwMode="auto">
              <a:xfrm flipH="1">
                <a:off x="3795" y="2688"/>
                <a:ext cx="189" cy="329"/>
              </a:xfrm>
              <a:prstGeom prst="line">
                <a:avLst/>
              </a:prstGeom>
              <a:noFill/>
              <a:ln w="38100">
                <a:solidFill>
                  <a:srgbClr val="8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600" name="Line 248">
                <a:extLst>
                  <a:ext uri="{FF2B5EF4-FFF2-40B4-BE49-F238E27FC236}">
                    <a16:creationId xmlns:a16="http://schemas.microsoft.com/office/drawing/2014/main" id="{3C12C403-5CC0-58E3-BF91-CA5A59B0C9F0}"/>
                  </a:ext>
                </a:extLst>
              </p:cNvPr>
              <p:cNvSpPr>
                <a:spLocks noChangeShapeType="1"/>
              </p:cNvSpPr>
              <p:nvPr/>
            </p:nvSpPr>
            <p:spPr bwMode="auto">
              <a:xfrm>
                <a:off x="3999" y="2686"/>
                <a:ext cx="94" cy="329"/>
              </a:xfrm>
              <a:prstGeom prst="line">
                <a:avLst/>
              </a:prstGeom>
              <a:noFill/>
              <a:ln w="38100">
                <a:solidFill>
                  <a:srgbClr val="8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601" name="Line 249">
                <a:extLst>
                  <a:ext uri="{FF2B5EF4-FFF2-40B4-BE49-F238E27FC236}">
                    <a16:creationId xmlns:a16="http://schemas.microsoft.com/office/drawing/2014/main" id="{EDDBB7A9-4B1B-3B0D-C668-E6E227A85C33}"/>
                  </a:ext>
                </a:extLst>
              </p:cNvPr>
              <p:cNvSpPr>
                <a:spLocks noChangeShapeType="1"/>
              </p:cNvSpPr>
              <p:nvPr/>
            </p:nvSpPr>
            <p:spPr bwMode="auto">
              <a:xfrm flipV="1">
                <a:off x="5116" y="1893"/>
                <a:ext cx="94" cy="292"/>
              </a:xfrm>
              <a:prstGeom prst="line">
                <a:avLst/>
              </a:prstGeom>
              <a:noFill/>
              <a:ln w="38100">
                <a:solidFill>
                  <a:srgbClr val="8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602" name="Line 250">
                <a:extLst>
                  <a:ext uri="{FF2B5EF4-FFF2-40B4-BE49-F238E27FC236}">
                    <a16:creationId xmlns:a16="http://schemas.microsoft.com/office/drawing/2014/main" id="{32491B0F-AE52-94F0-795C-38EDC58E510D}"/>
                  </a:ext>
                </a:extLst>
              </p:cNvPr>
              <p:cNvSpPr>
                <a:spLocks noChangeShapeType="1"/>
              </p:cNvSpPr>
              <p:nvPr/>
            </p:nvSpPr>
            <p:spPr bwMode="auto">
              <a:xfrm>
                <a:off x="5116" y="2185"/>
                <a:ext cx="94" cy="293"/>
              </a:xfrm>
              <a:prstGeom prst="line">
                <a:avLst/>
              </a:prstGeom>
              <a:noFill/>
              <a:ln w="38100">
                <a:solidFill>
                  <a:srgbClr val="8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603" name="Line 251">
                <a:extLst>
                  <a:ext uri="{FF2B5EF4-FFF2-40B4-BE49-F238E27FC236}">
                    <a16:creationId xmlns:a16="http://schemas.microsoft.com/office/drawing/2014/main" id="{8FED4EC5-AD34-9EAD-1649-CBE419D213F3}"/>
                  </a:ext>
                </a:extLst>
              </p:cNvPr>
              <p:cNvSpPr>
                <a:spLocks noChangeShapeType="1"/>
              </p:cNvSpPr>
              <p:nvPr/>
            </p:nvSpPr>
            <p:spPr bwMode="auto">
              <a:xfrm flipH="1" flipV="1">
                <a:off x="4425" y="1673"/>
                <a:ext cx="220" cy="146"/>
              </a:xfrm>
              <a:prstGeom prst="line">
                <a:avLst/>
              </a:prstGeom>
              <a:noFill/>
              <a:ln w="38100">
                <a:solidFill>
                  <a:srgbClr val="8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604" name="Line 252">
                <a:extLst>
                  <a:ext uri="{FF2B5EF4-FFF2-40B4-BE49-F238E27FC236}">
                    <a16:creationId xmlns:a16="http://schemas.microsoft.com/office/drawing/2014/main" id="{8E8F55E3-E3F3-E805-7174-B553B6A8D995}"/>
                  </a:ext>
                </a:extLst>
              </p:cNvPr>
              <p:cNvSpPr>
                <a:spLocks noChangeShapeType="1"/>
              </p:cNvSpPr>
              <p:nvPr/>
            </p:nvSpPr>
            <p:spPr bwMode="auto">
              <a:xfrm flipV="1">
                <a:off x="4645" y="1673"/>
                <a:ext cx="220" cy="146"/>
              </a:xfrm>
              <a:prstGeom prst="line">
                <a:avLst/>
              </a:prstGeom>
              <a:noFill/>
              <a:ln w="38100">
                <a:solidFill>
                  <a:srgbClr val="8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612605" name="Picture 253">
              <a:extLst>
                <a:ext uri="{FF2B5EF4-FFF2-40B4-BE49-F238E27FC236}">
                  <a16:creationId xmlns:a16="http://schemas.microsoft.com/office/drawing/2014/main" id="{4C0D95E7-DB54-B5DC-E1F5-87C69FAC35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8" y="3456"/>
              <a:ext cx="230" cy="235"/>
            </a:xfrm>
            <a:prstGeom prst="rect">
              <a:avLst/>
            </a:prstGeom>
            <a:solidFill>
              <a:schemeClr val="accent2"/>
            </a:solidFill>
          </p:spPr>
        </p:pic>
      </p:grpSp>
      <p:sp>
        <p:nvSpPr>
          <p:cNvPr id="612606" name="Rectangle 254">
            <a:extLst>
              <a:ext uri="{FF2B5EF4-FFF2-40B4-BE49-F238E27FC236}">
                <a16:creationId xmlns:a16="http://schemas.microsoft.com/office/drawing/2014/main" id="{739236E1-58DF-1FCE-437D-E198E93B104B}"/>
              </a:ext>
            </a:extLst>
          </p:cNvPr>
          <p:cNvSpPr>
            <a:spLocks noGrp="1" noChangeArrowheads="1"/>
          </p:cNvSpPr>
          <p:nvPr>
            <p:ph type="title"/>
          </p:nvPr>
        </p:nvSpPr>
        <p:spPr>
          <a:xfrm>
            <a:off x="457200" y="304800"/>
            <a:ext cx="8229600" cy="685800"/>
          </a:xfrm>
        </p:spPr>
        <p:txBody>
          <a:bodyPr/>
          <a:lstStyle/>
          <a:p>
            <a:pPr algn="l"/>
            <a:r>
              <a:rPr lang="en-US" altLang="en-US"/>
              <a:t>Diffserv Architecture</a:t>
            </a:r>
            <a:endParaRPr lang="en-US" altLang="en-US" sz="2400">
              <a:solidFill>
                <a:srgbClr val="3333FF"/>
              </a:solidFill>
            </a:endParaRPr>
          </a:p>
        </p:txBody>
      </p:sp>
      <p:grpSp>
        <p:nvGrpSpPr>
          <p:cNvPr id="612607" name="Group 255">
            <a:extLst>
              <a:ext uri="{FF2B5EF4-FFF2-40B4-BE49-F238E27FC236}">
                <a16:creationId xmlns:a16="http://schemas.microsoft.com/office/drawing/2014/main" id="{BAF7FB4B-156E-D56D-FB72-B0BD35E91A13}"/>
              </a:ext>
            </a:extLst>
          </p:cNvPr>
          <p:cNvGrpSpPr>
            <a:grpSpLocks/>
          </p:cNvGrpSpPr>
          <p:nvPr/>
        </p:nvGrpSpPr>
        <p:grpSpPr bwMode="auto">
          <a:xfrm>
            <a:off x="2289175" y="1452563"/>
            <a:ext cx="501650" cy="233362"/>
            <a:chOff x="3600" y="219"/>
            <a:chExt cx="360" cy="175"/>
          </a:xfrm>
        </p:grpSpPr>
        <p:sp>
          <p:nvSpPr>
            <p:cNvPr id="612608" name="Oval 256">
              <a:extLst>
                <a:ext uri="{FF2B5EF4-FFF2-40B4-BE49-F238E27FC236}">
                  <a16:creationId xmlns:a16="http://schemas.microsoft.com/office/drawing/2014/main" id="{58444A45-8C6D-CE9D-1CCD-C8EBE10FD44C}"/>
                </a:ext>
              </a:extLst>
            </p:cNvPr>
            <p:cNvSpPr>
              <a:spLocks noChangeArrowheads="1"/>
            </p:cNvSpPr>
            <p:nvPr/>
          </p:nvSpPr>
          <p:spPr bwMode="auto">
            <a:xfrm>
              <a:off x="3603" y="297"/>
              <a:ext cx="357" cy="97"/>
            </a:xfrm>
            <a:prstGeom prst="ellipse">
              <a:avLst/>
            </a:prstGeom>
            <a:solidFill>
              <a:srgbClr val="0000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609" name="Line 257">
              <a:extLst>
                <a:ext uri="{FF2B5EF4-FFF2-40B4-BE49-F238E27FC236}">
                  <a16:creationId xmlns:a16="http://schemas.microsoft.com/office/drawing/2014/main" id="{77412DEE-21CD-021F-133B-695A17CB03C8}"/>
                </a:ext>
              </a:extLst>
            </p:cNvPr>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610" name="Line 258">
              <a:extLst>
                <a:ext uri="{FF2B5EF4-FFF2-40B4-BE49-F238E27FC236}">
                  <a16:creationId xmlns:a16="http://schemas.microsoft.com/office/drawing/2014/main" id="{5F256A61-D6E1-D9B0-3612-4AD7198328A4}"/>
                </a:ext>
              </a:extLst>
            </p:cNvPr>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611" name="Rectangle 259">
              <a:extLst>
                <a:ext uri="{FF2B5EF4-FFF2-40B4-BE49-F238E27FC236}">
                  <a16:creationId xmlns:a16="http://schemas.microsoft.com/office/drawing/2014/main" id="{4C7C7448-E7DE-4C7D-1E8E-9FA2DEEC8495}"/>
                </a:ext>
              </a:extLst>
            </p:cNvPr>
            <p:cNvSpPr>
              <a:spLocks noChangeArrowheads="1"/>
            </p:cNvSpPr>
            <p:nvPr/>
          </p:nvSpPr>
          <p:spPr bwMode="auto">
            <a:xfrm>
              <a:off x="3603" y="289"/>
              <a:ext cx="354" cy="59"/>
            </a:xfrm>
            <a:prstGeom prst="rect">
              <a:avLst/>
            </a:prstGeom>
            <a:solidFill>
              <a:srgbClr val="0000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en-US" sz="2400">
                <a:latin typeface="Times New Roman" panose="02020603050405020304" pitchFamily="18" charset="0"/>
              </a:endParaRPr>
            </a:p>
          </p:txBody>
        </p:sp>
        <p:sp>
          <p:nvSpPr>
            <p:cNvPr id="612612" name="Oval 260">
              <a:extLst>
                <a:ext uri="{FF2B5EF4-FFF2-40B4-BE49-F238E27FC236}">
                  <a16:creationId xmlns:a16="http://schemas.microsoft.com/office/drawing/2014/main" id="{0AD77649-EC56-3741-1044-217FCD782C5B}"/>
                </a:ext>
              </a:extLst>
            </p:cNvPr>
            <p:cNvSpPr>
              <a:spLocks noChangeArrowheads="1"/>
            </p:cNvSpPr>
            <p:nvPr/>
          </p:nvSpPr>
          <p:spPr bwMode="auto">
            <a:xfrm>
              <a:off x="3600" y="219"/>
              <a:ext cx="357" cy="113"/>
            </a:xfrm>
            <a:prstGeom prst="ellipse">
              <a:avLst/>
            </a:prstGeom>
            <a:solidFill>
              <a:srgbClr val="0000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12613" name="Group 261">
              <a:extLst>
                <a:ext uri="{FF2B5EF4-FFF2-40B4-BE49-F238E27FC236}">
                  <a16:creationId xmlns:a16="http://schemas.microsoft.com/office/drawing/2014/main" id="{2B47D3E2-2BA2-6820-5AD0-F92378C938EF}"/>
                </a:ext>
              </a:extLst>
            </p:cNvPr>
            <p:cNvGrpSpPr>
              <a:grpSpLocks/>
            </p:cNvGrpSpPr>
            <p:nvPr/>
          </p:nvGrpSpPr>
          <p:grpSpPr bwMode="auto">
            <a:xfrm>
              <a:off x="3686" y="244"/>
              <a:ext cx="177" cy="66"/>
              <a:chOff x="2848" y="848"/>
              <a:chExt cx="140" cy="98"/>
            </a:xfrm>
          </p:grpSpPr>
          <p:sp>
            <p:nvSpPr>
              <p:cNvPr id="612614" name="Line 262">
                <a:extLst>
                  <a:ext uri="{FF2B5EF4-FFF2-40B4-BE49-F238E27FC236}">
                    <a16:creationId xmlns:a16="http://schemas.microsoft.com/office/drawing/2014/main" id="{2AB92541-192B-D35D-85B3-317127E312D4}"/>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615" name="Line 263">
                <a:extLst>
                  <a:ext uri="{FF2B5EF4-FFF2-40B4-BE49-F238E27FC236}">
                    <a16:creationId xmlns:a16="http://schemas.microsoft.com/office/drawing/2014/main" id="{1C41383E-C138-EB58-C1E9-445B367D6717}"/>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616" name="Line 264">
                <a:extLst>
                  <a:ext uri="{FF2B5EF4-FFF2-40B4-BE49-F238E27FC236}">
                    <a16:creationId xmlns:a16="http://schemas.microsoft.com/office/drawing/2014/main" id="{5079C1A8-0DAF-00AB-D827-52ABC7B8FF61}"/>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12617" name="Group 265">
              <a:extLst>
                <a:ext uri="{FF2B5EF4-FFF2-40B4-BE49-F238E27FC236}">
                  <a16:creationId xmlns:a16="http://schemas.microsoft.com/office/drawing/2014/main" id="{B579F588-05CD-000F-3201-8A7FFCAA4F1A}"/>
                </a:ext>
              </a:extLst>
            </p:cNvPr>
            <p:cNvGrpSpPr>
              <a:grpSpLocks/>
            </p:cNvGrpSpPr>
            <p:nvPr/>
          </p:nvGrpSpPr>
          <p:grpSpPr bwMode="auto">
            <a:xfrm flipV="1">
              <a:off x="3686" y="243"/>
              <a:ext cx="177" cy="66"/>
              <a:chOff x="2848" y="848"/>
              <a:chExt cx="140" cy="98"/>
            </a:xfrm>
          </p:grpSpPr>
          <p:sp>
            <p:nvSpPr>
              <p:cNvPr id="612618" name="Line 266">
                <a:extLst>
                  <a:ext uri="{FF2B5EF4-FFF2-40B4-BE49-F238E27FC236}">
                    <a16:creationId xmlns:a16="http://schemas.microsoft.com/office/drawing/2014/main" id="{0D5FE6A7-179F-8E40-658C-79759D2F8E56}"/>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619" name="Line 267">
                <a:extLst>
                  <a:ext uri="{FF2B5EF4-FFF2-40B4-BE49-F238E27FC236}">
                    <a16:creationId xmlns:a16="http://schemas.microsoft.com/office/drawing/2014/main" id="{4D46AA55-CC93-8651-8A43-6DE138148887}"/>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620" name="Line 268">
                <a:extLst>
                  <a:ext uri="{FF2B5EF4-FFF2-40B4-BE49-F238E27FC236}">
                    <a16:creationId xmlns:a16="http://schemas.microsoft.com/office/drawing/2014/main" id="{34157354-C371-DD46-BBE1-D40F4775D830}"/>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612621" name="Group 269">
            <a:extLst>
              <a:ext uri="{FF2B5EF4-FFF2-40B4-BE49-F238E27FC236}">
                <a16:creationId xmlns:a16="http://schemas.microsoft.com/office/drawing/2014/main" id="{E296C48F-D3D8-A186-40E5-925CBCB785AB}"/>
              </a:ext>
            </a:extLst>
          </p:cNvPr>
          <p:cNvGrpSpPr>
            <a:grpSpLocks/>
          </p:cNvGrpSpPr>
          <p:nvPr/>
        </p:nvGrpSpPr>
        <p:grpSpPr bwMode="auto">
          <a:xfrm>
            <a:off x="2401888" y="4005263"/>
            <a:ext cx="501650" cy="233362"/>
            <a:chOff x="3600" y="219"/>
            <a:chExt cx="360" cy="175"/>
          </a:xfrm>
        </p:grpSpPr>
        <p:sp>
          <p:nvSpPr>
            <p:cNvPr id="612622" name="Oval 270">
              <a:extLst>
                <a:ext uri="{FF2B5EF4-FFF2-40B4-BE49-F238E27FC236}">
                  <a16:creationId xmlns:a16="http://schemas.microsoft.com/office/drawing/2014/main" id="{C575BA6E-3F55-B711-960E-C596101279C5}"/>
                </a:ext>
              </a:extLst>
            </p:cNvPr>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623" name="Line 271">
              <a:extLst>
                <a:ext uri="{FF2B5EF4-FFF2-40B4-BE49-F238E27FC236}">
                  <a16:creationId xmlns:a16="http://schemas.microsoft.com/office/drawing/2014/main" id="{3A6BCA03-1945-C128-256B-606AE0A506FC}"/>
                </a:ext>
              </a:extLst>
            </p:cNvPr>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624" name="Line 272">
              <a:extLst>
                <a:ext uri="{FF2B5EF4-FFF2-40B4-BE49-F238E27FC236}">
                  <a16:creationId xmlns:a16="http://schemas.microsoft.com/office/drawing/2014/main" id="{E4670734-6358-E35F-37E7-97143D665D9C}"/>
                </a:ext>
              </a:extLst>
            </p:cNvPr>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625" name="Rectangle 273">
              <a:extLst>
                <a:ext uri="{FF2B5EF4-FFF2-40B4-BE49-F238E27FC236}">
                  <a16:creationId xmlns:a16="http://schemas.microsoft.com/office/drawing/2014/main" id="{B1017B15-E27B-1019-FD0A-3C9CDC8FD3FE}"/>
                </a:ext>
              </a:extLst>
            </p:cNvPr>
            <p:cNvSpPr>
              <a:spLocks noChangeArrowheads="1"/>
            </p:cNvSpPr>
            <p:nvPr/>
          </p:nvSpPr>
          <p:spPr bwMode="auto">
            <a:xfrm>
              <a:off x="3603" y="289"/>
              <a:ext cx="354" cy="59"/>
            </a:xfrm>
            <a:prstGeom prst="rect">
              <a:avLst/>
            </a:prstGeom>
            <a:solidFill>
              <a:srgbClr val="FF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en-US" sz="2400">
                <a:latin typeface="Times New Roman" panose="02020603050405020304" pitchFamily="18" charset="0"/>
              </a:endParaRPr>
            </a:p>
          </p:txBody>
        </p:sp>
        <p:sp>
          <p:nvSpPr>
            <p:cNvPr id="612626" name="Oval 274">
              <a:extLst>
                <a:ext uri="{FF2B5EF4-FFF2-40B4-BE49-F238E27FC236}">
                  <a16:creationId xmlns:a16="http://schemas.microsoft.com/office/drawing/2014/main" id="{4FF0AC07-01BE-121D-4C21-6F039C89A92F}"/>
                </a:ext>
              </a:extLst>
            </p:cNvPr>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12627" name="Group 275">
              <a:extLst>
                <a:ext uri="{FF2B5EF4-FFF2-40B4-BE49-F238E27FC236}">
                  <a16:creationId xmlns:a16="http://schemas.microsoft.com/office/drawing/2014/main" id="{D8577FD2-AB8F-2B90-6000-D5775ABE7350}"/>
                </a:ext>
              </a:extLst>
            </p:cNvPr>
            <p:cNvGrpSpPr>
              <a:grpSpLocks/>
            </p:cNvGrpSpPr>
            <p:nvPr/>
          </p:nvGrpSpPr>
          <p:grpSpPr bwMode="auto">
            <a:xfrm>
              <a:off x="3686" y="244"/>
              <a:ext cx="177" cy="66"/>
              <a:chOff x="2848" y="848"/>
              <a:chExt cx="140" cy="98"/>
            </a:xfrm>
          </p:grpSpPr>
          <p:sp>
            <p:nvSpPr>
              <p:cNvPr id="612628" name="Line 276">
                <a:extLst>
                  <a:ext uri="{FF2B5EF4-FFF2-40B4-BE49-F238E27FC236}">
                    <a16:creationId xmlns:a16="http://schemas.microsoft.com/office/drawing/2014/main" id="{EFEB9B69-79E1-8CB7-8130-A216398F56EC}"/>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629" name="Line 277">
                <a:extLst>
                  <a:ext uri="{FF2B5EF4-FFF2-40B4-BE49-F238E27FC236}">
                    <a16:creationId xmlns:a16="http://schemas.microsoft.com/office/drawing/2014/main" id="{A604F96F-77D8-37AF-7886-CA678FA74B5B}"/>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630" name="Line 278">
                <a:extLst>
                  <a:ext uri="{FF2B5EF4-FFF2-40B4-BE49-F238E27FC236}">
                    <a16:creationId xmlns:a16="http://schemas.microsoft.com/office/drawing/2014/main" id="{214BADBC-1C64-D68C-DC70-DD9F9C3B1868}"/>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12631" name="Group 279">
              <a:extLst>
                <a:ext uri="{FF2B5EF4-FFF2-40B4-BE49-F238E27FC236}">
                  <a16:creationId xmlns:a16="http://schemas.microsoft.com/office/drawing/2014/main" id="{F3A4022D-40A9-166B-3ACB-A9906C751E77}"/>
                </a:ext>
              </a:extLst>
            </p:cNvPr>
            <p:cNvGrpSpPr>
              <a:grpSpLocks/>
            </p:cNvGrpSpPr>
            <p:nvPr/>
          </p:nvGrpSpPr>
          <p:grpSpPr bwMode="auto">
            <a:xfrm flipV="1">
              <a:off x="3686" y="243"/>
              <a:ext cx="177" cy="66"/>
              <a:chOff x="2848" y="848"/>
              <a:chExt cx="140" cy="98"/>
            </a:xfrm>
          </p:grpSpPr>
          <p:sp>
            <p:nvSpPr>
              <p:cNvPr id="612632" name="Line 280">
                <a:extLst>
                  <a:ext uri="{FF2B5EF4-FFF2-40B4-BE49-F238E27FC236}">
                    <a16:creationId xmlns:a16="http://schemas.microsoft.com/office/drawing/2014/main" id="{3D4A145B-E973-27E0-AFF5-EFAABE5FB724}"/>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633" name="Line 281">
                <a:extLst>
                  <a:ext uri="{FF2B5EF4-FFF2-40B4-BE49-F238E27FC236}">
                    <a16:creationId xmlns:a16="http://schemas.microsoft.com/office/drawing/2014/main" id="{AB2E4820-5385-1CFA-0D5E-C8AB49CA0692}"/>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634" name="Line 282">
                <a:extLst>
                  <a:ext uri="{FF2B5EF4-FFF2-40B4-BE49-F238E27FC236}">
                    <a16:creationId xmlns:a16="http://schemas.microsoft.com/office/drawing/2014/main" id="{837868B7-3D54-2973-D392-5F01FD9D61DC}"/>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612635" name="Group 283">
            <a:extLst>
              <a:ext uri="{FF2B5EF4-FFF2-40B4-BE49-F238E27FC236}">
                <a16:creationId xmlns:a16="http://schemas.microsoft.com/office/drawing/2014/main" id="{16C62D8C-91BE-6BA5-70FC-99EE6F5477FE}"/>
              </a:ext>
            </a:extLst>
          </p:cNvPr>
          <p:cNvGrpSpPr>
            <a:grpSpLocks/>
          </p:cNvGrpSpPr>
          <p:nvPr/>
        </p:nvGrpSpPr>
        <p:grpSpPr bwMode="auto">
          <a:xfrm>
            <a:off x="5819775" y="1516063"/>
            <a:ext cx="3124200" cy="2362200"/>
            <a:chOff x="3552" y="1104"/>
            <a:chExt cx="1968" cy="1488"/>
          </a:xfrm>
        </p:grpSpPr>
        <p:sp>
          <p:nvSpPr>
            <p:cNvPr id="612636" name="AutoShape 284">
              <a:extLst>
                <a:ext uri="{FF2B5EF4-FFF2-40B4-BE49-F238E27FC236}">
                  <a16:creationId xmlns:a16="http://schemas.microsoft.com/office/drawing/2014/main" id="{4A6C663E-1D73-F1C5-5352-E06CACA6113C}"/>
                </a:ext>
              </a:extLst>
            </p:cNvPr>
            <p:cNvSpPr>
              <a:spLocks noChangeArrowheads="1"/>
            </p:cNvSpPr>
            <p:nvPr/>
          </p:nvSpPr>
          <p:spPr bwMode="auto">
            <a:xfrm>
              <a:off x="3552" y="1104"/>
              <a:ext cx="1968" cy="1488"/>
            </a:xfrm>
            <a:prstGeom prst="wedgeEllipseCallout">
              <a:avLst>
                <a:gd name="adj1" fmla="val -27745"/>
                <a:gd name="adj2" fmla="val 61292"/>
              </a:avLst>
            </a:prstGeom>
            <a:solidFill>
              <a:srgbClr val="FFCCFF"/>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en-US" sz="2400">
                <a:solidFill>
                  <a:schemeClr val="accent2"/>
                </a:solidFill>
              </a:endParaRPr>
            </a:p>
          </p:txBody>
        </p:sp>
        <p:sp>
          <p:nvSpPr>
            <p:cNvPr id="612637" name="Oval 285">
              <a:extLst>
                <a:ext uri="{FF2B5EF4-FFF2-40B4-BE49-F238E27FC236}">
                  <a16:creationId xmlns:a16="http://schemas.microsoft.com/office/drawing/2014/main" id="{8DC8B383-C34F-EBD3-A77B-266B8A339858}"/>
                </a:ext>
              </a:extLst>
            </p:cNvPr>
            <p:cNvSpPr>
              <a:spLocks noChangeArrowheads="1"/>
            </p:cNvSpPr>
            <p:nvPr/>
          </p:nvSpPr>
          <p:spPr bwMode="auto">
            <a:xfrm>
              <a:off x="4933" y="1834"/>
              <a:ext cx="203" cy="182"/>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12638" name="Group 286">
              <a:extLst>
                <a:ext uri="{FF2B5EF4-FFF2-40B4-BE49-F238E27FC236}">
                  <a16:creationId xmlns:a16="http://schemas.microsoft.com/office/drawing/2014/main" id="{46AEBCDD-B80D-AFF5-8C4A-282C1C5F6434}"/>
                </a:ext>
              </a:extLst>
            </p:cNvPr>
            <p:cNvGrpSpPr>
              <a:grpSpLocks/>
            </p:cNvGrpSpPr>
            <p:nvPr/>
          </p:nvGrpSpPr>
          <p:grpSpPr bwMode="auto">
            <a:xfrm>
              <a:off x="3804" y="1536"/>
              <a:ext cx="948" cy="288"/>
              <a:chOff x="4080" y="1536"/>
              <a:chExt cx="948" cy="288"/>
            </a:xfrm>
          </p:grpSpPr>
          <p:sp>
            <p:nvSpPr>
              <p:cNvPr id="612639" name="Line 287">
                <a:extLst>
                  <a:ext uri="{FF2B5EF4-FFF2-40B4-BE49-F238E27FC236}">
                    <a16:creationId xmlns:a16="http://schemas.microsoft.com/office/drawing/2014/main" id="{903ADC41-5E89-B3BD-E3BD-DD3E876854B0}"/>
                  </a:ext>
                </a:extLst>
              </p:cNvPr>
              <p:cNvSpPr>
                <a:spLocks noChangeShapeType="1"/>
              </p:cNvSpPr>
              <p:nvPr/>
            </p:nvSpPr>
            <p:spPr bwMode="auto">
              <a:xfrm>
                <a:off x="4489" y="1568"/>
                <a:ext cx="539"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640" name="Line 288">
                <a:extLst>
                  <a:ext uri="{FF2B5EF4-FFF2-40B4-BE49-F238E27FC236}">
                    <a16:creationId xmlns:a16="http://schemas.microsoft.com/office/drawing/2014/main" id="{D64334FB-B47B-6514-E267-5CE0890E962C}"/>
                  </a:ext>
                </a:extLst>
              </p:cNvPr>
              <p:cNvSpPr>
                <a:spLocks noChangeShapeType="1"/>
              </p:cNvSpPr>
              <p:nvPr/>
            </p:nvSpPr>
            <p:spPr bwMode="auto">
              <a:xfrm>
                <a:off x="5028" y="1568"/>
                <a:ext cx="0" cy="20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641" name="Line 289">
                <a:extLst>
                  <a:ext uri="{FF2B5EF4-FFF2-40B4-BE49-F238E27FC236}">
                    <a16:creationId xmlns:a16="http://schemas.microsoft.com/office/drawing/2014/main" id="{3F51115A-C23F-E5AE-340B-5708E0C77ABF}"/>
                  </a:ext>
                </a:extLst>
              </p:cNvPr>
              <p:cNvSpPr>
                <a:spLocks noChangeShapeType="1"/>
              </p:cNvSpPr>
              <p:nvPr/>
            </p:nvSpPr>
            <p:spPr bwMode="auto">
              <a:xfrm flipH="1">
                <a:off x="4489" y="1776"/>
                <a:ext cx="539"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642" name="Line 290">
                <a:extLst>
                  <a:ext uri="{FF2B5EF4-FFF2-40B4-BE49-F238E27FC236}">
                    <a16:creationId xmlns:a16="http://schemas.microsoft.com/office/drawing/2014/main" id="{8C998C4C-009B-B4E4-F841-A2D1E62B25CD}"/>
                  </a:ext>
                </a:extLst>
              </p:cNvPr>
              <p:cNvSpPr>
                <a:spLocks noChangeShapeType="1"/>
              </p:cNvSpPr>
              <p:nvPr/>
            </p:nvSpPr>
            <p:spPr bwMode="auto">
              <a:xfrm flipH="1">
                <a:off x="4608" y="1584"/>
                <a:ext cx="0" cy="192"/>
              </a:xfrm>
              <a:prstGeom prst="line">
                <a:avLst/>
              </a:prstGeom>
              <a:noFill/>
              <a:ln w="38100">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643" name="Line 291">
                <a:extLst>
                  <a:ext uri="{FF2B5EF4-FFF2-40B4-BE49-F238E27FC236}">
                    <a16:creationId xmlns:a16="http://schemas.microsoft.com/office/drawing/2014/main" id="{1AF39FD0-3E05-48EA-CCCE-469B31CEBE1F}"/>
                  </a:ext>
                </a:extLst>
              </p:cNvPr>
              <p:cNvSpPr>
                <a:spLocks noChangeShapeType="1"/>
              </p:cNvSpPr>
              <p:nvPr/>
            </p:nvSpPr>
            <p:spPr bwMode="auto">
              <a:xfrm flipH="1">
                <a:off x="4896" y="1584"/>
                <a:ext cx="0"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644" name="Line 292">
                <a:extLst>
                  <a:ext uri="{FF2B5EF4-FFF2-40B4-BE49-F238E27FC236}">
                    <a16:creationId xmlns:a16="http://schemas.microsoft.com/office/drawing/2014/main" id="{B5E07B5E-4BE6-FABE-83C1-459A7C5905BC}"/>
                  </a:ext>
                </a:extLst>
              </p:cNvPr>
              <p:cNvSpPr>
                <a:spLocks noChangeShapeType="1"/>
              </p:cNvSpPr>
              <p:nvPr/>
            </p:nvSpPr>
            <p:spPr bwMode="auto">
              <a:xfrm>
                <a:off x="4128" y="1536"/>
                <a:ext cx="336" cy="110"/>
              </a:xfrm>
              <a:prstGeom prst="line">
                <a:avLst/>
              </a:prstGeom>
              <a:noFill/>
              <a:ln w="38100">
                <a:solidFill>
                  <a:srgbClr val="33CC33"/>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645" name="Line 293">
                <a:extLst>
                  <a:ext uri="{FF2B5EF4-FFF2-40B4-BE49-F238E27FC236}">
                    <a16:creationId xmlns:a16="http://schemas.microsoft.com/office/drawing/2014/main" id="{966A4DB4-682D-649F-8994-58477840D978}"/>
                  </a:ext>
                </a:extLst>
              </p:cNvPr>
              <p:cNvSpPr>
                <a:spLocks noChangeShapeType="1"/>
              </p:cNvSpPr>
              <p:nvPr/>
            </p:nvSpPr>
            <p:spPr bwMode="auto">
              <a:xfrm flipV="1">
                <a:off x="4080" y="1724"/>
                <a:ext cx="359" cy="100"/>
              </a:xfrm>
              <a:prstGeom prst="line">
                <a:avLst/>
              </a:prstGeom>
              <a:noFill/>
              <a:ln w="38100">
                <a:solidFill>
                  <a:srgbClr val="FF0000"/>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12646" name="Text Box 294">
              <a:extLst>
                <a:ext uri="{FF2B5EF4-FFF2-40B4-BE49-F238E27FC236}">
                  <a16:creationId xmlns:a16="http://schemas.microsoft.com/office/drawing/2014/main" id="{DD88E0F7-1898-5D19-B3D3-BB2591205D3F}"/>
                </a:ext>
              </a:extLst>
            </p:cNvPr>
            <p:cNvSpPr txBox="1">
              <a:spLocks noChangeArrowheads="1"/>
            </p:cNvSpPr>
            <p:nvPr/>
          </p:nvSpPr>
          <p:spPr bwMode="auto">
            <a:xfrm>
              <a:off x="4128" y="1160"/>
              <a:ext cx="104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FF0000"/>
                  </a:solidFill>
                </a:rPr>
                <a:t>scheduling</a:t>
              </a:r>
              <a:endParaRPr lang="en-US" altLang="en-US" sz="1600">
                <a:solidFill>
                  <a:schemeClr val="accent2"/>
                </a:solidFill>
              </a:endParaRPr>
            </a:p>
          </p:txBody>
        </p:sp>
        <p:grpSp>
          <p:nvGrpSpPr>
            <p:cNvPr id="612647" name="Group 295">
              <a:extLst>
                <a:ext uri="{FF2B5EF4-FFF2-40B4-BE49-F238E27FC236}">
                  <a16:creationId xmlns:a16="http://schemas.microsoft.com/office/drawing/2014/main" id="{ABBEA246-4851-C6DA-48EE-393F17715AA8}"/>
                </a:ext>
              </a:extLst>
            </p:cNvPr>
            <p:cNvGrpSpPr>
              <a:grpSpLocks/>
            </p:cNvGrpSpPr>
            <p:nvPr/>
          </p:nvGrpSpPr>
          <p:grpSpPr bwMode="auto">
            <a:xfrm>
              <a:off x="4224" y="2096"/>
              <a:ext cx="539" cy="208"/>
              <a:chOff x="4464" y="2000"/>
              <a:chExt cx="539" cy="208"/>
            </a:xfrm>
          </p:grpSpPr>
          <p:sp>
            <p:nvSpPr>
              <p:cNvPr id="612648" name="Line 296">
                <a:extLst>
                  <a:ext uri="{FF2B5EF4-FFF2-40B4-BE49-F238E27FC236}">
                    <a16:creationId xmlns:a16="http://schemas.microsoft.com/office/drawing/2014/main" id="{B334285D-33B6-8C93-19C3-F81099AA5468}"/>
                  </a:ext>
                </a:extLst>
              </p:cNvPr>
              <p:cNvSpPr>
                <a:spLocks noChangeShapeType="1"/>
              </p:cNvSpPr>
              <p:nvPr/>
            </p:nvSpPr>
            <p:spPr bwMode="auto">
              <a:xfrm>
                <a:off x="4464" y="2000"/>
                <a:ext cx="539"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649" name="Line 297">
                <a:extLst>
                  <a:ext uri="{FF2B5EF4-FFF2-40B4-BE49-F238E27FC236}">
                    <a16:creationId xmlns:a16="http://schemas.microsoft.com/office/drawing/2014/main" id="{F6161C7C-E723-8737-1024-AFA951F2D2F7}"/>
                  </a:ext>
                </a:extLst>
              </p:cNvPr>
              <p:cNvSpPr>
                <a:spLocks noChangeShapeType="1"/>
              </p:cNvSpPr>
              <p:nvPr/>
            </p:nvSpPr>
            <p:spPr bwMode="auto">
              <a:xfrm>
                <a:off x="5003" y="2000"/>
                <a:ext cx="0" cy="20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650" name="Line 298">
                <a:extLst>
                  <a:ext uri="{FF2B5EF4-FFF2-40B4-BE49-F238E27FC236}">
                    <a16:creationId xmlns:a16="http://schemas.microsoft.com/office/drawing/2014/main" id="{822124EC-68E2-B256-E183-A598A8D828E6}"/>
                  </a:ext>
                </a:extLst>
              </p:cNvPr>
              <p:cNvSpPr>
                <a:spLocks noChangeShapeType="1"/>
              </p:cNvSpPr>
              <p:nvPr/>
            </p:nvSpPr>
            <p:spPr bwMode="auto">
              <a:xfrm flipH="1">
                <a:off x="4464" y="2208"/>
                <a:ext cx="539"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12651" name="Text Box 299">
              <a:extLst>
                <a:ext uri="{FF2B5EF4-FFF2-40B4-BE49-F238E27FC236}">
                  <a16:creationId xmlns:a16="http://schemas.microsoft.com/office/drawing/2014/main" id="{7266F5DC-7A8A-15D8-7BCE-3EE7C93AEBBB}"/>
                </a:ext>
              </a:extLst>
            </p:cNvPr>
            <p:cNvSpPr txBox="1">
              <a:spLocks noChangeArrowheads="1"/>
            </p:cNvSpPr>
            <p:nvPr/>
          </p:nvSpPr>
          <p:spPr bwMode="auto">
            <a:xfrm>
              <a:off x="4416" y="1536"/>
              <a:ext cx="18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b="1">
                  <a:latin typeface="Times New Roman" panose="02020603050405020304" pitchFamily="18" charset="0"/>
                </a:rPr>
                <a:t>.</a:t>
              </a:r>
              <a:endParaRPr lang="en-US" altLang="en-US" sz="2400">
                <a:solidFill>
                  <a:schemeClr val="accent2"/>
                </a:solidFill>
                <a:latin typeface="Times New Roman" panose="02020603050405020304" pitchFamily="18" charset="0"/>
              </a:endParaRPr>
            </a:p>
          </p:txBody>
        </p:sp>
        <p:sp>
          <p:nvSpPr>
            <p:cNvPr id="612652" name="Text Box 300">
              <a:extLst>
                <a:ext uri="{FF2B5EF4-FFF2-40B4-BE49-F238E27FC236}">
                  <a16:creationId xmlns:a16="http://schemas.microsoft.com/office/drawing/2014/main" id="{E019711A-CE17-F6D8-4F74-A2868BE2C242}"/>
                </a:ext>
              </a:extLst>
            </p:cNvPr>
            <p:cNvSpPr txBox="1">
              <a:spLocks noChangeArrowheads="1"/>
            </p:cNvSpPr>
            <p:nvPr/>
          </p:nvSpPr>
          <p:spPr bwMode="auto">
            <a:xfrm>
              <a:off x="4416" y="1632"/>
              <a:ext cx="18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b="1">
                  <a:latin typeface="Times New Roman" panose="02020603050405020304" pitchFamily="18" charset="0"/>
                </a:rPr>
                <a:t>.</a:t>
              </a:r>
              <a:endParaRPr lang="en-US" altLang="en-US" sz="2400">
                <a:solidFill>
                  <a:schemeClr val="accent2"/>
                </a:solidFill>
                <a:latin typeface="Times New Roman" panose="02020603050405020304" pitchFamily="18" charset="0"/>
              </a:endParaRPr>
            </a:p>
          </p:txBody>
        </p:sp>
        <p:sp>
          <p:nvSpPr>
            <p:cNvPr id="612653" name="Text Box 301">
              <a:extLst>
                <a:ext uri="{FF2B5EF4-FFF2-40B4-BE49-F238E27FC236}">
                  <a16:creationId xmlns:a16="http://schemas.microsoft.com/office/drawing/2014/main" id="{826F1C1F-8D69-230D-9ED3-78DB29014779}"/>
                </a:ext>
              </a:extLst>
            </p:cNvPr>
            <p:cNvSpPr txBox="1">
              <a:spLocks noChangeArrowheads="1"/>
            </p:cNvSpPr>
            <p:nvPr/>
          </p:nvSpPr>
          <p:spPr bwMode="auto">
            <a:xfrm>
              <a:off x="4416" y="1728"/>
              <a:ext cx="18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b="1">
                  <a:latin typeface="Times New Roman" panose="02020603050405020304" pitchFamily="18" charset="0"/>
                </a:rPr>
                <a:t>.</a:t>
              </a:r>
              <a:endParaRPr lang="en-US" altLang="en-US" sz="2400">
                <a:solidFill>
                  <a:schemeClr val="accent2"/>
                </a:solidFill>
                <a:latin typeface="Times New Roman" panose="02020603050405020304" pitchFamily="18" charset="0"/>
              </a:endParaRPr>
            </a:p>
          </p:txBody>
        </p:sp>
        <p:sp>
          <p:nvSpPr>
            <p:cNvPr id="612654" name="Line 302">
              <a:extLst>
                <a:ext uri="{FF2B5EF4-FFF2-40B4-BE49-F238E27FC236}">
                  <a16:creationId xmlns:a16="http://schemas.microsoft.com/office/drawing/2014/main" id="{89F6AC88-A21C-3D45-27CB-AA1D6573A14A}"/>
                </a:ext>
              </a:extLst>
            </p:cNvPr>
            <p:cNvSpPr>
              <a:spLocks noChangeShapeType="1"/>
            </p:cNvSpPr>
            <p:nvPr/>
          </p:nvSpPr>
          <p:spPr bwMode="auto">
            <a:xfrm>
              <a:off x="5184" y="1920"/>
              <a:ext cx="240" cy="0"/>
            </a:xfrm>
            <a:prstGeom prst="line">
              <a:avLst/>
            </a:prstGeom>
            <a:noFill/>
            <a:ln w="38100">
              <a:solidFill>
                <a:schemeClr val="bg2"/>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655" name="Line 303">
              <a:extLst>
                <a:ext uri="{FF2B5EF4-FFF2-40B4-BE49-F238E27FC236}">
                  <a16:creationId xmlns:a16="http://schemas.microsoft.com/office/drawing/2014/main" id="{5AA92B40-5A5F-085A-CA28-5280DA967AA2}"/>
                </a:ext>
              </a:extLst>
            </p:cNvPr>
            <p:cNvSpPr>
              <a:spLocks noChangeShapeType="1"/>
            </p:cNvSpPr>
            <p:nvPr/>
          </p:nvSpPr>
          <p:spPr bwMode="auto">
            <a:xfrm>
              <a:off x="4752" y="1728"/>
              <a:ext cx="192" cy="144"/>
            </a:xfrm>
            <a:prstGeom prst="line">
              <a:avLst/>
            </a:prstGeom>
            <a:noFill/>
            <a:ln w="381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12656" name="Group 304">
            <a:extLst>
              <a:ext uri="{FF2B5EF4-FFF2-40B4-BE49-F238E27FC236}">
                <a16:creationId xmlns:a16="http://schemas.microsoft.com/office/drawing/2014/main" id="{D9D744C5-E69E-BF11-01F6-8778A1C16788}"/>
              </a:ext>
            </a:extLst>
          </p:cNvPr>
          <p:cNvGrpSpPr>
            <a:grpSpLocks/>
          </p:cNvGrpSpPr>
          <p:nvPr/>
        </p:nvGrpSpPr>
        <p:grpSpPr bwMode="auto">
          <a:xfrm>
            <a:off x="5210175" y="1439863"/>
            <a:ext cx="2590800" cy="2286000"/>
            <a:chOff x="3120" y="480"/>
            <a:chExt cx="1632" cy="1440"/>
          </a:xfrm>
        </p:grpSpPr>
        <p:sp>
          <p:nvSpPr>
            <p:cNvPr id="612657" name="AutoShape 305">
              <a:extLst>
                <a:ext uri="{FF2B5EF4-FFF2-40B4-BE49-F238E27FC236}">
                  <a16:creationId xmlns:a16="http://schemas.microsoft.com/office/drawing/2014/main" id="{566CB72F-CFE9-C41B-3842-C7236011EB40}"/>
                </a:ext>
              </a:extLst>
            </p:cNvPr>
            <p:cNvSpPr>
              <a:spLocks noChangeArrowheads="1"/>
            </p:cNvSpPr>
            <p:nvPr/>
          </p:nvSpPr>
          <p:spPr bwMode="auto">
            <a:xfrm>
              <a:off x="3120" y="528"/>
              <a:ext cx="1632" cy="1392"/>
            </a:xfrm>
            <a:prstGeom prst="wedgeRoundRectCallout">
              <a:avLst>
                <a:gd name="adj1" fmla="val -44912"/>
                <a:gd name="adj2" fmla="val 69972"/>
                <a:gd name="adj3" fmla="val 16667"/>
              </a:avLst>
            </a:prstGeom>
            <a:solidFill>
              <a:srgbClr val="DDDDDD"/>
            </a:solidFill>
            <a:ln>
              <a:noFill/>
            </a:ln>
            <a:effectLst/>
            <a:extLs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en-US" sz="2400">
                <a:solidFill>
                  <a:schemeClr val="accent2"/>
                </a:solidFill>
              </a:endParaRPr>
            </a:p>
          </p:txBody>
        </p:sp>
        <p:sp>
          <p:nvSpPr>
            <p:cNvPr id="612658" name="Oval 306">
              <a:extLst>
                <a:ext uri="{FF2B5EF4-FFF2-40B4-BE49-F238E27FC236}">
                  <a16:creationId xmlns:a16="http://schemas.microsoft.com/office/drawing/2014/main" id="{47472649-F72F-E01E-144A-50E5149B970D}"/>
                </a:ext>
              </a:extLst>
            </p:cNvPr>
            <p:cNvSpPr>
              <a:spLocks noChangeArrowheads="1"/>
            </p:cNvSpPr>
            <p:nvPr/>
          </p:nvSpPr>
          <p:spPr bwMode="auto">
            <a:xfrm>
              <a:off x="3796" y="1466"/>
              <a:ext cx="137" cy="105"/>
            </a:xfrm>
            <a:prstGeom prst="ellipse">
              <a:avLst/>
            </a:prstGeom>
            <a:solidFill>
              <a:schemeClr val="accent2"/>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12659" name="Group 307">
              <a:extLst>
                <a:ext uri="{FF2B5EF4-FFF2-40B4-BE49-F238E27FC236}">
                  <a16:creationId xmlns:a16="http://schemas.microsoft.com/office/drawing/2014/main" id="{FE6DE4A0-6D19-ADED-45B5-9497EF7C0823}"/>
                </a:ext>
              </a:extLst>
            </p:cNvPr>
            <p:cNvGrpSpPr>
              <a:grpSpLocks/>
            </p:cNvGrpSpPr>
            <p:nvPr/>
          </p:nvGrpSpPr>
          <p:grpSpPr bwMode="auto">
            <a:xfrm>
              <a:off x="3248" y="1519"/>
              <a:ext cx="515" cy="113"/>
              <a:chOff x="3248" y="1519"/>
              <a:chExt cx="515" cy="113"/>
            </a:xfrm>
          </p:grpSpPr>
          <p:sp>
            <p:nvSpPr>
              <p:cNvPr id="612660" name="Line 308">
                <a:extLst>
                  <a:ext uri="{FF2B5EF4-FFF2-40B4-BE49-F238E27FC236}">
                    <a16:creationId xmlns:a16="http://schemas.microsoft.com/office/drawing/2014/main" id="{8F4C068B-9E19-39E2-98AA-2C2F566F00D6}"/>
                  </a:ext>
                </a:extLst>
              </p:cNvPr>
              <p:cNvSpPr>
                <a:spLocks noChangeShapeType="1"/>
              </p:cNvSpPr>
              <p:nvPr/>
            </p:nvSpPr>
            <p:spPr bwMode="auto">
              <a:xfrm>
                <a:off x="3248" y="1519"/>
                <a:ext cx="515" cy="0"/>
              </a:xfrm>
              <a:prstGeom prst="line">
                <a:avLst/>
              </a:prstGeom>
              <a:noFill/>
              <a:ln w="38100">
                <a:solidFill>
                  <a:schemeClr val="bg2"/>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12661" name="Group 309">
                <a:extLst>
                  <a:ext uri="{FF2B5EF4-FFF2-40B4-BE49-F238E27FC236}">
                    <a16:creationId xmlns:a16="http://schemas.microsoft.com/office/drawing/2014/main" id="{79F2169F-782D-7B26-3DA1-895F562E13D2}"/>
                  </a:ext>
                </a:extLst>
              </p:cNvPr>
              <p:cNvGrpSpPr>
                <a:grpSpLocks/>
              </p:cNvGrpSpPr>
              <p:nvPr/>
            </p:nvGrpSpPr>
            <p:grpSpPr bwMode="auto">
              <a:xfrm>
                <a:off x="3259" y="1558"/>
                <a:ext cx="389" cy="74"/>
                <a:chOff x="3282" y="1414"/>
                <a:chExt cx="275" cy="52"/>
              </a:xfrm>
            </p:grpSpPr>
            <p:sp>
              <p:nvSpPr>
                <p:cNvPr id="612662" name="Rectangle 310">
                  <a:extLst>
                    <a:ext uri="{FF2B5EF4-FFF2-40B4-BE49-F238E27FC236}">
                      <a16:creationId xmlns:a16="http://schemas.microsoft.com/office/drawing/2014/main" id="{E8B9EEB2-64B8-D0CF-A989-3350169CAE85}"/>
                    </a:ext>
                  </a:extLst>
                </p:cNvPr>
                <p:cNvSpPr>
                  <a:spLocks noChangeArrowheads="1"/>
                </p:cNvSpPr>
                <p:nvPr/>
              </p:nvSpPr>
              <p:spPr bwMode="auto">
                <a:xfrm>
                  <a:off x="3282" y="1414"/>
                  <a:ext cx="103" cy="52"/>
                </a:xfrm>
                <a:prstGeom prst="rect">
                  <a:avLst/>
                </a:prstGeom>
                <a:solidFill>
                  <a:schemeClr val="bg2"/>
                </a:solidFill>
                <a:ln w="12700">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663" name="Rectangle 311">
                  <a:extLst>
                    <a:ext uri="{FF2B5EF4-FFF2-40B4-BE49-F238E27FC236}">
                      <a16:creationId xmlns:a16="http://schemas.microsoft.com/office/drawing/2014/main" id="{A47195BB-24DC-9168-019D-FC01AE6CD4A8}"/>
                    </a:ext>
                  </a:extLst>
                </p:cNvPr>
                <p:cNvSpPr>
                  <a:spLocks noChangeArrowheads="1"/>
                </p:cNvSpPr>
                <p:nvPr/>
              </p:nvSpPr>
              <p:spPr bwMode="auto">
                <a:xfrm>
                  <a:off x="3454" y="1414"/>
                  <a:ext cx="103" cy="52"/>
                </a:xfrm>
                <a:prstGeom prst="rect">
                  <a:avLst/>
                </a:prstGeom>
                <a:solidFill>
                  <a:schemeClr val="bg2"/>
                </a:solidFill>
                <a:ln w="12700">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612664" name="Group 312">
              <a:extLst>
                <a:ext uri="{FF2B5EF4-FFF2-40B4-BE49-F238E27FC236}">
                  <a16:creationId xmlns:a16="http://schemas.microsoft.com/office/drawing/2014/main" id="{6D379531-9A7A-1B7F-9B56-E4D609784123}"/>
                </a:ext>
              </a:extLst>
            </p:cNvPr>
            <p:cNvGrpSpPr>
              <a:grpSpLocks/>
            </p:cNvGrpSpPr>
            <p:nvPr/>
          </p:nvGrpSpPr>
          <p:grpSpPr bwMode="auto">
            <a:xfrm>
              <a:off x="3936" y="1571"/>
              <a:ext cx="624" cy="205"/>
              <a:chOff x="3936" y="1571"/>
              <a:chExt cx="624" cy="205"/>
            </a:xfrm>
          </p:grpSpPr>
          <p:grpSp>
            <p:nvGrpSpPr>
              <p:cNvPr id="612665" name="Group 313">
                <a:extLst>
                  <a:ext uri="{FF2B5EF4-FFF2-40B4-BE49-F238E27FC236}">
                    <a16:creationId xmlns:a16="http://schemas.microsoft.com/office/drawing/2014/main" id="{F8AA11B4-23AC-8675-77EC-207214B9A914}"/>
                  </a:ext>
                </a:extLst>
              </p:cNvPr>
              <p:cNvGrpSpPr>
                <a:grpSpLocks/>
              </p:cNvGrpSpPr>
              <p:nvPr/>
            </p:nvGrpSpPr>
            <p:grpSpPr bwMode="auto">
              <a:xfrm>
                <a:off x="3936" y="1676"/>
                <a:ext cx="576" cy="100"/>
                <a:chOff x="4002" y="1676"/>
                <a:chExt cx="446" cy="52"/>
              </a:xfrm>
            </p:grpSpPr>
            <p:sp>
              <p:nvSpPr>
                <p:cNvPr id="612666" name="Rectangle 314">
                  <a:extLst>
                    <a:ext uri="{FF2B5EF4-FFF2-40B4-BE49-F238E27FC236}">
                      <a16:creationId xmlns:a16="http://schemas.microsoft.com/office/drawing/2014/main" id="{63D90FEA-1B89-106B-3DCB-A16BDA5BFE48}"/>
                    </a:ext>
                  </a:extLst>
                </p:cNvPr>
                <p:cNvSpPr>
                  <a:spLocks noChangeArrowheads="1"/>
                </p:cNvSpPr>
                <p:nvPr/>
              </p:nvSpPr>
              <p:spPr bwMode="auto">
                <a:xfrm>
                  <a:off x="4345" y="1676"/>
                  <a:ext cx="103" cy="52"/>
                </a:xfrm>
                <a:prstGeom prst="rect">
                  <a:avLst/>
                </a:prstGeom>
                <a:solidFill>
                  <a:srgbClr val="FF0000"/>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667" name="Rectangle 315">
                  <a:extLst>
                    <a:ext uri="{FF2B5EF4-FFF2-40B4-BE49-F238E27FC236}">
                      <a16:creationId xmlns:a16="http://schemas.microsoft.com/office/drawing/2014/main" id="{F61D7A10-E061-6590-5209-7FF26D1589C1}"/>
                    </a:ext>
                  </a:extLst>
                </p:cNvPr>
                <p:cNvSpPr>
                  <a:spLocks noChangeArrowheads="1"/>
                </p:cNvSpPr>
                <p:nvPr/>
              </p:nvSpPr>
              <p:spPr bwMode="auto">
                <a:xfrm>
                  <a:off x="4174" y="1676"/>
                  <a:ext cx="102" cy="52"/>
                </a:xfrm>
                <a:prstGeom prst="rect">
                  <a:avLst/>
                </a:prstGeom>
                <a:solidFill>
                  <a:srgbClr val="FF0000"/>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668" name="Rectangle 316">
                  <a:extLst>
                    <a:ext uri="{FF2B5EF4-FFF2-40B4-BE49-F238E27FC236}">
                      <a16:creationId xmlns:a16="http://schemas.microsoft.com/office/drawing/2014/main" id="{5D344B76-98AC-1A96-24B8-53C36D7A3DF6}"/>
                    </a:ext>
                  </a:extLst>
                </p:cNvPr>
                <p:cNvSpPr>
                  <a:spLocks noChangeArrowheads="1"/>
                </p:cNvSpPr>
                <p:nvPr/>
              </p:nvSpPr>
              <p:spPr bwMode="auto">
                <a:xfrm>
                  <a:off x="4002" y="1676"/>
                  <a:ext cx="103" cy="52"/>
                </a:xfrm>
                <a:prstGeom prst="rect">
                  <a:avLst/>
                </a:prstGeom>
                <a:solidFill>
                  <a:srgbClr val="FF0000"/>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12669" name="Line 317">
                <a:extLst>
                  <a:ext uri="{FF2B5EF4-FFF2-40B4-BE49-F238E27FC236}">
                    <a16:creationId xmlns:a16="http://schemas.microsoft.com/office/drawing/2014/main" id="{A6744EC8-C183-0D48-F96C-0F26145B8C83}"/>
                  </a:ext>
                </a:extLst>
              </p:cNvPr>
              <p:cNvSpPr>
                <a:spLocks noChangeShapeType="1"/>
              </p:cNvSpPr>
              <p:nvPr/>
            </p:nvSpPr>
            <p:spPr bwMode="auto">
              <a:xfrm>
                <a:off x="4002" y="1571"/>
                <a:ext cx="558" cy="61"/>
              </a:xfrm>
              <a:prstGeom prst="line">
                <a:avLst/>
              </a:prstGeom>
              <a:noFill/>
              <a:ln w="38100">
                <a:solidFill>
                  <a:srgbClr val="FF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12670" name="Group 318">
              <a:extLst>
                <a:ext uri="{FF2B5EF4-FFF2-40B4-BE49-F238E27FC236}">
                  <a16:creationId xmlns:a16="http://schemas.microsoft.com/office/drawing/2014/main" id="{04459962-28A6-CCC1-C47B-24FAD34161E3}"/>
                </a:ext>
              </a:extLst>
            </p:cNvPr>
            <p:cNvGrpSpPr>
              <a:grpSpLocks/>
            </p:cNvGrpSpPr>
            <p:nvPr/>
          </p:nvGrpSpPr>
          <p:grpSpPr bwMode="auto">
            <a:xfrm>
              <a:off x="4002" y="1296"/>
              <a:ext cx="558" cy="223"/>
              <a:chOff x="4002" y="1296"/>
              <a:chExt cx="558" cy="223"/>
            </a:xfrm>
          </p:grpSpPr>
          <p:grpSp>
            <p:nvGrpSpPr>
              <p:cNvPr id="612671" name="Group 319">
                <a:extLst>
                  <a:ext uri="{FF2B5EF4-FFF2-40B4-BE49-F238E27FC236}">
                    <a16:creationId xmlns:a16="http://schemas.microsoft.com/office/drawing/2014/main" id="{AC1A3EA8-B154-E4BE-C0AC-F25100999D16}"/>
                  </a:ext>
                </a:extLst>
              </p:cNvPr>
              <p:cNvGrpSpPr>
                <a:grpSpLocks/>
              </p:cNvGrpSpPr>
              <p:nvPr/>
            </p:nvGrpSpPr>
            <p:grpSpPr bwMode="auto">
              <a:xfrm>
                <a:off x="4139" y="1296"/>
                <a:ext cx="421" cy="96"/>
                <a:chOff x="4139" y="1388"/>
                <a:chExt cx="275" cy="52"/>
              </a:xfrm>
            </p:grpSpPr>
            <p:sp>
              <p:nvSpPr>
                <p:cNvPr id="612672" name="Rectangle 320">
                  <a:extLst>
                    <a:ext uri="{FF2B5EF4-FFF2-40B4-BE49-F238E27FC236}">
                      <a16:creationId xmlns:a16="http://schemas.microsoft.com/office/drawing/2014/main" id="{D1878659-2685-8BCC-7F2C-E2B6325696C3}"/>
                    </a:ext>
                  </a:extLst>
                </p:cNvPr>
                <p:cNvSpPr>
                  <a:spLocks noChangeArrowheads="1"/>
                </p:cNvSpPr>
                <p:nvPr/>
              </p:nvSpPr>
              <p:spPr bwMode="auto">
                <a:xfrm>
                  <a:off x="4139" y="1388"/>
                  <a:ext cx="103" cy="52"/>
                </a:xfrm>
                <a:prstGeom prst="rect">
                  <a:avLst/>
                </a:prstGeom>
                <a:solidFill>
                  <a:srgbClr val="33CC33"/>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673" name="Rectangle 321">
                  <a:extLst>
                    <a:ext uri="{FF2B5EF4-FFF2-40B4-BE49-F238E27FC236}">
                      <a16:creationId xmlns:a16="http://schemas.microsoft.com/office/drawing/2014/main" id="{B14B93ED-1389-E1F4-DC02-14EE6539E2D4}"/>
                    </a:ext>
                  </a:extLst>
                </p:cNvPr>
                <p:cNvSpPr>
                  <a:spLocks noChangeArrowheads="1"/>
                </p:cNvSpPr>
                <p:nvPr/>
              </p:nvSpPr>
              <p:spPr bwMode="auto">
                <a:xfrm>
                  <a:off x="4311" y="1388"/>
                  <a:ext cx="103" cy="52"/>
                </a:xfrm>
                <a:prstGeom prst="rect">
                  <a:avLst/>
                </a:prstGeom>
                <a:solidFill>
                  <a:srgbClr val="33CC33"/>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12674" name="Line 322">
                <a:extLst>
                  <a:ext uri="{FF2B5EF4-FFF2-40B4-BE49-F238E27FC236}">
                    <a16:creationId xmlns:a16="http://schemas.microsoft.com/office/drawing/2014/main" id="{39263A4C-ECF2-33A6-38CF-CBC8BA019AC1}"/>
                  </a:ext>
                </a:extLst>
              </p:cNvPr>
              <p:cNvSpPr>
                <a:spLocks noChangeShapeType="1"/>
              </p:cNvSpPr>
              <p:nvPr/>
            </p:nvSpPr>
            <p:spPr bwMode="auto">
              <a:xfrm flipV="1">
                <a:off x="4002" y="1440"/>
                <a:ext cx="558" cy="79"/>
              </a:xfrm>
              <a:prstGeom prst="line">
                <a:avLst/>
              </a:prstGeom>
              <a:noFill/>
              <a:ln w="38100">
                <a:solidFill>
                  <a:srgbClr val="33CC33"/>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12675" name="Group 323">
              <a:extLst>
                <a:ext uri="{FF2B5EF4-FFF2-40B4-BE49-F238E27FC236}">
                  <a16:creationId xmlns:a16="http://schemas.microsoft.com/office/drawing/2014/main" id="{977F0AFE-BBE4-132F-680D-6CBE276F144B}"/>
                </a:ext>
              </a:extLst>
            </p:cNvPr>
            <p:cNvGrpSpPr>
              <a:grpSpLocks/>
            </p:cNvGrpSpPr>
            <p:nvPr/>
          </p:nvGrpSpPr>
          <p:grpSpPr bwMode="auto">
            <a:xfrm>
              <a:off x="3504" y="576"/>
              <a:ext cx="464" cy="820"/>
              <a:chOff x="3504" y="576"/>
              <a:chExt cx="464" cy="820"/>
            </a:xfrm>
          </p:grpSpPr>
          <p:sp>
            <p:nvSpPr>
              <p:cNvPr id="612676" name="Line 324">
                <a:extLst>
                  <a:ext uri="{FF2B5EF4-FFF2-40B4-BE49-F238E27FC236}">
                    <a16:creationId xmlns:a16="http://schemas.microsoft.com/office/drawing/2014/main" id="{F6FBAD67-8DE2-5C29-8DE8-7A86C1C074B5}"/>
                  </a:ext>
                </a:extLst>
              </p:cNvPr>
              <p:cNvSpPr>
                <a:spLocks noChangeShapeType="1"/>
              </p:cNvSpPr>
              <p:nvPr/>
            </p:nvSpPr>
            <p:spPr bwMode="auto">
              <a:xfrm>
                <a:off x="3763" y="1160"/>
                <a:ext cx="0" cy="236"/>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677" name="Line 325">
                <a:extLst>
                  <a:ext uri="{FF2B5EF4-FFF2-40B4-BE49-F238E27FC236}">
                    <a16:creationId xmlns:a16="http://schemas.microsoft.com/office/drawing/2014/main" id="{540032A4-8FEE-1B18-4843-3B5640CC36F3}"/>
                  </a:ext>
                </a:extLst>
              </p:cNvPr>
              <p:cNvSpPr>
                <a:spLocks noChangeShapeType="1"/>
              </p:cNvSpPr>
              <p:nvPr/>
            </p:nvSpPr>
            <p:spPr bwMode="auto">
              <a:xfrm>
                <a:off x="3763" y="1396"/>
                <a:ext cx="205" cy="0"/>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678" name="Line 326">
                <a:extLst>
                  <a:ext uri="{FF2B5EF4-FFF2-40B4-BE49-F238E27FC236}">
                    <a16:creationId xmlns:a16="http://schemas.microsoft.com/office/drawing/2014/main" id="{1D9506AC-59A9-6E67-98A5-3C46A84EAA9A}"/>
                  </a:ext>
                </a:extLst>
              </p:cNvPr>
              <p:cNvSpPr>
                <a:spLocks noChangeShapeType="1"/>
              </p:cNvSpPr>
              <p:nvPr/>
            </p:nvSpPr>
            <p:spPr bwMode="auto">
              <a:xfrm flipV="1">
                <a:off x="3968" y="1034"/>
                <a:ext cx="0" cy="362"/>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679" name="Oval 327">
                <a:extLst>
                  <a:ext uri="{FF2B5EF4-FFF2-40B4-BE49-F238E27FC236}">
                    <a16:creationId xmlns:a16="http://schemas.microsoft.com/office/drawing/2014/main" id="{B9349083-4AA8-98B3-6922-C28D483E9E55}"/>
                  </a:ext>
                </a:extLst>
              </p:cNvPr>
              <p:cNvSpPr>
                <a:spLocks noChangeArrowheads="1"/>
              </p:cNvSpPr>
              <p:nvPr/>
            </p:nvSpPr>
            <p:spPr bwMode="auto">
              <a:xfrm>
                <a:off x="3831" y="1134"/>
                <a:ext cx="69" cy="52"/>
              </a:xfrm>
              <a:prstGeom prst="ellipse">
                <a:avLst/>
              </a:prstGeom>
              <a:solidFill>
                <a:srgbClr val="33CC33"/>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en-US" sz="2400">
                  <a:solidFill>
                    <a:srgbClr val="008000"/>
                  </a:solidFill>
                  <a:latin typeface="Times New Roman" panose="02020603050405020304" pitchFamily="18" charset="0"/>
                </a:endParaRPr>
              </a:p>
            </p:txBody>
          </p:sp>
          <p:sp>
            <p:nvSpPr>
              <p:cNvPr id="612680" name="Oval 328">
                <a:extLst>
                  <a:ext uri="{FF2B5EF4-FFF2-40B4-BE49-F238E27FC236}">
                    <a16:creationId xmlns:a16="http://schemas.microsoft.com/office/drawing/2014/main" id="{29D89328-FCC8-4051-4D33-DE1E93DC94E0}"/>
                  </a:ext>
                </a:extLst>
              </p:cNvPr>
              <p:cNvSpPr>
                <a:spLocks noChangeArrowheads="1"/>
              </p:cNvSpPr>
              <p:nvPr/>
            </p:nvSpPr>
            <p:spPr bwMode="auto">
              <a:xfrm>
                <a:off x="3831" y="1213"/>
                <a:ext cx="69" cy="52"/>
              </a:xfrm>
              <a:prstGeom prst="ellipse">
                <a:avLst/>
              </a:prstGeom>
              <a:solidFill>
                <a:srgbClr val="33CC33"/>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en-US" sz="2400">
                  <a:solidFill>
                    <a:srgbClr val="008000"/>
                  </a:solidFill>
                  <a:latin typeface="Times New Roman" panose="02020603050405020304" pitchFamily="18" charset="0"/>
                </a:endParaRPr>
              </a:p>
            </p:txBody>
          </p:sp>
          <p:sp>
            <p:nvSpPr>
              <p:cNvPr id="612681" name="Oval 329">
                <a:extLst>
                  <a:ext uri="{FF2B5EF4-FFF2-40B4-BE49-F238E27FC236}">
                    <a16:creationId xmlns:a16="http://schemas.microsoft.com/office/drawing/2014/main" id="{707ED3A6-7A93-CCA9-C920-2B2F5EA14266}"/>
                  </a:ext>
                </a:extLst>
              </p:cNvPr>
              <p:cNvSpPr>
                <a:spLocks noChangeArrowheads="1"/>
              </p:cNvSpPr>
              <p:nvPr/>
            </p:nvSpPr>
            <p:spPr bwMode="auto">
              <a:xfrm>
                <a:off x="3831" y="1317"/>
                <a:ext cx="69" cy="53"/>
              </a:xfrm>
              <a:prstGeom prst="ellipse">
                <a:avLst/>
              </a:prstGeom>
              <a:solidFill>
                <a:srgbClr val="33CC33"/>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en-US" sz="2400">
                  <a:solidFill>
                    <a:srgbClr val="008000"/>
                  </a:solidFill>
                  <a:latin typeface="Times New Roman" panose="02020603050405020304" pitchFamily="18" charset="0"/>
                </a:endParaRPr>
              </a:p>
            </p:txBody>
          </p:sp>
          <p:sp>
            <p:nvSpPr>
              <p:cNvPr id="612682" name="Line 330">
                <a:extLst>
                  <a:ext uri="{FF2B5EF4-FFF2-40B4-BE49-F238E27FC236}">
                    <a16:creationId xmlns:a16="http://schemas.microsoft.com/office/drawing/2014/main" id="{07AA3B05-E52E-DC75-0DAD-0FF6A1E9D380}"/>
                  </a:ext>
                </a:extLst>
              </p:cNvPr>
              <p:cNvSpPr>
                <a:spLocks noChangeShapeType="1"/>
              </p:cNvSpPr>
              <p:nvPr/>
            </p:nvSpPr>
            <p:spPr bwMode="auto">
              <a:xfrm flipV="1">
                <a:off x="3763" y="1029"/>
                <a:ext cx="0" cy="131"/>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683" name="AutoShape 331">
                <a:extLst>
                  <a:ext uri="{FF2B5EF4-FFF2-40B4-BE49-F238E27FC236}">
                    <a16:creationId xmlns:a16="http://schemas.microsoft.com/office/drawing/2014/main" id="{25A9FD59-2C4A-73AE-7C36-F7E1173DB537}"/>
                  </a:ext>
                </a:extLst>
              </p:cNvPr>
              <p:cNvSpPr>
                <a:spLocks noChangeArrowheads="1"/>
              </p:cNvSpPr>
              <p:nvPr/>
            </p:nvSpPr>
            <p:spPr bwMode="auto">
              <a:xfrm>
                <a:off x="3796" y="846"/>
                <a:ext cx="137" cy="209"/>
              </a:xfrm>
              <a:prstGeom prst="downArrow">
                <a:avLst>
                  <a:gd name="adj1" fmla="val 50000"/>
                  <a:gd name="adj2" fmla="val 38139"/>
                </a:avLst>
              </a:prstGeom>
              <a:solidFill>
                <a:srgbClr val="33CC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2684" name="Text Box 332">
                <a:extLst>
                  <a:ext uri="{FF2B5EF4-FFF2-40B4-BE49-F238E27FC236}">
                    <a16:creationId xmlns:a16="http://schemas.microsoft.com/office/drawing/2014/main" id="{95E8D735-14AA-E89B-E2B6-98A1B194C4DD}"/>
                  </a:ext>
                </a:extLst>
              </p:cNvPr>
              <p:cNvSpPr txBox="1">
                <a:spLocks noChangeArrowheads="1"/>
              </p:cNvSpPr>
              <p:nvPr/>
            </p:nvSpPr>
            <p:spPr bwMode="auto">
              <a:xfrm>
                <a:off x="3744" y="576"/>
                <a:ext cx="2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i="1">
                    <a:solidFill>
                      <a:srgbClr val="33CC33"/>
                    </a:solidFill>
                  </a:rPr>
                  <a:t>r</a:t>
                </a:r>
                <a:endParaRPr lang="en-US" altLang="en-US" sz="2400">
                  <a:solidFill>
                    <a:schemeClr val="accent2"/>
                  </a:solidFill>
                  <a:latin typeface="Times New Roman" panose="02020603050405020304" pitchFamily="18" charset="0"/>
                </a:endParaRPr>
              </a:p>
            </p:txBody>
          </p:sp>
          <p:sp>
            <p:nvSpPr>
              <p:cNvPr id="612685" name="Text Box 333">
                <a:extLst>
                  <a:ext uri="{FF2B5EF4-FFF2-40B4-BE49-F238E27FC236}">
                    <a16:creationId xmlns:a16="http://schemas.microsoft.com/office/drawing/2014/main" id="{B8817E8C-8116-F0A5-A38A-6F51EA97D6F5}"/>
                  </a:ext>
                </a:extLst>
              </p:cNvPr>
              <p:cNvSpPr txBox="1">
                <a:spLocks noChangeArrowheads="1"/>
              </p:cNvSpPr>
              <p:nvPr/>
            </p:nvSpPr>
            <p:spPr bwMode="auto">
              <a:xfrm>
                <a:off x="3504" y="1056"/>
                <a:ext cx="23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i="1">
                    <a:solidFill>
                      <a:srgbClr val="33CC33"/>
                    </a:solidFill>
                  </a:rPr>
                  <a:t>b</a:t>
                </a:r>
                <a:endParaRPr lang="en-US" altLang="en-US" sz="2400">
                  <a:solidFill>
                    <a:schemeClr val="accent2"/>
                  </a:solidFill>
                  <a:latin typeface="Times New Roman" panose="02020603050405020304" pitchFamily="18" charset="0"/>
                </a:endParaRPr>
              </a:p>
            </p:txBody>
          </p:sp>
        </p:grpSp>
        <p:sp>
          <p:nvSpPr>
            <p:cNvPr id="612686" name="Text Box 334">
              <a:extLst>
                <a:ext uri="{FF2B5EF4-FFF2-40B4-BE49-F238E27FC236}">
                  <a16:creationId xmlns:a16="http://schemas.microsoft.com/office/drawing/2014/main" id="{7A2117E1-C498-DAB8-28BD-3EC788154A50}"/>
                </a:ext>
              </a:extLst>
            </p:cNvPr>
            <p:cNvSpPr txBox="1">
              <a:spLocks noChangeArrowheads="1"/>
            </p:cNvSpPr>
            <p:nvPr/>
          </p:nvSpPr>
          <p:spPr bwMode="auto">
            <a:xfrm>
              <a:off x="3936" y="480"/>
              <a:ext cx="8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chemeClr val="accent2"/>
                  </a:solidFill>
                </a:rPr>
                <a:t>marking</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12656"/>
                                        </p:tgtEl>
                                        <p:attrNameLst>
                                          <p:attrName>style.visibility</p:attrName>
                                        </p:attrNameLst>
                                      </p:cBhvr>
                                      <p:to>
                                        <p:strVal val="visible"/>
                                      </p:to>
                                    </p:set>
                                    <p:animEffect transition="in" filter="dissolve">
                                      <p:cBhvr>
                                        <p:cTn id="7" dur="500"/>
                                        <p:tgtEl>
                                          <p:spTgt spid="612656"/>
                                        </p:tgtEl>
                                      </p:cBhvr>
                                    </p:animEffect>
                                  </p:childTnLst>
                                  <p:subTnLst>
                                    <p:set>
                                      <p:cBhvr override="childStyle">
                                        <p:cTn dur="1" fill="hold" display="0" masterRel="nextClick" afterEffect="1"/>
                                        <p:tgtEl>
                                          <p:spTgt spid="612656"/>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612635"/>
                                        </p:tgtEl>
                                        <p:attrNameLst>
                                          <p:attrName>style.visibility</p:attrName>
                                        </p:attrNameLst>
                                      </p:cBhvr>
                                      <p:to>
                                        <p:strVal val="visible"/>
                                      </p:to>
                                    </p:set>
                                    <p:animEffect transition="in" filter="dissolve">
                                      <p:cBhvr>
                                        <p:cTn id="12" dur="500"/>
                                        <p:tgtEl>
                                          <p:spTgt spid="612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2B3F691-1B07-00F1-4DAF-7A22C98FBAFA}"/>
              </a:ext>
            </a:extLst>
          </p:cNvPr>
          <p:cNvSpPr>
            <a:spLocks noGrp="1"/>
          </p:cNvSpPr>
          <p:nvPr>
            <p:ph type="ftr" sz="quarter" idx="10"/>
          </p:nvPr>
        </p:nvSpPr>
        <p:spPr/>
        <p:txBody>
          <a:bodyPr/>
          <a:lstStyle/>
          <a:p>
            <a:r>
              <a:rPr lang="en-US" altLang="en-US"/>
              <a:t>7: Multimedia Networking</a:t>
            </a:r>
          </a:p>
        </p:txBody>
      </p:sp>
      <p:sp>
        <p:nvSpPr>
          <p:cNvPr id="3" name="Slide Number Placeholder 2">
            <a:extLst>
              <a:ext uri="{FF2B5EF4-FFF2-40B4-BE49-F238E27FC236}">
                <a16:creationId xmlns:a16="http://schemas.microsoft.com/office/drawing/2014/main" id="{6DF75B89-2940-0230-FFA6-2F889A322A4F}"/>
              </a:ext>
            </a:extLst>
          </p:cNvPr>
          <p:cNvSpPr>
            <a:spLocks noGrp="1"/>
          </p:cNvSpPr>
          <p:nvPr>
            <p:ph type="sldNum" sz="quarter" idx="11"/>
          </p:nvPr>
        </p:nvSpPr>
        <p:spPr/>
        <p:txBody>
          <a:bodyPr/>
          <a:lstStyle/>
          <a:p>
            <a:r>
              <a:rPr lang="en-US" altLang="en-US"/>
              <a:t>7-</a:t>
            </a:r>
            <a:fld id="{41F83F5C-5CF2-3B40-B944-C59EF1A20E7B}" type="slidenum">
              <a:rPr lang="en-US" altLang="en-US"/>
              <a:pPr/>
              <a:t>86</a:t>
            </a:fld>
            <a:endParaRPr lang="en-US" altLang="en-US"/>
          </a:p>
        </p:txBody>
      </p:sp>
      <p:sp>
        <p:nvSpPr>
          <p:cNvPr id="614402" name="Rectangle 2">
            <a:extLst>
              <a:ext uri="{FF2B5EF4-FFF2-40B4-BE49-F238E27FC236}">
                <a16:creationId xmlns:a16="http://schemas.microsoft.com/office/drawing/2014/main" id="{A8BDA0E1-0EA8-4571-7B9E-189DB077EF50}"/>
              </a:ext>
            </a:extLst>
          </p:cNvPr>
          <p:cNvSpPr>
            <a:spLocks noChangeArrowheads="1"/>
          </p:cNvSpPr>
          <p:nvPr/>
        </p:nvSpPr>
        <p:spPr bwMode="auto">
          <a:xfrm>
            <a:off x="447675" y="236538"/>
            <a:ext cx="7772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3200" u="sng">
                <a:solidFill>
                  <a:schemeClr val="accent2"/>
                </a:solidFill>
                <a:latin typeface="Comic Sans MS" panose="030F0902030302020204" pitchFamily="66" charset="0"/>
              </a:defRPr>
            </a:lvl1pPr>
            <a:lvl2pPr algn="ctr">
              <a:defRPr sz="3200" u="sng">
                <a:solidFill>
                  <a:schemeClr val="accent2"/>
                </a:solidFill>
                <a:latin typeface="Comic Sans MS" panose="030F0902030302020204" pitchFamily="66" charset="0"/>
              </a:defRPr>
            </a:lvl2pPr>
            <a:lvl3pPr algn="ctr">
              <a:defRPr sz="3200" u="sng">
                <a:solidFill>
                  <a:schemeClr val="accent2"/>
                </a:solidFill>
                <a:latin typeface="Comic Sans MS" panose="030F0902030302020204" pitchFamily="66" charset="0"/>
              </a:defRPr>
            </a:lvl3pPr>
            <a:lvl4pPr algn="ctr">
              <a:defRPr sz="3200" u="sng">
                <a:solidFill>
                  <a:schemeClr val="accent2"/>
                </a:solidFill>
                <a:latin typeface="Comic Sans MS" panose="030F0902030302020204" pitchFamily="66" charset="0"/>
              </a:defRPr>
            </a:lvl4pPr>
            <a:lvl5pPr algn="ctr">
              <a:defRPr sz="3200" u="sng">
                <a:solidFill>
                  <a:schemeClr val="accent2"/>
                </a:solidFill>
                <a:latin typeface="Comic Sans MS" panose="030F0902030302020204" pitchFamily="66" charset="0"/>
              </a:defRPr>
            </a:lvl5pPr>
            <a:lvl6pPr marL="457200" algn="ctr" eaLnBrk="0" fontAlgn="base" hangingPunct="0">
              <a:spcBef>
                <a:spcPct val="0"/>
              </a:spcBef>
              <a:spcAft>
                <a:spcPct val="0"/>
              </a:spcAft>
              <a:defRPr sz="3200" u="sng">
                <a:solidFill>
                  <a:schemeClr val="accent2"/>
                </a:solidFill>
                <a:latin typeface="Comic Sans MS" panose="030F0902030302020204" pitchFamily="66" charset="0"/>
              </a:defRPr>
            </a:lvl6pPr>
            <a:lvl7pPr marL="914400" algn="ctr" eaLnBrk="0" fontAlgn="base" hangingPunct="0">
              <a:spcBef>
                <a:spcPct val="0"/>
              </a:spcBef>
              <a:spcAft>
                <a:spcPct val="0"/>
              </a:spcAft>
              <a:defRPr sz="3200" u="sng">
                <a:solidFill>
                  <a:schemeClr val="accent2"/>
                </a:solidFill>
                <a:latin typeface="Comic Sans MS" panose="030F0902030302020204" pitchFamily="66" charset="0"/>
              </a:defRPr>
            </a:lvl7pPr>
            <a:lvl8pPr marL="1371600" algn="ctr" eaLnBrk="0" fontAlgn="base" hangingPunct="0">
              <a:spcBef>
                <a:spcPct val="0"/>
              </a:spcBef>
              <a:spcAft>
                <a:spcPct val="0"/>
              </a:spcAft>
              <a:defRPr sz="3200" u="sng">
                <a:solidFill>
                  <a:schemeClr val="accent2"/>
                </a:solidFill>
                <a:latin typeface="Comic Sans MS" panose="030F0902030302020204" pitchFamily="66" charset="0"/>
              </a:defRPr>
            </a:lvl8pPr>
            <a:lvl9pPr marL="1828800" algn="ctr" eaLnBrk="0" fontAlgn="base" hangingPunct="0">
              <a:spcBef>
                <a:spcPct val="0"/>
              </a:spcBef>
              <a:spcAft>
                <a:spcPct val="0"/>
              </a:spcAft>
              <a:defRPr sz="3200" u="sng">
                <a:solidFill>
                  <a:schemeClr val="accent2"/>
                </a:solidFill>
                <a:latin typeface="Comic Sans MS" panose="030F0902030302020204" pitchFamily="66" charset="0"/>
              </a:defRPr>
            </a:lvl9pPr>
          </a:lstStyle>
          <a:p>
            <a:pPr algn="l"/>
            <a:r>
              <a:rPr lang="en-US" altLang="en-US"/>
              <a:t>Edge-router Packet Marking</a:t>
            </a:r>
            <a:r>
              <a:rPr lang="en-US" altLang="en-US" sz="2400"/>
              <a:t> </a:t>
            </a:r>
          </a:p>
        </p:txBody>
      </p:sp>
      <p:sp>
        <p:nvSpPr>
          <p:cNvPr id="614403" name="Rectangle 3">
            <a:extLst>
              <a:ext uri="{FF2B5EF4-FFF2-40B4-BE49-F238E27FC236}">
                <a16:creationId xmlns:a16="http://schemas.microsoft.com/office/drawing/2014/main" id="{1530661A-249C-CF9C-83B9-86767AC5CC66}"/>
              </a:ext>
            </a:extLst>
          </p:cNvPr>
          <p:cNvSpPr>
            <a:spLocks noChangeArrowheads="1"/>
          </p:cNvSpPr>
          <p:nvPr/>
        </p:nvSpPr>
        <p:spPr bwMode="auto">
          <a:xfrm>
            <a:off x="719138" y="4606925"/>
            <a:ext cx="82296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5000"/>
              <a:buFont typeface="ZapfDingbats" pitchFamily="82" charset="2"/>
              <a:buChar char="r"/>
              <a:defRPr sz="2400">
                <a:solidFill>
                  <a:schemeClr val="tx1"/>
                </a:solidFill>
                <a:latin typeface="Comic Sans MS" panose="030F0902030302020204" pitchFamily="66" charset="0"/>
              </a:defRPr>
            </a:lvl1pPr>
            <a:lvl2pPr marL="742950" indent="-285750">
              <a:spcBef>
                <a:spcPct val="20000"/>
              </a:spcBef>
              <a:buClr>
                <a:schemeClr val="accent2"/>
              </a:buClr>
              <a:buSzPct val="75000"/>
              <a:buFont typeface="ZapfDingbats" pitchFamily="82" charset="2"/>
              <a:buChar char="m"/>
              <a:defRPr sz="2000">
                <a:solidFill>
                  <a:schemeClr val="tx1"/>
                </a:solidFill>
                <a:latin typeface="Comic Sans MS" panose="030F0902030302020204" pitchFamily="66" charset="0"/>
              </a:defRPr>
            </a:lvl2pPr>
            <a:lvl3pPr marL="1143000" indent="-228600">
              <a:spcBef>
                <a:spcPct val="20000"/>
              </a:spcBef>
              <a:buChar char="•"/>
              <a:defRPr>
                <a:solidFill>
                  <a:schemeClr val="tx1"/>
                </a:solidFill>
                <a:latin typeface="Comic Sans MS" panose="030F0902030302020204" pitchFamily="66"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r>
              <a:rPr lang="en-US" altLang="en-US" sz="2000">
                <a:solidFill>
                  <a:schemeClr val="tx2"/>
                </a:solidFill>
              </a:rPr>
              <a:t>class-based marking: packets of different classes marked differently</a:t>
            </a:r>
          </a:p>
          <a:p>
            <a:r>
              <a:rPr lang="en-US" altLang="en-US" sz="2000">
                <a:solidFill>
                  <a:schemeClr val="tx2"/>
                </a:solidFill>
              </a:rPr>
              <a:t>intra-class marking: conforming portion of flow marked differently than non-conforming one</a:t>
            </a:r>
            <a:endParaRPr lang="en-US" altLang="en-US" sz="2000">
              <a:solidFill>
                <a:schemeClr val="accent2"/>
              </a:solidFill>
              <a:latin typeface="Garamond" panose="02020404030301010803" pitchFamily="18" charset="0"/>
            </a:endParaRPr>
          </a:p>
        </p:txBody>
      </p:sp>
      <p:sp>
        <p:nvSpPr>
          <p:cNvPr id="614404" name="Rectangle 4">
            <a:extLst>
              <a:ext uri="{FF2B5EF4-FFF2-40B4-BE49-F238E27FC236}">
                <a16:creationId xmlns:a16="http://schemas.microsoft.com/office/drawing/2014/main" id="{4681B4E1-2B24-F8FA-A8CF-EBFEC21E8E12}"/>
              </a:ext>
            </a:extLst>
          </p:cNvPr>
          <p:cNvSpPr>
            <a:spLocks noChangeArrowheads="1"/>
          </p:cNvSpPr>
          <p:nvPr/>
        </p:nvSpPr>
        <p:spPr bwMode="auto">
          <a:xfrm>
            <a:off x="557213" y="1095375"/>
            <a:ext cx="8001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5000"/>
              <a:buFont typeface="ZapfDingbats" pitchFamily="82" charset="2"/>
              <a:buChar char="r"/>
              <a:defRPr sz="2400">
                <a:solidFill>
                  <a:schemeClr val="tx1"/>
                </a:solidFill>
                <a:latin typeface="Comic Sans MS" panose="030F0902030302020204" pitchFamily="66" charset="0"/>
              </a:defRPr>
            </a:lvl1pPr>
            <a:lvl2pPr marL="742950" indent="-285750">
              <a:spcBef>
                <a:spcPct val="20000"/>
              </a:spcBef>
              <a:buClr>
                <a:schemeClr val="accent2"/>
              </a:buClr>
              <a:buSzPct val="75000"/>
              <a:buFont typeface="ZapfDingbats" pitchFamily="82" charset="2"/>
              <a:buChar char="m"/>
              <a:defRPr sz="2000">
                <a:solidFill>
                  <a:schemeClr val="tx1"/>
                </a:solidFill>
                <a:latin typeface="Comic Sans MS" panose="030F0902030302020204" pitchFamily="66" charset="0"/>
              </a:defRPr>
            </a:lvl2pPr>
            <a:lvl3pPr marL="1143000" indent="-228600">
              <a:spcBef>
                <a:spcPct val="20000"/>
              </a:spcBef>
              <a:buChar char="•"/>
              <a:defRPr>
                <a:solidFill>
                  <a:schemeClr val="tx1"/>
                </a:solidFill>
                <a:latin typeface="Comic Sans MS" panose="030F0902030302020204" pitchFamily="66"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r>
              <a:rPr lang="en-US" altLang="en-US" sz="2000">
                <a:solidFill>
                  <a:schemeClr val="accent2"/>
                </a:solidFill>
              </a:rPr>
              <a:t>profile: </a:t>
            </a:r>
            <a:r>
              <a:rPr lang="en-US" altLang="en-US" sz="2000">
                <a:solidFill>
                  <a:schemeClr val="tx2"/>
                </a:solidFill>
              </a:rPr>
              <a:t>pre-negotiated</a:t>
            </a:r>
            <a:r>
              <a:rPr lang="en-US" altLang="en-US" sz="2000">
                <a:solidFill>
                  <a:schemeClr val="accent2"/>
                </a:solidFill>
              </a:rPr>
              <a:t> </a:t>
            </a:r>
            <a:r>
              <a:rPr lang="en-US" altLang="en-US" sz="2000">
                <a:solidFill>
                  <a:schemeClr val="tx2"/>
                </a:solidFill>
              </a:rPr>
              <a:t>rate A, bucket size B</a:t>
            </a:r>
            <a:endParaRPr lang="en-US" altLang="en-US" sz="2000">
              <a:solidFill>
                <a:schemeClr val="accent2"/>
              </a:solidFill>
            </a:endParaRPr>
          </a:p>
          <a:p>
            <a:r>
              <a:rPr lang="en-US" altLang="en-US" sz="2000">
                <a:solidFill>
                  <a:schemeClr val="tx2"/>
                </a:solidFill>
              </a:rPr>
              <a:t>packet marking at edge based on </a:t>
            </a:r>
            <a:r>
              <a:rPr lang="en-US" altLang="en-US" sz="2000">
                <a:solidFill>
                  <a:srgbClr val="3333FF"/>
                </a:solidFill>
              </a:rPr>
              <a:t>per-flow</a:t>
            </a:r>
            <a:r>
              <a:rPr lang="en-US" altLang="en-US" sz="2000">
                <a:solidFill>
                  <a:schemeClr val="tx2"/>
                </a:solidFill>
              </a:rPr>
              <a:t> profile</a:t>
            </a:r>
            <a:endParaRPr lang="en-US" altLang="en-US" sz="2000">
              <a:solidFill>
                <a:schemeClr val="accent2"/>
              </a:solidFill>
            </a:endParaRPr>
          </a:p>
        </p:txBody>
      </p:sp>
      <p:sp>
        <p:nvSpPr>
          <p:cNvPr id="614405" name="Text Box 5">
            <a:extLst>
              <a:ext uri="{FF2B5EF4-FFF2-40B4-BE49-F238E27FC236}">
                <a16:creationId xmlns:a16="http://schemas.microsoft.com/office/drawing/2014/main" id="{1A75104B-CE8E-FB42-3D14-43DC009F5687}"/>
              </a:ext>
            </a:extLst>
          </p:cNvPr>
          <p:cNvSpPr txBox="1">
            <a:spLocks noChangeArrowheads="1"/>
          </p:cNvSpPr>
          <p:nvPr/>
        </p:nvSpPr>
        <p:spPr bwMode="auto">
          <a:xfrm>
            <a:off x="603250" y="4133850"/>
            <a:ext cx="449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chemeClr val="accent2"/>
                </a:solidFill>
              </a:rPr>
              <a:t>Possible usage of marking:</a:t>
            </a:r>
          </a:p>
        </p:txBody>
      </p:sp>
      <p:sp>
        <p:nvSpPr>
          <p:cNvPr id="614406" name="Text Box 6">
            <a:extLst>
              <a:ext uri="{FF2B5EF4-FFF2-40B4-BE49-F238E27FC236}">
                <a16:creationId xmlns:a16="http://schemas.microsoft.com/office/drawing/2014/main" id="{8247EDB6-A279-C3A6-6A87-52801B15C25B}"/>
              </a:ext>
            </a:extLst>
          </p:cNvPr>
          <p:cNvSpPr txBox="1">
            <a:spLocks noChangeArrowheads="1"/>
          </p:cNvSpPr>
          <p:nvPr/>
        </p:nvSpPr>
        <p:spPr bwMode="auto">
          <a:xfrm>
            <a:off x="2782888" y="3573463"/>
            <a:ext cx="213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solidFill>
                  <a:schemeClr val="tx2"/>
                </a:solidFill>
              </a:rPr>
              <a:t>User packets</a:t>
            </a:r>
            <a:endParaRPr lang="en-US" altLang="en-US" sz="2000">
              <a:solidFill>
                <a:schemeClr val="accent2"/>
              </a:solidFill>
            </a:endParaRPr>
          </a:p>
        </p:txBody>
      </p:sp>
      <p:grpSp>
        <p:nvGrpSpPr>
          <p:cNvPr id="614407" name="Group 7">
            <a:extLst>
              <a:ext uri="{FF2B5EF4-FFF2-40B4-BE49-F238E27FC236}">
                <a16:creationId xmlns:a16="http://schemas.microsoft.com/office/drawing/2014/main" id="{7EE0E694-C915-4123-50C3-7F81DF161882}"/>
              </a:ext>
            </a:extLst>
          </p:cNvPr>
          <p:cNvGrpSpPr>
            <a:grpSpLocks/>
          </p:cNvGrpSpPr>
          <p:nvPr/>
        </p:nvGrpSpPr>
        <p:grpSpPr bwMode="auto">
          <a:xfrm>
            <a:off x="4527550" y="1889125"/>
            <a:ext cx="2667000" cy="2514600"/>
            <a:chOff x="2352" y="1680"/>
            <a:chExt cx="1680" cy="1584"/>
          </a:xfrm>
        </p:grpSpPr>
        <p:sp>
          <p:nvSpPr>
            <p:cNvPr id="614408" name="Rectangle 8">
              <a:extLst>
                <a:ext uri="{FF2B5EF4-FFF2-40B4-BE49-F238E27FC236}">
                  <a16:creationId xmlns:a16="http://schemas.microsoft.com/office/drawing/2014/main" id="{073B52E9-ECD8-C879-9255-4D88D34192F5}"/>
                </a:ext>
              </a:extLst>
            </p:cNvPr>
            <p:cNvSpPr>
              <a:spLocks noChangeArrowheads="1"/>
            </p:cNvSpPr>
            <p:nvPr/>
          </p:nvSpPr>
          <p:spPr bwMode="auto">
            <a:xfrm>
              <a:off x="3600" y="2640"/>
              <a:ext cx="144" cy="96"/>
            </a:xfrm>
            <a:prstGeom prst="rect">
              <a:avLst/>
            </a:prstGeom>
            <a:solidFill>
              <a:srgbClr val="00CC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409" name="Rectangle 9">
              <a:extLst>
                <a:ext uri="{FF2B5EF4-FFF2-40B4-BE49-F238E27FC236}">
                  <a16:creationId xmlns:a16="http://schemas.microsoft.com/office/drawing/2014/main" id="{0493CA5E-239E-C8B1-9902-57A1D8FC1730}"/>
                </a:ext>
              </a:extLst>
            </p:cNvPr>
            <p:cNvSpPr>
              <a:spLocks noChangeArrowheads="1"/>
            </p:cNvSpPr>
            <p:nvPr/>
          </p:nvSpPr>
          <p:spPr bwMode="auto">
            <a:xfrm>
              <a:off x="3840" y="2640"/>
              <a:ext cx="144" cy="96"/>
            </a:xfrm>
            <a:prstGeom prst="rect">
              <a:avLst/>
            </a:prstGeom>
            <a:solidFill>
              <a:srgbClr val="00CC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410" name="Rectangle 10">
              <a:extLst>
                <a:ext uri="{FF2B5EF4-FFF2-40B4-BE49-F238E27FC236}">
                  <a16:creationId xmlns:a16="http://schemas.microsoft.com/office/drawing/2014/main" id="{55987BC9-50DE-869F-530B-21818ED395C4}"/>
                </a:ext>
              </a:extLst>
            </p:cNvPr>
            <p:cNvSpPr>
              <a:spLocks noChangeArrowheads="1"/>
            </p:cNvSpPr>
            <p:nvPr/>
          </p:nvSpPr>
          <p:spPr bwMode="auto">
            <a:xfrm>
              <a:off x="3888" y="3168"/>
              <a:ext cx="144" cy="96"/>
            </a:xfrm>
            <a:prstGeom prst="rect">
              <a:avLst/>
            </a:prstGeom>
            <a:solidFill>
              <a:srgbClr val="FF00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411" name="Rectangle 11">
              <a:extLst>
                <a:ext uri="{FF2B5EF4-FFF2-40B4-BE49-F238E27FC236}">
                  <a16:creationId xmlns:a16="http://schemas.microsoft.com/office/drawing/2014/main" id="{589C5404-DC8A-B07B-77ED-C26513E8EE36}"/>
                </a:ext>
              </a:extLst>
            </p:cNvPr>
            <p:cNvSpPr>
              <a:spLocks noChangeArrowheads="1"/>
            </p:cNvSpPr>
            <p:nvPr/>
          </p:nvSpPr>
          <p:spPr bwMode="auto">
            <a:xfrm>
              <a:off x="3648" y="3168"/>
              <a:ext cx="144" cy="96"/>
            </a:xfrm>
            <a:prstGeom prst="rect">
              <a:avLst/>
            </a:prstGeom>
            <a:solidFill>
              <a:srgbClr val="FF00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412" name="Rectangle 12">
              <a:extLst>
                <a:ext uri="{FF2B5EF4-FFF2-40B4-BE49-F238E27FC236}">
                  <a16:creationId xmlns:a16="http://schemas.microsoft.com/office/drawing/2014/main" id="{969652CC-58D8-B317-57EC-63AF761884AB}"/>
                </a:ext>
              </a:extLst>
            </p:cNvPr>
            <p:cNvSpPr>
              <a:spLocks noChangeArrowheads="1"/>
            </p:cNvSpPr>
            <p:nvPr/>
          </p:nvSpPr>
          <p:spPr bwMode="auto">
            <a:xfrm>
              <a:off x="3408" y="3168"/>
              <a:ext cx="144" cy="96"/>
            </a:xfrm>
            <a:prstGeom prst="rect">
              <a:avLst/>
            </a:prstGeom>
            <a:solidFill>
              <a:srgbClr val="FF00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413" name="Line 13">
              <a:extLst>
                <a:ext uri="{FF2B5EF4-FFF2-40B4-BE49-F238E27FC236}">
                  <a16:creationId xmlns:a16="http://schemas.microsoft.com/office/drawing/2014/main" id="{05476C3D-9B5E-8986-8F28-29860CB61297}"/>
                </a:ext>
              </a:extLst>
            </p:cNvPr>
            <p:cNvSpPr>
              <a:spLocks noChangeShapeType="1"/>
            </p:cNvSpPr>
            <p:nvPr/>
          </p:nvSpPr>
          <p:spPr bwMode="auto">
            <a:xfrm>
              <a:off x="3072" y="2256"/>
              <a:ext cx="0" cy="432"/>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414" name="Line 14">
              <a:extLst>
                <a:ext uri="{FF2B5EF4-FFF2-40B4-BE49-F238E27FC236}">
                  <a16:creationId xmlns:a16="http://schemas.microsoft.com/office/drawing/2014/main" id="{BC2F052E-4561-6930-5591-F67830D2A9EE}"/>
                </a:ext>
              </a:extLst>
            </p:cNvPr>
            <p:cNvSpPr>
              <a:spLocks noChangeShapeType="1"/>
            </p:cNvSpPr>
            <p:nvPr/>
          </p:nvSpPr>
          <p:spPr bwMode="auto">
            <a:xfrm>
              <a:off x="3072" y="2688"/>
              <a:ext cx="288" cy="0"/>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415" name="Line 15">
              <a:extLst>
                <a:ext uri="{FF2B5EF4-FFF2-40B4-BE49-F238E27FC236}">
                  <a16:creationId xmlns:a16="http://schemas.microsoft.com/office/drawing/2014/main" id="{A99464BF-372E-173B-B262-4E2169400F15}"/>
                </a:ext>
              </a:extLst>
            </p:cNvPr>
            <p:cNvSpPr>
              <a:spLocks noChangeShapeType="1"/>
            </p:cNvSpPr>
            <p:nvPr/>
          </p:nvSpPr>
          <p:spPr bwMode="auto">
            <a:xfrm flipV="1">
              <a:off x="3360" y="2256"/>
              <a:ext cx="0" cy="432"/>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416" name="Oval 16">
              <a:extLst>
                <a:ext uri="{FF2B5EF4-FFF2-40B4-BE49-F238E27FC236}">
                  <a16:creationId xmlns:a16="http://schemas.microsoft.com/office/drawing/2014/main" id="{736E6152-8309-F8D6-E63E-857467B1FFA1}"/>
                </a:ext>
              </a:extLst>
            </p:cNvPr>
            <p:cNvSpPr>
              <a:spLocks noChangeArrowheads="1"/>
            </p:cNvSpPr>
            <p:nvPr/>
          </p:nvSpPr>
          <p:spPr bwMode="auto">
            <a:xfrm>
              <a:off x="3120" y="2784"/>
              <a:ext cx="192" cy="192"/>
            </a:xfrm>
            <a:prstGeom prst="ellipse">
              <a:avLst/>
            </a:prstGeom>
            <a:solidFill>
              <a:schemeClr val="hlink"/>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417" name="Line 17">
              <a:extLst>
                <a:ext uri="{FF2B5EF4-FFF2-40B4-BE49-F238E27FC236}">
                  <a16:creationId xmlns:a16="http://schemas.microsoft.com/office/drawing/2014/main" id="{BD4AD386-A992-75FE-1C11-E38B5CA8BAF1}"/>
                </a:ext>
              </a:extLst>
            </p:cNvPr>
            <p:cNvSpPr>
              <a:spLocks noChangeShapeType="1"/>
            </p:cNvSpPr>
            <p:nvPr/>
          </p:nvSpPr>
          <p:spPr bwMode="auto">
            <a:xfrm>
              <a:off x="2352" y="2880"/>
              <a:ext cx="720" cy="0"/>
            </a:xfrm>
            <a:prstGeom prst="line">
              <a:avLst/>
            </a:prstGeom>
            <a:noFill/>
            <a:ln w="28575">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418" name="Rectangle 18">
              <a:extLst>
                <a:ext uri="{FF2B5EF4-FFF2-40B4-BE49-F238E27FC236}">
                  <a16:creationId xmlns:a16="http://schemas.microsoft.com/office/drawing/2014/main" id="{F4FB6B25-BF1C-03A2-3834-4ACF0DBBD6CE}"/>
                </a:ext>
              </a:extLst>
            </p:cNvPr>
            <p:cNvSpPr>
              <a:spLocks noChangeArrowheads="1"/>
            </p:cNvSpPr>
            <p:nvPr/>
          </p:nvSpPr>
          <p:spPr bwMode="auto">
            <a:xfrm>
              <a:off x="2400" y="2688"/>
              <a:ext cx="144" cy="96"/>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419" name="Rectangle 19">
              <a:extLst>
                <a:ext uri="{FF2B5EF4-FFF2-40B4-BE49-F238E27FC236}">
                  <a16:creationId xmlns:a16="http://schemas.microsoft.com/office/drawing/2014/main" id="{972C5E2C-1DA7-1935-2126-6F60B0B12D65}"/>
                </a:ext>
              </a:extLst>
            </p:cNvPr>
            <p:cNvSpPr>
              <a:spLocks noChangeArrowheads="1"/>
            </p:cNvSpPr>
            <p:nvPr/>
          </p:nvSpPr>
          <p:spPr bwMode="auto">
            <a:xfrm>
              <a:off x="2640" y="2688"/>
              <a:ext cx="144" cy="96"/>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420" name="Oval 20">
              <a:extLst>
                <a:ext uri="{FF2B5EF4-FFF2-40B4-BE49-F238E27FC236}">
                  <a16:creationId xmlns:a16="http://schemas.microsoft.com/office/drawing/2014/main" id="{5DC1AE81-947D-CE30-0527-DF5557F3F65F}"/>
                </a:ext>
              </a:extLst>
            </p:cNvPr>
            <p:cNvSpPr>
              <a:spLocks noChangeArrowheads="1"/>
            </p:cNvSpPr>
            <p:nvPr/>
          </p:nvSpPr>
          <p:spPr bwMode="auto">
            <a:xfrm>
              <a:off x="3168" y="2208"/>
              <a:ext cx="96" cy="96"/>
            </a:xfrm>
            <a:prstGeom prst="ellipse">
              <a:avLst/>
            </a:prstGeom>
            <a:solidFill>
              <a:srgbClr val="00CC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en-US" sz="2400">
                <a:solidFill>
                  <a:srgbClr val="008000"/>
                </a:solidFill>
                <a:latin typeface="Times New Roman" panose="02020603050405020304" pitchFamily="18" charset="0"/>
              </a:endParaRPr>
            </a:p>
          </p:txBody>
        </p:sp>
        <p:sp>
          <p:nvSpPr>
            <p:cNvPr id="614421" name="Oval 21">
              <a:extLst>
                <a:ext uri="{FF2B5EF4-FFF2-40B4-BE49-F238E27FC236}">
                  <a16:creationId xmlns:a16="http://schemas.microsoft.com/office/drawing/2014/main" id="{04165483-BC1F-6745-3CDE-148EB799430B}"/>
                </a:ext>
              </a:extLst>
            </p:cNvPr>
            <p:cNvSpPr>
              <a:spLocks noChangeArrowheads="1"/>
            </p:cNvSpPr>
            <p:nvPr/>
          </p:nvSpPr>
          <p:spPr bwMode="auto">
            <a:xfrm>
              <a:off x="3168" y="2352"/>
              <a:ext cx="96" cy="96"/>
            </a:xfrm>
            <a:prstGeom prst="ellipse">
              <a:avLst/>
            </a:prstGeom>
            <a:solidFill>
              <a:srgbClr val="00CC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en-US" sz="2400">
                <a:solidFill>
                  <a:srgbClr val="008000"/>
                </a:solidFill>
                <a:latin typeface="Times New Roman" panose="02020603050405020304" pitchFamily="18" charset="0"/>
              </a:endParaRPr>
            </a:p>
          </p:txBody>
        </p:sp>
        <p:sp>
          <p:nvSpPr>
            <p:cNvPr id="614422" name="Oval 22">
              <a:extLst>
                <a:ext uri="{FF2B5EF4-FFF2-40B4-BE49-F238E27FC236}">
                  <a16:creationId xmlns:a16="http://schemas.microsoft.com/office/drawing/2014/main" id="{96E60BD6-7F19-A3ED-BA61-8269E0D0FCF8}"/>
                </a:ext>
              </a:extLst>
            </p:cNvPr>
            <p:cNvSpPr>
              <a:spLocks noChangeArrowheads="1"/>
            </p:cNvSpPr>
            <p:nvPr/>
          </p:nvSpPr>
          <p:spPr bwMode="auto">
            <a:xfrm>
              <a:off x="3168" y="2544"/>
              <a:ext cx="96" cy="96"/>
            </a:xfrm>
            <a:prstGeom prst="ellipse">
              <a:avLst/>
            </a:prstGeom>
            <a:solidFill>
              <a:srgbClr val="00CC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en-US" sz="2400">
                <a:solidFill>
                  <a:srgbClr val="008000"/>
                </a:solidFill>
                <a:latin typeface="Times New Roman" panose="02020603050405020304" pitchFamily="18" charset="0"/>
              </a:endParaRPr>
            </a:p>
          </p:txBody>
        </p:sp>
        <p:sp>
          <p:nvSpPr>
            <p:cNvPr id="614423" name="Line 23">
              <a:extLst>
                <a:ext uri="{FF2B5EF4-FFF2-40B4-BE49-F238E27FC236}">
                  <a16:creationId xmlns:a16="http://schemas.microsoft.com/office/drawing/2014/main" id="{4BFCE773-E4F4-BE3D-FAC8-3339C3CB3C7F}"/>
                </a:ext>
              </a:extLst>
            </p:cNvPr>
            <p:cNvSpPr>
              <a:spLocks noChangeShapeType="1"/>
            </p:cNvSpPr>
            <p:nvPr/>
          </p:nvSpPr>
          <p:spPr bwMode="auto">
            <a:xfrm flipV="1">
              <a:off x="3072" y="2016"/>
              <a:ext cx="0" cy="24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424" name="Line 24">
              <a:extLst>
                <a:ext uri="{FF2B5EF4-FFF2-40B4-BE49-F238E27FC236}">
                  <a16:creationId xmlns:a16="http://schemas.microsoft.com/office/drawing/2014/main" id="{CC13DC2E-A717-3C85-C14E-2FA3C65DB96F}"/>
                </a:ext>
              </a:extLst>
            </p:cNvPr>
            <p:cNvSpPr>
              <a:spLocks noChangeShapeType="1"/>
            </p:cNvSpPr>
            <p:nvPr/>
          </p:nvSpPr>
          <p:spPr bwMode="auto">
            <a:xfrm flipV="1">
              <a:off x="3360" y="2016"/>
              <a:ext cx="0" cy="24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425" name="Text Box 25">
              <a:extLst>
                <a:ext uri="{FF2B5EF4-FFF2-40B4-BE49-F238E27FC236}">
                  <a16:creationId xmlns:a16="http://schemas.microsoft.com/office/drawing/2014/main" id="{EDF804CE-67C8-252A-ACFF-0264BB9D98FA}"/>
                </a:ext>
              </a:extLst>
            </p:cNvPr>
            <p:cNvSpPr txBox="1">
              <a:spLocks noChangeArrowheads="1"/>
            </p:cNvSpPr>
            <p:nvPr/>
          </p:nvSpPr>
          <p:spPr bwMode="auto">
            <a:xfrm>
              <a:off x="2352" y="1776"/>
              <a:ext cx="72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solidFill>
                    <a:schemeClr val="tx2"/>
                  </a:solidFill>
                </a:rPr>
                <a:t>Rate A</a:t>
              </a:r>
              <a:endParaRPr lang="en-US" altLang="en-US" sz="2400">
                <a:solidFill>
                  <a:schemeClr val="accent2"/>
                </a:solidFill>
                <a:latin typeface="Times New Roman" panose="02020603050405020304" pitchFamily="18" charset="0"/>
              </a:endParaRPr>
            </a:p>
          </p:txBody>
        </p:sp>
        <p:sp>
          <p:nvSpPr>
            <p:cNvPr id="614426" name="Line 26">
              <a:extLst>
                <a:ext uri="{FF2B5EF4-FFF2-40B4-BE49-F238E27FC236}">
                  <a16:creationId xmlns:a16="http://schemas.microsoft.com/office/drawing/2014/main" id="{4EB35E5E-3971-853B-9FC5-5BF4D1358ACF}"/>
                </a:ext>
              </a:extLst>
            </p:cNvPr>
            <p:cNvSpPr>
              <a:spLocks noChangeShapeType="1"/>
            </p:cNvSpPr>
            <p:nvPr/>
          </p:nvSpPr>
          <p:spPr bwMode="auto">
            <a:xfrm>
              <a:off x="3408" y="2976"/>
              <a:ext cx="624" cy="144"/>
            </a:xfrm>
            <a:prstGeom prst="line">
              <a:avLst/>
            </a:prstGeom>
            <a:noFill/>
            <a:ln w="25400">
              <a:solidFill>
                <a:srgbClr val="FF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427" name="Line 27">
              <a:extLst>
                <a:ext uri="{FF2B5EF4-FFF2-40B4-BE49-F238E27FC236}">
                  <a16:creationId xmlns:a16="http://schemas.microsoft.com/office/drawing/2014/main" id="{D5AB54D1-63E7-4FAC-6496-5D97E700BD1F}"/>
                </a:ext>
              </a:extLst>
            </p:cNvPr>
            <p:cNvSpPr>
              <a:spLocks noChangeShapeType="1"/>
            </p:cNvSpPr>
            <p:nvPr/>
          </p:nvSpPr>
          <p:spPr bwMode="auto">
            <a:xfrm flipV="1">
              <a:off x="3408" y="2784"/>
              <a:ext cx="624" cy="96"/>
            </a:xfrm>
            <a:prstGeom prst="line">
              <a:avLst/>
            </a:prstGeom>
            <a:noFill/>
            <a:ln w="25400">
              <a:solidFill>
                <a:srgbClr val="008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428" name="AutoShape 28">
              <a:extLst>
                <a:ext uri="{FF2B5EF4-FFF2-40B4-BE49-F238E27FC236}">
                  <a16:creationId xmlns:a16="http://schemas.microsoft.com/office/drawing/2014/main" id="{375525C7-2986-6660-6413-9B67D43FD5F9}"/>
                </a:ext>
              </a:extLst>
            </p:cNvPr>
            <p:cNvSpPr>
              <a:spLocks noChangeArrowheads="1"/>
            </p:cNvSpPr>
            <p:nvPr/>
          </p:nvSpPr>
          <p:spPr bwMode="auto">
            <a:xfrm>
              <a:off x="3120" y="1680"/>
              <a:ext cx="192" cy="384"/>
            </a:xfrm>
            <a:prstGeom prst="downArrow">
              <a:avLst>
                <a:gd name="adj1" fmla="val 50000"/>
                <a:gd name="adj2" fmla="val 50000"/>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429" name="Line 29">
              <a:extLst>
                <a:ext uri="{FF2B5EF4-FFF2-40B4-BE49-F238E27FC236}">
                  <a16:creationId xmlns:a16="http://schemas.microsoft.com/office/drawing/2014/main" id="{168A51A4-34BD-8DF9-7002-C0CDCA3CC5B5}"/>
                </a:ext>
              </a:extLst>
            </p:cNvPr>
            <p:cNvSpPr>
              <a:spLocks noChangeShapeType="1"/>
            </p:cNvSpPr>
            <p:nvPr/>
          </p:nvSpPr>
          <p:spPr bwMode="auto">
            <a:xfrm>
              <a:off x="2976" y="2120"/>
              <a:ext cx="4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430" name="Text Box 30">
              <a:extLst>
                <a:ext uri="{FF2B5EF4-FFF2-40B4-BE49-F238E27FC236}">
                  <a16:creationId xmlns:a16="http://schemas.microsoft.com/office/drawing/2014/main" id="{3068246B-D4B8-C9F7-C0E5-780292A166A3}"/>
                </a:ext>
              </a:extLst>
            </p:cNvPr>
            <p:cNvSpPr txBox="1">
              <a:spLocks noChangeArrowheads="1"/>
            </p:cNvSpPr>
            <p:nvPr/>
          </p:nvSpPr>
          <p:spPr bwMode="auto">
            <a:xfrm>
              <a:off x="2640" y="2256"/>
              <a:ext cx="21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solidFill>
                    <a:schemeClr val="tx2"/>
                  </a:solidFill>
                </a:rPr>
                <a:t>B</a:t>
              </a:r>
            </a:p>
          </p:txBody>
        </p:sp>
        <p:sp>
          <p:nvSpPr>
            <p:cNvPr id="614431" name="Line 31">
              <a:extLst>
                <a:ext uri="{FF2B5EF4-FFF2-40B4-BE49-F238E27FC236}">
                  <a16:creationId xmlns:a16="http://schemas.microsoft.com/office/drawing/2014/main" id="{0B459182-02FF-E776-28E9-9C9848591661}"/>
                </a:ext>
              </a:extLst>
            </p:cNvPr>
            <p:cNvSpPr>
              <a:spLocks noChangeShapeType="1"/>
            </p:cNvSpPr>
            <p:nvPr/>
          </p:nvSpPr>
          <p:spPr bwMode="auto">
            <a:xfrm>
              <a:off x="2976" y="2160"/>
              <a:ext cx="0" cy="528"/>
            </a:xfrm>
            <a:prstGeom prst="line">
              <a:avLst/>
            </a:prstGeom>
            <a:noFill/>
            <a:ln w="3810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9B096D4C-FD6B-2E26-9744-19643496D4BE}"/>
              </a:ext>
            </a:extLst>
          </p:cNvPr>
          <p:cNvSpPr>
            <a:spLocks noGrp="1"/>
          </p:cNvSpPr>
          <p:nvPr>
            <p:ph type="ftr" sz="quarter" idx="10"/>
          </p:nvPr>
        </p:nvSpPr>
        <p:spPr/>
        <p:txBody>
          <a:bodyPr/>
          <a:lstStyle/>
          <a:p>
            <a:r>
              <a:rPr lang="en-US" altLang="en-US"/>
              <a:t>7: Multimedia Networking</a:t>
            </a:r>
          </a:p>
        </p:txBody>
      </p:sp>
      <p:sp>
        <p:nvSpPr>
          <p:cNvPr id="3" name="Slide Number Placeholder 4">
            <a:extLst>
              <a:ext uri="{FF2B5EF4-FFF2-40B4-BE49-F238E27FC236}">
                <a16:creationId xmlns:a16="http://schemas.microsoft.com/office/drawing/2014/main" id="{4D680A76-63AF-4C16-0B3C-BABE413AE8AF}"/>
              </a:ext>
            </a:extLst>
          </p:cNvPr>
          <p:cNvSpPr>
            <a:spLocks noGrp="1"/>
          </p:cNvSpPr>
          <p:nvPr>
            <p:ph type="sldNum" sz="quarter" idx="11"/>
          </p:nvPr>
        </p:nvSpPr>
        <p:spPr/>
        <p:txBody>
          <a:bodyPr/>
          <a:lstStyle/>
          <a:p>
            <a:r>
              <a:rPr lang="en-US" altLang="en-US"/>
              <a:t>7-</a:t>
            </a:r>
            <a:fld id="{86478D7E-5F0D-C246-AB2D-FBFBB0F8651B}" type="slidenum">
              <a:rPr lang="en-US" altLang="en-US"/>
              <a:pPr/>
              <a:t>87</a:t>
            </a:fld>
            <a:endParaRPr lang="en-US" altLang="en-US"/>
          </a:p>
        </p:txBody>
      </p:sp>
      <p:sp>
        <p:nvSpPr>
          <p:cNvPr id="616450" name="Rectangle 2">
            <a:extLst>
              <a:ext uri="{FF2B5EF4-FFF2-40B4-BE49-F238E27FC236}">
                <a16:creationId xmlns:a16="http://schemas.microsoft.com/office/drawing/2014/main" id="{ABB988C0-7F33-6D77-DBD1-EF83AA0B1789}"/>
              </a:ext>
            </a:extLst>
          </p:cNvPr>
          <p:cNvSpPr>
            <a:spLocks noGrp="1" noChangeArrowheads="1"/>
          </p:cNvSpPr>
          <p:nvPr>
            <p:ph type="title"/>
          </p:nvPr>
        </p:nvSpPr>
        <p:spPr/>
        <p:txBody>
          <a:bodyPr/>
          <a:lstStyle/>
          <a:p>
            <a:pPr algn="l"/>
            <a:r>
              <a:rPr lang="en-US" altLang="en-US"/>
              <a:t>Classification and Conditioning</a:t>
            </a:r>
          </a:p>
        </p:txBody>
      </p:sp>
      <p:sp>
        <p:nvSpPr>
          <p:cNvPr id="616451" name="Rectangle 3">
            <a:extLst>
              <a:ext uri="{FF2B5EF4-FFF2-40B4-BE49-F238E27FC236}">
                <a16:creationId xmlns:a16="http://schemas.microsoft.com/office/drawing/2014/main" id="{71B62DB6-5AA5-AE1B-5173-D67FC9F7A515}"/>
              </a:ext>
            </a:extLst>
          </p:cNvPr>
          <p:cNvSpPr>
            <a:spLocks noGrp="1" noChangeArrowheads="1"/>
          </p:cNvSpPr>
          <p:nvPr>
            <p:ph type="body" idx="1"/>
          </p:nvPr>
        </p:nvSpPr>
        <p:spPr>
          <a:xfrm>
            <a:off x="533400" y="1339850"/>
            <a:ext cx="7772400" cy="2717800"/>
          </a:xfrm>
        </p:spPr>
        <p:txBody>
          <a:bodyPr/>
          <a:lstStyle/>
          <a:p>
            <a:r>
              <a:rPr lang="en-US" altLang="en-US"/>
              <a:t>Packet is marked in the Type of Service (TOS) in IPv4, and Traffic Class in IPv6</a:t>
            </a:r>
          </a:p>
          <a:p>
            <a:r>
              <a:rPr lang="en-US" altLang="en-US"/>
              <a:t>6 bits used for Differentiated Service Code Point (DSCP) and determine PHB that the packet will receive</a:t>
            </a:r>
          </a:p>
          <a:p>
            <a:r>
              <a:rPr lang="en-US" altLang="en-US"/>
              <a:t>2 bits are currently unused</a:t>
            </a:r>
          </a:p>
          <a:p>
            <a:endParaRPr lang="en-US" altLang="en-US"/>
          </a:p>
        </p:txBody>
      </p:sp>
      <p:graphicFrame>
        <p:nvGraphicFramePr>
          <p:cNvPr id="616452" name="Object 4">
            <a:extLst>
              <a:ext uri="{FF2B5EF4-FFF2-40B4-BE49-F238E27FC236}">
                <a16:creationId xmlns:a16="http://schemas.microsoft.com/office/drawing/2014/main" id="{DFB36C28-C244-BAB3-143E-9F583C41B68F}"/>
              </a:ext>
            </a:extLst>
          </p:cNvPr>
          <p:cNvGraphicFramePr>
            <a:graphicFrameLocks noChangeAspect="1"/>
          </p:cNvGraphicFramePr>
          <p:nvPr/>
        </p:nvGraphicFramePr>
        <p:xfrm>
          <a:off x="1879600" y="4395788"/>
          <a:ext cx="5014913" cy="1012825"/>
        </p:xfrm>
        <a:graphic>
          <a:graphicData uri="http://schemas.openxmlformats.org/presentationml/2006/ole">
            <mc:AlternateContent xmlns:mc="http://schemas.openxmlformats.org/markup-compatibility/2006">
              <mc:Choice xmlns:v="urn:schemas-microsoft-com:vml" Requires="v">
                <p:oleObj name="Photo Editor Photo" r:id="rId3" imgW="11245850" imgH="2273300" progId="MSPhotoEd.3">
                  <p:embed/>
                </p:oleObj>
              </mc:Choice>
              <mc:Fallback>
                <p:oleObj name="Photo Editor Photo" r:id="rId3" imgW="11245850" imgH="2273300" progId="MSPhotoEd.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9600" y="4395788"/>
                        <a:ext cx="5014913" cy="1012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1C07BBDA-C1E2-D767-C884-B59B80ED8182}"/>
              </a:ext>
            </a:extLst>
          </p:cNvPr>
          <p:cNvSpPr>
            <a:spLocks noGrp="1"/>
          </p:cNvSpPr>
          <p:nvPr>
            <p:ph type="ftr" sz="quarter" idx="10"/>
          </p:nvPr>
        </p:nvSpPr>
        <p:spPr/>
        <p:txBody>
          <a:bodyPr/>
          <a:lstStyle/>
          <a:p>
            <a:r>
              <a:rPr lang="en-US" altLang="en-US"/>
              <a:t>7: Multimedia Networking</a:t>
            </a:r>
          </a:p>
        </p:txBody>
      </p:sp>
      <p:sp>
        <p:nvSpPr>
          <p:cNvPr id="3" name="Slide Number Placeholder 4">
            <a:extLst>
              <a:ext uri="{FF2B5EF4-FFF2-40B4-BE49-F238E27FC236}">
                <a16:creationId xmlns:a16="http://schemas.microsoft.com/office/drawing/2014/main" id="{4930FCA3-3108-C0A2-D044-B690DC8EA42E}"/>
              </a:ext>
            </a:extLst>
          </p:cNvPr>
          <p:cNvSpPr>
            <a:spLocks noGrp="1"/>
          </p:cNvSpPr>
          <p:nvPr>
            <p:ph type="sldNum" sz="quarter" idx="11"/>
          </p:nvPr>
        </p:nvSpPr>
        <p:spPr/>
        <p:txBody>
          <a:bodyPr/>
          <a:lstStyle/>
          <a:p>
            <a:r>
              <a:rPr lang="en-US" altLang="en-US"/>
              <a:t>7-</a:t>
            </a:r>
            <a:fld id="{FEAA16EE-5835-DA41-93FF-2296932CBED6}" type="slidenum">
              <a:rPr lang="en-US" altLang="en-US"/>
              <a:pPr/>
              <a:t>88</a:t>
            </a:fld>
            <a:endParaRPr lang="en-US" altLang="en-US"/>
          </a:p>
        </p:txBody>
      </p:sp>
      <p:sp>
        <p:nvSpPr>
          <p:cNvPr id="618498" name="Rectangle 2">
            <a:extLst>
              <a:ext uri="{FF2B5EF4-FFF2-40B4-BE49-F238E27FC236}">
                <a16:creationId xmlns:a16="http://schemas.microsoft.com/office/drawing/2014/main" id="{A7DC77C1-F3FB-29E8-C506-A73C7D5D1F2E}"/>
              </a:ext>
            </a:extLst>
          </p:cNvPr>
          <p:cNvSpPr>
            <a:spLocks noGrp="1" noChangeArrowheads="1"/>
          </p:cNvSpPr>
          <p:nvPr>
            <p:ph type="title"/>
          </p:nvPr>
        </p:nvSpPr>
        <p:spPr/>
        <p:txBody>
          <a:bodyPr/>
          <a:lstStyle/>
          <a:p>
            <a:pPr algn="l"/>
            <a:r>
              <a:rPr lang="en-US" altLang="en-US"/>
              <a:t>Classification and Conditioning</a:t>
            </a:r>
          </a:p>
        </p:txBody>
      </p:sp>
      <p:sp>
        <p:nvSpPr>
          <p:cNvPr id="618499" name="Rectangle 3">
            <a:extLst>
              <a:ext uri="{FF2B5EF4-FFF2-40B4-BE49-F238E27FC236}">
                <a16:creationId xmlns:a16="http://schemas.microsoft.com/office/drawing/2014/main" id="{41D16D7D-7F85-29D9-3A45-2F59A5089A8C}"/>
              </a:ext>
            </a:extLst>
          </p:cNvPr>
          <p:cNvSpPr>
            <a:spLocks noGrp="1" noChangeArrowheads="1"/>
          </p:cNvSpPr>
          <p:nvPr>
            <p:ph type="body" idx="1"/>
          </p:nvPr>
        </p:nvSpPr>
        <p:spPr/>
        <p:txBody>
          <a:bodyPr/>
          <a:lstStyle/>
          <a:p>
            <a:pPr>
              <a:buFont typeface="ZapfDingbats" pitchFamily="82" charset="2"/>
              <a:buNone/>
            </a:pPr>
            <a:r>
              <a:rPr lang="en-US" altLang="en-US"/>
              <a:t>may be desirable to limit traffic injection rate of some class:</a:t>
            </a:r>
          </a:p>
          <a:p>
            <a:r>
              <a:rPr lang="en-US" altLang="en-US"/>
              <a:t>user declares traffic profile (e.g., rate, burst size)</a:t>
            </a:r>
          </a:p>
          <a:p>
            <a:r>
              <a:rPr lang="en-US" altLang="en-US"/>
              <a:t>traffic metered, shaped if non-conforming </a:t>
            </a:r>
          </a:p>
          <a:p>
            <a:endParaRPr lang="en-US" altLang="en-US"/>
          </a:p>
        </p:txBody>
      </p:sp>
      <p:pic>
        <p:nvPicPr>
          <p:cNvPr id="618500" name="Picture 4">
            <a:extLst>
              <a:ext uri="{FF2B5EF4-FFF2-40B4-BE49-F238E27FC236}">
                <a16:creationId xmlns:a16="http://schemas.microsoft.com/office/drawing/2014/main" id="{245A25D8-06A6-1C41-167C-AF7FE1D769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8150" y="3486150"/>
            <a:ext cx="5410200" cy="2514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14A54C73-6B68-34AF-CB3E-A5AA5F6A64BC}"/>
              </a:ext>
            </a:extLst>
          </p:cNvPr>
          <p:cNvSpPr>
            <a:spLocks noGrp="1"/>
          </p:cNvSpPr>
          <p:nvPr>
            <p:ph type="ftr" sz="quarter" idx="10"/>
          </p:nvPr>
        </p:nvSpPr>
        <p:spPr/>
        <p:txBody>
          <a:bodyPr/>
          <a:lstStyle/>
          <a:p>
            <a:r>
              <a:rPr lang="en-US" altLang="en-US"/>
              <a:t>7: Multimedia Networking</a:t>
            </a:r>
          </a:p>
        </p:txBody>
      </p:sp>
      <p:sp>
        <p:nvSpPr>
          <p:cNvPr id="3" name="Slide Number Placeholder 4">
            <a:extLst>
              <a:ext uri="{FF2B5EF4-FFF2-40B4-BE49-F238E27FC236}">
                <a16:creationId xmlns:a16="http://schemas.microsoft.com/office/drawing/2014/main" id="{95339D9B-55DE-71E9-1201-94D59BC20F59}"/>
              </a:ext>
            </a:extLst>
          </p:cNvPr>
          <p:cNvSpPr>
            <a:spLocks noGrp="1"/>
          </p:cNvSpPr>
          <p:nvPr>
            <p:ph type="sldNum" sz="quarter" idx="11"/>
          </p:nvPr>
        </p:nvSpPr>
        <p:spPr/>
        <p:txBody>
          <a:bodyPr/>
          <a:lstStyle/>
          <a:p>
            <a:r>
              <a:rPr lang="en-US" altLang="en-US"/>
              <a:t>7-</a:t>
            </a:r>
            <a:fld id="{478F4752-D1E2-1D44-AD95-873818F542FE}" type="slidenum">
              <a:rPr lang="en-US" altLang="en-US"/>
              <a:pPr/>
              <a:t>89</a:t>
            </a:fld>
            <a:endParaRPr lang="en-US" altLang="en-US"/>
          </a:p>
        </p:txBody>
      </p:sp>
      <p:sp>
        <p:nvSpPr>
          <p:cNvPr id="620546" name="Rectangle 2">
            <a:extLst>
              <a:ext uri="{FF2B5EF4-FFF2-40B4-BE49-F238E27FC236}">
                <a16:creationId xmlns:a16="http://schemas.microsoft.com/office/drawing/2014/main" id="{172C745A-846B-6915-CEF3-30973B453485}"/>
              </a:ext>
            </a:extLst>
          </p:cNvPr>
          <p:cNvSpPr>
            <a:spLocks noGrp="1" noChangeArrowheads="1"/>
          </p:cNvSpPr>
          <p:nvPr>
            <p:ph type="title"/>
          </p:nvPr>
        </p:nvSpPr>
        <p:spPr/>
        <p:txBody>
          <a:bodyPr/>
          <a:lstStyle/>
          <a:p>
            <a:pPr algn="l"/>
            <a:r>
              <a:rPr lang="en-US" altLang="en-US"/>
              <a:t>Forwarding (PHB)</a:t>
            </a:r>
          </a:p>
        </p:txBody>
      </p:sp>
      <p:sp>
        <p:nvSpPr>
          <p:cNvPr id="620547" name="Rectangle 3">
            <a:extLst>
              <a:ext uri="{FF2B5EF4-FFF2-40B4-BE49-F238E27FC236}">
                <a16:creationId xmlns:a16="http://schemas.microsoft.com/office/drawing/2014/main" id="{E5FB84F0-A0B7-523A-A416-0B92E64C203A}"/>
              </a:ext>
            </a:extLst>
          </p:cNvPr>
          <p:cNvSpPr>
            <a:spLocks noGrp="1" noChangeArrowheads="1"/>
          </p:cNvSpPr>
          <p:nvPr>
            <p:ph type="body" idx="1"/>
          </p:nvPr>
        </p:nvSpPr>
        <p:spPr/>
        <p:txBody>
          <a:bodyPr/>
          <a:lstStyle/>
          <a:p>
            <a:r>
              <a:rPr lang="en-US" altLang="en-US"/>
              <a:t>PHB result in a different observable (measurable) forwarding performance behavior</a:t>
            </a:r>
          </a:p>
          <a:p>
            <a:r>
              <a:rPr lang="en-US" altLang="en-US"/>
              <a:t>PHB does not specify what mechanisms to use to ensure required PHB performance behavior</a:t>
            </a:r>
          </a:p>
          <a:p>
            <a:r>
              <a:rPr lang="en-US" altLang="en-US"/>
              <a:t>Examples: </a:t>
            </a:r>
          </a:p>
          <a:p>
            <a:pPr lvl="1"/>
            <a:r>
              <a:rPr lang="en-US" altLang="en-US"/>
              <a:t>Class A gets x% of outgoing link bandwidth over time intervals of a specified length</a:t>
            </a:r>
          </a:p>
          <a:p>
            <a:pPr lvl="1"/>
            <a:r>
              <a:rPr lang="en-US" altLang="en-US"/>
              <a:t>Class A packets leave first before packets from class B</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EECEAAA4-AB5B-5D53-B262-B261BBB6E09F}"/>
              </a:ext>
            </a:extLst>
          </p:cNvPr>
          <p:cNvSpPr>
            <a:spLocks noGrp="1"/>
          </p:cNvSpPr>
          <p:nvPr>
            <p:ph type="ftr" sz="quarter" idx="10"/>
          </p:nvPr>
        </p:nvSpPr>
        <p:spPr/>
        <p:txBody>
          <a:bodyPr/>
          <a:lstStyle/>
          <a:p>
            <a:r>
              <a:rPr lang="en-US" altLang="en-US"/>
              <a:t>7: Multimedia Networking</a:t>
            </a:r>
          </a:p>
        </p:txBody>
      </p:sp>
      <p:sp>
        <p:nvSpPr>
          <p:cNvPr id="3" name="Slide Number Placeholder 4">
            <a:extLst>
              <a:ext uri="{FF2B5EF4-FFF2-40B4-BE49-F238E27FC236}">
                <a16:creationId xmlns:a16="http://schemas.microsoft.com/office/drawing/2014/main" id="{570124A0-553B-A4C2-72F6-C9205B5525A9}"/>
              </a:ext>
            </a:extLst>
          </p:cNvPr>
          <p:cNvSpPr>
            <a:spLocks noGrp="1"/>
          </p:cNvSpPr>
          <p:nvPr>
            <p:ph type="sldNum" sz="quarter" idx="11"/>
          </p:nvPr>
        </p:nvSpPr>
        <p:spPr/>
        <p:txBody>
          <a:bodyPr/>
          <a:lstStyle/>
          <a:p>
            <a:r>
              <a:rPr lang="en-US" altLang="en-US"/>
              <a:t>7-</a:t>
            </a:r>
            <a:fld id="{05841BE6-9151-5543-AFFE-4EC7D3E333C1}" type="slidenum">
              <a:rPr lang="en-US" altLang="en-US"/>
              <a:pPr/>
              <a:t>9</a:t>
            </a:fld>
            <a:endParaRPr lang="en-US" altLang="en-US"/>
          </a:p>
        </p:txBody>
      </p:sp>
      <p:sp>
        <p:nvSpPr>
          <p:cNvPr id="281602" name="Rectangle 2">
            <a:extLst>
              <a:ext uri="{FF2B5EF4-FFF2-40B4-BE49-F238E27FC236}">
                <a16:creationId xmlns:a16="http://schemas.microsoft.com/office/drawing/2014/main" id="{98BE23C1-3715-8F82-1316-FB06ACD7EC06}"/>
              </a:ext>
            </a:extLst>
          </p:cNvPr>
          <p:cNvSpPr>
            <a:spLocks noGrp="1" noChangeArrowheads="1"/>
          </p:cNvSpPr>
          <p:nvPr>
            <p:ph type="title"/>
          </p:nvPr>
        </p:nvSpPr>
        <p:spPr/>
        <p:txBody>
          <a:bodyPr/>
          <a:lstStyle/>
          <a:p>
            <a:pPr algn="l"/>
            <a:r>
              <a:rPr lang="en-US" altLang="en-US"/>
              <a:t>Streaming </a:t>
            </a:r>
            <a:r>
              <a:rPr lang="en-US" altLang="en-US" i="1">
                <a:solidFill>
                  <a:srgbClr val="FF0000"/>
                </a:solidFill>
              </a:rPr>
              <a:t>Live</a:t>
            </a:r>
            <a:r>
              <a:rPr lang="en-US" altLang="en-US"/>
              <a:t> Multimedia</a:t>
            </a:r>
          </a:p>
        </p:txBody>
      </p:sp>
      <p:sp>
        <p:nvSpPr>
          <p:cNvPr id="281603" name="Rectangle 3">
            <a:extLst>
              <a:ext uri="{FF2B5EF4-FFF2-40B4-BE49-F238E27FC236}">
                <a16:creationId xmlns:a16="http://schemas.microsoft.com/office/drawing/2014/main" id="{5DC8103B-3AB3-1950-898D-579FBFD36FB1}"/>
              </a:ext>
            </a:extLst>
          </p:cNvPr>
          <p:cNvSpPr>
            <a:spLocks noGrp="1" noChangeArrowheads="1"/>
          </p:cNvSpPr>
          <p:nvPr>
            <p:ph type="body" idx="1"/>
          </p:nvPr>
        </p:nvSpPr>
        <p:spPr/>
        <p:txBody>
          <a:bodyPr/>
          <a:lstStyle/>
          <a:p>
            <a:pPr>
              <a:buFont typeface="ZapfDingbats" pitchFamily="82" charset="2"/>
              <a:buNone/>
            </a:pPr>
            <a:r>
              <a:rPr lang="en-US" altLang="en-US" u="sng">
                <a:solidFill>
                  <a:srgbClr val="FF0000"/>
                </a:solidFill>
              </a:rPr>
              <a:t>Examples:</a:t>
            </a:r>
            <a:endParaRPr lang="en-US" altLang="en-US"/>
          </a:p>
          <a:p>
            <a:r>
              <a:rPr lang="en-US" altLang="en-US"/>
              <a:t>Internet radio talk show</a:t>
            </a:r>
          </a:p>
          <a:p>
            <a:r>
              <a:rPr lang="en-US" altLang="en-US"/>
              <a:t>live sporting event</a:t>
            </a:r>
          </a:p>
          <a:p>
            <a:pPr>
              <a:buFont typeface="ZapfDingbats" pitchFamily="82" charset="2"/>
              <a:buNone/>
            </a:pPr>
            <a:r>
              <a:rPr lang="en-US" altLang="en-US" u="sng">
                <a:solidFill>
                  <a:srgbClr val="FF0000"/>
                </a:solidFill>
              </a:rPr>
              <a:t>Streaming </a:t>
            </a:r>
            <a:r>
              <a:rPr lang="en-US" altLang="en-US" u="sng"/>
              <a:t>(</a:t>
            </a:r>
            <a:r>
              <a:rPr lang="en-US" altLang="en-US"/>
              <a:t>as with streaming </a:t>
            </a:r>
            <a:r>
              <a:rPr lang="en-US" altLang="en-US" i="1"/>
              <a:t>stored</a:t>
            </a:r>
            <a:r>
              <a:rPr lang="en-US" altLang="en-US"/>
              <a:t> multimedia)</a:t>
            </a:r>
          </a:p>
          <a:p>
            <a:r>
              <a:rPr lang="en-US" altLang="en-US"/>
              <a:t>playback buffer</a:t>
            </a:r>
          </a:p>
          <a:p>
            <a:r>
              <a:rPr lang="en-US" altLang="en-US"/>
              <a:t>playback can lag tens of seconds after transmission</a:t>
            </a:r>
          </a:p>
          <a:p>
            <a:r>
              <a:rPr lang="en-US" altLang="en-US"/>
              <a:t>still have timing constraint</a:t>
            </a:r>
          </a:p>
          <a:p>
            <a:pPr>
              <a:buFont typeface="ZapfDingbats" pitchFamily="82" charset="2"/>
              <a:buNone/>
            </a:pPr>
            <a:r>
              <a:rPr lang="en-US" altLang="en-US" u="sng">
                <a:solidFill>
                  <a:srgbClr val="FF0000"/>
                </a:solidFill>
              </a:rPr>
              <a:t>Interactivity</a:t>
            </a:r>
            <a:endParaRPr lang="en-US" altLang="en-US"/>
          </a:p>
          <a:p>
            <a:r>
              <a:rPr lang="en-US" altLang="en-US"/>
              <a:t>fast forward impossible</a:t>
            </a:r>
          </a:p>
          <a:p>
            <a:r>
              <a:rPr lang="en-US" altLang="en-US"/>
              <a:t>rewind, pause possible!</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DDD493FE-D4CD-C418-8540-72558CC0B0FE}"/>
              </a:ext>
            </a:extLst>
          </p:cNvPr>
          <p:cNvSpPr>
            <a:spLocks noGrp="1"/>
          </p:cNvSpPr>
          <p:nvPr>
            <p:ph type="ftr" sz="quarter" idx="10"/>
          </p:nvPr>
        </p:nvSpPr>
        <p:spPr/>
        <p:txBody>
          <a:bodyPr/>
          <a:lstStyle/>
          <a:p>
            <a:r>
              <a:rPr lang="en-US" altLang="en-US"/>
              <a:t>7: Multimedia Networking</a:t>
            </a:r>
          </a:p>
        </p:txBody>
      </p:sp>
      <p:sp>
        <p:nvSpPr>
          <p:cNvPr id="3" name="Slide Number Placeholder 4">
            <a:extLst>
              <a:ext uri="{FF2B5EF4-FFF2-40B4-BE49-F238E27FC236}">
                <a16:creationId xmlns:a16="http://schemas.microsoft.com/office/drawing/2014/main" id="{A62F42B9-0949-02DD-0405-71E557A55276}"/>
              </a:ext>
            </a:extLst>
          </p:cNvPr>
          <p:cNvSpPr>
            <a:spLocks noGrp="1"/>
          </p:cNvSpPr>
          <p:nvPr>
            <p:ph type="sldNum" sz="quarter" idx="11"/>
          </p:nvPr>
        </p:nvSpPr>
        <p:spPr/>
        <p:txBody>
          <a:bodyPr/>
          <a:lstStyle/>
          <a:p>
            <a:r>
              <a:rPr lang="en-US" altLang="en-US"/>
              <a:t>7-</a:t>
            </a:r>
            <a:fld id="{C005286B-56CE-7548-85C2-3F65DC21A5F0}" type="slidenum">
              <a:rPr lang="en-US" altLang="en-US"/>
              <a:pPr/>
              <a:t>90</a:t>
            </a:fld>
            <a:endParaRPr lang="en-US" altLang="en-US"/>
          </a:p>
        </p:txBody>
      </p:sp>
      <p:sp>
        <p:nvSpPr>
          <p:cNvPr id="622594" name="Rectangle 2">
            <a:extLst>
              <a:ext uri="{FF2B5EF4-FFF2-40B4-BE49-F238E27FC236}">
                <a16:creationId xmlns:a16="http://schemas.microsoft.com/office/drawing/2014/main" id="{5C83C7A2-BFB1-C796-E271-A8AAB07CC07D}"/>
              </a:ext>
            </a:extLst>
          </p:cNvPr>
          <p:cNvSpPr>
            <a:spLocks noGrp="1" noChangeArrowheads="1"/>
          </p:cNvSpPr>
          <p:nvPr>
            <p:ph type="title"/>
          </p:nvPr>
        </p:nvSpPr>
        <p:spPr/>
        <p:txBody>
          <a:bodyPr/>
          <a:lstStyle/>
          <a:p>
            <a:pPr algn="l"/>
            <a:r>
              <a:rPr lang="en-US" altLang="en-US"/>
              <a:t>Forwarding (PHB)</a:t>
            </a:r>
          </a:p>
        </p:txBody>
      </p:sp>
      <p:sp>
        <p:nvSpPr>
          <p:cNvPr id="622595" name="Rectangle 3">
            <a:extLst>
              <a:ext uri="{FF2B5EF4-FFF2-40B4-BE49-F238E27FC236}">
                <a16:creationId xmlns:a16="http://schemas.microsoft.com/office/drawing/2014/main" id="{AFF0FF29-1599-3513-B507-476C8FE4720A}"/>
              </a:ext>
            </a:extLst>
          </p:cNvPr>
          <p:cNvSpPr>
            <a:spLocks noGrp="1" noChangeArrowheads="1"/>
          </p:cNvSpPr>
          <p:nvPr>
            <p:ph type="body" idx="1"/>
          </p:nvPr>
        </p:nvSpPr>
        <p:spPr/>
        <p:txBody>
          <a:bodyPr/>
          <a:lstStyle/>
          <a:p>
            <a:pPr>
              <a:buFont typeface="ZapfDingbats" pitchFamily="82" charset="2"/>
              <a:buNone/>
            </a:pPr>
            <a:r>
              <a:rPr lang="en-US" altLang="en-US" sz="2800"/>
              <a:t>PHBs being developed:</a:t>
            </a:r>
            <a:endParaRPr lang="en-US" altLang="en-US"/>
          </a:p>
          <a:p>
            <a:r>
              <a:rPr lang="en-US" altLang="en-US">
                <a:solidFill>
                  <a:srgbClr val="FF0000"/>
                </a:solidFill>
              </a:rPr>
              <a:t>Expedited Forwarding:</a:t>
            </a:r>
            <a:r>
              <a:rPr lang="en-US" altLang="en-US"/>
              <a:t> pkt departure rate of a class equals or exceeds specified rate </a:t>
            </a:r>
          </a:p>
          <a:p>
            <a:pPr lvl="1"/>
            <a:r>
              <a:rPr lang="en-US" altLang="en-US"/>
              <a:t>logical link with a minimum guaranteed rate</a:t>
            </a:r>
          </a:p>
          <a:p>
            <a:r>
              <a:rPr lang="en-US" altLang="en-US">
                <a:solidFill>
                  <a:srgbClr val="FF0000"/>
                </a:solidFill>
              </a:rPr>
              <a:t>Assured Forwarding:</a:t>
            </a:r>
            <a:r>
              <a:rPr lang="en-US" altLang="en-US"/>
              <a:t> 4 classes of traffic</a:t>
            </a:r>
          </a:p>
          <a:p>
            <a:pPr lvl="1"/>
            <a:r>
              <a:rPr lang="en-US" altLang="en-US"/>
              <a:t>each guaranteed minimum amount of bandwidth</a:t>
            </a:r>
          </a:p>
          <a:p>
            <a:pPr lvl="1"/>
            <a:r>
              <a:rPr lang="en-US" altLang="en-US"/>
              <a:t>each with three drop preference partitions</a:t>
            </a:r>
          </a:p>
          <a:p>
            <a:endParaRPr lang="en-US" altLang="en-US"/>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0DF68262-C791-4FB4-E328-65A928DFD0AC}"/>
              </a:ext>
            </a:extLst>
          </p:cNvPr>
          <p:cNvSpPr>
            <a:spLocks noGrp="1"/>
          </p:cNvSpPr>
          <p:nvPr>
            <p:ph type="ftr" sz="quarter" idx="10"/>
          </p:nvPr>
        </p:nvSpPr>
        <p:spPr/>
        <p:txBody>
          <a:bodyPr/>
          <a:lstStyle/>
          <a:p>
            <a:r>
              <a:rPr lang="en-US" altLang="en-US"/>
              <a:t>7: Multimedia Networking</a:t>
            </a:r>
          </a:p>
        </p:txBody>
      </p:sp>
      <p:sp>
        <p:nvSpPr>
          <p:cNvPr id="3" name="Slide Number Placeholder 5">
            <a:extLst>
              <a:ext uri="{FF2B5EF4-FFF2-40B4-BE49-F238E27FC236}">
                <a16:creationId xmlns:a16="http://schemas.microsoft.com/office/drawing/2014/main" id="{85EE75DB-F611-7009-3575-8593EA9A3170}"/>
              </a:ext>
            </a:extLst>
          </p:cNvPr>
          <p:cNvSpPr>
            <a:spLocks noGrp="1"/>
          </p:cNvSpPr>
          <p:nvPr>
            <p:ph type="sldNum" sz="quarter" idx="11"/>
          </p:nvPr>
        </p:nvSpPr>
        <p:spPr/>
        <p:txBody>
          <a:bodyPr/>
          <a:lstStyle/>
          <a:p>
            <a:r>
              <a:rPr lang="en-US" altLang="en-US"/>
              <a:t>7-</a:t>
            </a:r>
            <a:fld id="{0757D418-E1CE-F64A-B70A-9728B1C4FD11}" type="slidenum">
              <a:rPr lang="en-US" altLang="en-US"/>
              <a:pPr/>
              <a:t>91</a:t>
            </a:fld>
            <a:endParaRPr lang="en-US" altLang="en-US"/>
          </a:p>
        </p:txBody>
      </p:sp>
      <p:sp>
        <p:nvSpPr>
          <p:cNvPr id="626690" name="Rectangle 2">
            <a:extLst>
              <a:ext uri="{FF2B5EF4-FFF2-40B4-BE49-F238E27FC236}">
                <a16:creationId xmlns:a16="http://schemas.microsoft.com/office/drawing/2014/main" id="{68C3AA89-A21F-D04D-EC70-EE10F6761D10}"/>
              </a:ext>
            </a:extLst>
          </p:cNvPr>
          <p:cNvSpPr>
            <a:spLocks noGrp="1" noChangeArrowheads="1"/>
          </p:cNvSpPr>
          <p:nvPr>
            <p:ph type="title"/>
          </p:nvPr>
        </p:nvSpPr>
        <p:spPr/>
        <p:txBody>
          <a:bodyPr/>
          <a:lstStyle/>
          <a:p>
            <a:pPr algn="l"/>
            <a:r>
              <a:rPr lang="en-US" altLang="en-US"/>
              <a:t>Chapter 7 outline</a:t>
            </a:r>
          </a:p>
        </p:txBody>
      </p:sp>
      <p:sp>
        <p:nvSpPr>
          <p:cNvPr id="626691" name="Rectangle 3">
            <a:extLst>
              <a:ext uri="{FF2B5EF4-FFF2-40B4-BE49-F238E27FC236}">
                <a16:creationId xmlns:a16="http://schemas.microsoft.com/office/drawing/2014/main" id="{12C8350B-2F00-C4E2-82F2-54627277ABF7}"/>
              </a:ext>
            </a:extLst>
          </p:cNvPr>
          <p:cNvSpPr>
            <a:spLocks noGrp="1" noChangeArrowheads="1"/>
          </p:cNvSpPr>
          <p:nvPr>
            <p:ph type="body" sz="half" idx="1"/>
          </p:nvPr>
        </p:nvSpPr>
        <p:spPr>
          <a:xfrm>
            <a:off x="434975" y="1228725"/>
            <a:ext cx="4262438" cy="4908550"/>
          </a:xfrm>
        </p:spPr>
        <p:txBody>
          <a:bodyPr/>
          <a:lstStyle/>
          <a:p>
            <a:pPr>
              <a:buFont typeface="ZapfDingbats" pitchFamily="82" charset="2"/>
              <a:buNone/>
            </a:pPr>
            <a:r>
              <a:rPr lang="en-US" altLang="en-US">
                <a:solidFill>
                  <a:schemeClr val="accent2"/>
                </a:solidFill>
              </a:rPr>
              <a:t>7.1 </a:t>
            </a:r>
            <a:r>
              <a:rPr lang="en-US" altLang="en-US"/>
              <a:t>multimedia networking applications</a:t>
            </a:r>
          </a:p>
          <a:p>
            <a:pPr>
              <a:buFont typeface="ZapfDingbats" pitchFamily="82" charset="2"/>
              <a:buNone/>
            </a:pPr>
            <a:r>
              <a:rPr lang="en-US" altLang="en-US">
                <a:solidFill>
                  <a:schemeClr val="accent2"/>
                </a:solidFill>
              </a:rPr>
              <a:t>7.2</a:t>
            </a:r>
            <a:r>
              <a:rPr lang="en-US" altLang="en-US"/>
              <a:t> streaming stored audio and video</a:t>
            </a:r>
          </a:p>
          <a:p>
            <a:pPr>
              <a:buFont typeface="ZapfDingbats" pitchFamily="82" charset="2"/>
              <a:buNone/>
            </a:pPr>
            <a:r>
              <a:rPr lang="en-US" altLang="en-US">
                <a:solidFill>
                  <a:schemeClr val="accent2"/>
                </a:solidFill>
              </a:rPr>
              <a:t>7.3</a:t>
            </a:r>
            <a:r>
              <a:rPr lang="en-US" altLang="en-US"/>
              <a:t> making the best out of best effort service</a:t>
            </a:r>
          </a:p>
          <a:p>
            <a:pPr>
              <a:buFont typeface="ZapfDingbats" pitchFamily="82" charset="2"/>
              <a:buNone/>
            </a:pPr>
            <a:r>
              <a:rPr lang="en-US" altLang="en-US">
                <a:solidFill>
                  <a:schemeClr val="accent2"/>
                </a:solidFill>
              </a:rPr>
              <a:t>7.4 </a:t>
            </a:r>
            <a:r>
              <a:rPr lang="en-US" altLang="en-US"/>
              <a:t>protocols for real-time interactive applications</a:t>
            </a:r>
            <a:r>
              <a:rPr lang="en-US" altLang="en-US" sz="2000"/>
              <a:t> </a:t>
            </a:r>
          </a:p>
          <a:p>
            <a:pPr lvl="1">
              <a:buFont typeface="ZapfDingbats" pitchFamily="82" charset="2"/>
              <a:buNone/>
            </a:pPr>
            <a:r>
              <a:rPr lang="en-US" altLang="en-US"/>
              <a:t>RTP, RTCP, SIP</a:t>
            </a:r>
          </a:p>
        </p:txBody>
      </p:sp>
      <p:sp>
        <p:nvSpPr>
          <p:cNvPr id="626692" name="Rectangle 4">
            <a:extLst>
              <a:ext uri="{FF2B5EF4-FFF2-40B4-BE49-F238E27FC236}">
                <a16:creationId xmlns:a16="http://schemas.microsoft.com/office/drawing/2014/main" id="{DAB4E770-2F38-FA26-AB0D-A64F55223099}"/>
              </a:ext>
            </a:extLst>
          </p:cNvPr>
          <p:cNvSpPr>
            <a:spLocks noGrp="1" noChangeArrowheads="1"/>
          </p:cNvSpPr>
          <p:nvPr>
            <p:ph type="body" sz="half" idx="2"/>
          </p:nvPr>
        </p:nvSpPr>
        <p:spPr>
          <a:xfrm>
            <a:off x="5084763" y="1247775"/>
            <a:ext cx="3632200" cy="4648200"/>
          </a:xfrm>
        </p:spPr>
        <p:txBody>
          <a:bodyPr/>
          <a:lstStyle/>
          <a:p>
            <a:pPr>
              <a:buFont typeface="ZapfDingbats" pitchFamily="82" charset="2"/>
              <a:buNone/>
            </a:pPr>
            <a:r>
              <a:rPr lang="en-US" altLang="en-US">
                <a:solidFill>
                  <a:schemeClr val="accent2"/>
                </a:solidFill>
              </a:rPr>
              <a:t>7.5</a:t>
            </a:r>
            <a:r>
              <a:rPr lang="en-US" altLang="en-US"/>
              <a:t> providing multiple classes of service</a:t>
            </a:r>
          </a:p>
          <a:p>
            <a:pPr>
              <a:buFont typeface="ZapfDingbats" pitchFamily="82" charset="2"/>
              <a:buNone/>
            </a:pPr>
            <a:r>
              <a:rPr lang="en-US" altLang="en-US">
                <a:solidFill>
                  <a:srgbClr val="FF0000"/>
                </a:solidFill>
              </a:rPr>
              <a:t>7.6 providing QoS guarantees</a:t>
            </a:r>
            <a:r>
              <a:rPr lang="en-US" altLang="en-US"/>
              <a:t> </a:t>
            </a:r>
          </a:p>
          <a:p>
            <a:endParaRPr lang="en-US" altLang="en-US"/>
          </a:p>
          <a:p>
            <a:pPr>
              <a:buFont typeface="ZapfDingbats" pitchFamily="82" charset="2"/>
              <a:buNone/>
            </a:pPr>
            <a:endParaRPr lang="en-US" altLang="en-US" sz="2000"/>
          </a:p>
          <a:p>
            <a:endParaRPr lang="en-US" altLang="en-US" sz="200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0DDC356-B3AC-6992-D45F-21FCFD7E9335}"/>
              </a:ext>
            </a:extLst>
          </p:cNvPr>
          <p:cNvSpPr>
            <a:spLocks noGrp="1"/>
          </p:cNvSpPr>
          <p:nvPr>
            <p:ph type="ftr" sz="quarter" idx="10"/>
          </p:nvPr>
        </p:nvSpPr>
        <p:spPr/>
        <p:txBody>
          <a:bodyPr/>
          <a:lstStyle/>
          <a:p>
            <a:r>
              <a:rPr lang="en-US" altLang="en-US"/>
              <a:t>7: Multimedia Networking</a:t>
            </a:r>
          </a:p>
        </p:txBody>
      </p:sp>
      <p:sp>
        <p:nvSpPr>
          <p:cNvPr id="3" name="Slide Number Placeholder 5">
            <a:extLst>
              <a:ext uri="{FF2B5EF4-FFF2-40B4-BE49-F238E27FC236}">
                <a16:creationId xmlns:a16="http://schemas.microsoft.com/office/drawing/2014/main" id="{54118678-DD0F-4B20-DEBE-F73BC21A1C0A}"/>
              </a:ext>
            </a:extLst>
          </p:cNvPr>
          <p:cNvSpPr>
            <a:spLocks noGrp="1"/>
          </p:cNvSpPr>
          <p:nvPr>
            <p:ph type="sldNum" sz="quarter" idx="11"/>
          </p:nvPr>
        </p:nvSpPr>
        <p:spPr/>
        <p:txBody>
          <a:bodyPr/>
          <a:lstStyle/>
          <a:p>
            <a:r>
              <a:rPr lang="en-US" altLang="en-US"/>
              <a:t>7-</a:t>
            </a:r>
            <a:fld id="{2234FB23-7B2F-5E47-97CA-85DFAB6D9CFB}" type="slidenum">
              <a:rPr lang="en-US" altLang="en-US"/>
              <a:pPr/>
              <a:t>92</a:t>
            </a:fld>
            <a:endParaRPr lang="en-US" altLang="en-US"/>
          </a:p>
        </p:txBody>
      </p:sp>
      <p:sp>
        <p:nvSpPr>
          <p:cNvPr id="624642" name="Rectangle 2">
            <a:extLst>
              <a:ext uri="{FF2B5EF4-FFF2-40B4-BE49-F238E27FC236}">
                <a16:creationId xmlns:a16="http://schemas.microsoft.com/office/drawing/2014/main" id="{6F020E42-6F73-D023-677D-894D9A018758}"/>
              </a:ext>
            </a:extLst>
          </p:cNvPr>
          <p:cNvSpPr>
            <a:spLocks noGrp="1" noChangeArrowheads="1"/>
          </p:cNvSpPr>
          <p:nvPr>
            <p:ph type="title"/>
          </p:nvPr>
        </p:nvSpPr>
        <p:spPr/>
        <p:txBody>
          <a:bodyPr/>
          <a:lstStyle/>
          <a:p>
            <a:pPr algn="l"/>
            <a:r>
              <a:rPr lang="en-US" altLang="en-US"/>
              <a:t>Chapter 7 outline</a:t>
            </a:r>
          </a:p>
        </p:txBody>
      </p:sp>
      <p:sp>
        <p:nvSpPr>
          <p:cNvPr id="624643" name="Rectangle 3">
            <a:extLst>
              <a:ext uri="{FF2B5EF4-FFF2-40B4-BE49-F238E27FC236}">
                <a16:creationId xmlns:a16="http://schemas.microsoft.com/office/drawing/2014/main" id="{275CFA97-B6CC-DE5F-E46F-30344E031223}"/>
              </a:ext>
            </a:extLst>
          </p:cNvPr>
          <p:cNvSpPr>
            <a:spLocks noGrp="1" noChangeArrowheads="1"/>
          </p:cNvSpPr>
          <p:nvPr>
            <p:ph type="body" sz="half" idx="1"/>
          </p:nvPr>
        </p:nvSpPr>
        <p:spPr>
          <a:xfrm>
            <a:off x="434975" y="1228725"/>
            <a:ext cx="4262438" cy="4908550"/>
          </a:xfrm>
        </p:spPr>
        <p:txBody>
          <a:bodyPr/>
          <a:lstStyle/>
          <a:p>
            <a:r>
              <a:rPr lang="en-US" altLang="en-US"/>
              <a:t>7.1 Multimedia Networking Applications</a:t>
            </a:r>
          </a:p>
          <a:p>
            <a:r>
              <a:rPr lang="en-US" altLang="en-US"/>
              <a:t>7.2 Streaming stored audio and video</a:t>
            </a:r>
          </a:p>
          <a:p>
            <a:r>
              <a:rPr lang="en-US" altLang="en-US"/>
              <a:t>7.3 Real-time Multimedia: Internet Phone study</a:t>
            </a:r>
          </a:p>
          <a:p>
            <a:r>
              <a:rPr lang="en-US" altLang="en-US"/>
              <a:t>7.4 Protocols for Real-Time Interactive Applications</a:t>
            </a:r>
            <a:r>
              <a:rPr lang="en-US" altLang="en-US" sz="2000"/>
              <a:t> </a:t>
            </a:r>
          </a:p>
          <a:p>
            <a:pPr lvl="1"/>
            <a:r>
              <a:rPr lang="en-US" altLang="en-US"/>
              <a:t>RTP,RTCP,SIP</a:t>
            </a:r>
          </a:p>
          <a:p>
            <a:r>
              <a:rPr lang="en-US" altLang="en-US"/>
              <a:t>7.5 Distributing Multimedia: content distribution networks</a:t>
            </a:r>
          </a:p>
        </p:txBody>
      </p:sp>
      <p:sp>
        <p:nvSpPr>
          <p:cNvPr id="624644" name="Rectangle 4">
            <a:extLst>
              <a:ext uri="{FF2B5EF4-FFF2-40B4-BE49-F238E27FC236}">
                <a16:creationId xmlns:a16="http://schemas.microsoft.com/office/drawing/2014/main" id="{2C40D4A7-B44A-DA5B-0BAC-67AD2CF5BC41}"/>
              </a:ext>
            </a:extLst>
          </p:cNvPr>
          <p:cNvSpPr>
            <a:spLocks noGrp="1" noChangeArrowheads="1"/>
          </p:cNvSpPr>
          <p:nvPr>
            <p:ph type="body" sz="half" idx="2"/>
          </p:nvPr>
        </p:nvSpPr>
        <p:spPr>
          <a:xfrm>
            <a:off x="5084763" y="1247775"/>
            <a:ext cx="3632200" cy="4648200"/>
          </a:xfrm>
        </p:spPr>
        <p:txBody>
          <a:bodyPr/>
          <a:lstStyle/>
          <a:p>
            <a:r>
              <a:rPr lang="en-US" altLang="en-US"/>
              <a:t>7.6 Beyond Best Effort</a:t>
            </a:r>
          </a:p>
          <a:p>
            <a:r>
              <a:rPr lang="en-US" altLang="en-US"/>
              <a:t>7.7 Scheduling and Policing Mechanisms </a:t>
            </a:r>
          </a:p>
          <a:p>
            <a:r>
              <a:rPr lang="en-US" altLang="en-US"/>
              <a:t>7.8 Integrated Services and Differentiated Services</a:t>
            </a:r>
          </a:p>
          <a:p>
            <a:r>
              <a:rPr lang="en-US" altLang="en-US">
                <a:solidFill>
                  <a:srgbClr val="FF0000"/>
                </a:solidFill>
              </a:rPr>
              <a:t>7.9 RSVP</a:t>
            </a:r>
          </a:p>
          <a:p>
            <a:pPr>
              <a:buFont typeface="ZapfDingbats" pitchFamily="82" charset="2"/>
              <a:buNone/>
            </a:pPr>
            <a:endParaRPr lang="en-US" altLang="en-US" sz="2000">
              <a:solidFill>
                <a:srgbClr val="FF0000"/>
              </a:solidFill>
            </a:endParaRPr>
          </a:p>
          <a:p>
            <a:endParaRPr lang="en-US" altLang="en-US" sz="200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C8151352-6490-E1E0-4AF9-821EEC32EA43}"/>
              </a:ext>
            </a:extLst>
          </p:cNvPr>
          <p:cNvSpPr>
            <a:spLocks noGrp="1"/>
          </p:cNvSpPr>
          <p:nvPr>
            <p:ph type="ftr" sz="quarter" idx="10"/>
          </p:nvPr>
        </p:nvSpPr>
        <p:spPr/>
        <p:txBody>
          <a:bodyPr/>
          <a:lstStyle/>
          <a:p>
            <a:r>
              <a:rPr lang="en-US" altLang="en-US"/>
              <a:t>7: Multimedia Networking</a:t>
            </a:r>
          </a:p>
        </p:txBody>
      </p:sp>
      <p:sp>
        <p:nvSpPr>
          <p:cNvPr id="3" name="Slide Number Placeholder 4">
            <a:extLst>
              <a:ext uri="{FF2B5EF4-FFF2-40B4-BE49-F238E27FC236}">
                <a16:creationId xmlns:a16="http://schemas.microsoft.com/office/drawing/2014/main" id="{B9E5AAB7-18E1-9DD0-86B1-EBE9340E5C52}"/>
              </a:ext>
            </a:extLst>
          </p:cNvPr>
          <p:cNvSpPr>
            <a:spLocks noGrp="1"/>
          </p:cNvSpPr>
          <p:nvPr>
            <p:ph type="sldNum" sz="quarter" idx="11"/>
          </p:nvPr>
        </p:nvSpPr>
        <p:spPr/>
        <p:txBody>
          <a:bodyPr/>
          <a:lstStyle/>
          <a:p>
            <a:r>
              <a:rPr lang="en-US" altLang="en-US"/>
              <a:t>7-</a:t>
            </a:r>
            <a:fld id="{6D3A6127-A5E9-9148-8EEB-E9140871BF8A}" type="slidenum">
              <a:rPr lang="en-US" altLang="en-US"/>
              <a:pPr/>
              <a:t>93</a:t>
            </a:fld>
            <a:endParaRPr lang="en-US" altLang="en-US"/>
          </a:p>
        </p:txBody>
      </p:sp>
      <p:sp>
        <p:nvSpPr>
          <p:cNvPr id="628738" name="Rectangle 2">
            <a:extLst>
              <a:ext uri="{FF2B5EF4-FFF2-40B4-BE49-F238E27FC236}">
                <a16:creationId xmlns:a16="http://schemas.microsoft.com/office/drawing/2014/main" id="{D1DAB567-A08E-74B9-B6BD-B26140B63CA5}"/>
              </a:ext>
            </a:extLst>
          </p:cNvPr>
          <p:cNvSpPr>
            <a:spLocks noGrp="1" noChangeArrowheads="1"/>
          </p:cNvSpPr>
          <p:nvPr>
            <p:ph type="title"/>
          </p:nvPr>
        </p:nvSpPr>
        <p:spPr/>
        <p:txBody>
          <a:bodyPr/>
          <a:lstStyle/>
          <a:p>
            <a:r>
              <a:rPr lang="en-US" altLang="en-US"/>
              <a:t>Principles for QOS Guarantees (more)</a:t>
            </a:r>
          </a:p>
        </p:txBody>
      </p:sp>
      <p:sp>
        <p:nvSpPr>
          <p:cNvPr id="628739" name="Rectangle 3">
            <a:extLst>
              <a:ext uri="{FF2B5EF4-FFF2-40B4-BE49-F238E27FC236}">
                <a16:creationId xmlns:a16="http://schemas.microsoft.com/office/drawing/2014/main" id="{7A62F7CC-D909-B508-7DC8-A5FFFD9447E2}"/>
              </a:ext>
            </a:extLst>
          </p:cNvPr>
          <p:cNvSpPr>
            <a:spLocks noGrp="1" noChangeArrowheads="1"/>
          </p:cNvSpPr>
          <p:nvPr>
            <p:ph type="body" idx="1"/>
          </p:nvPr>
        </p:nvSpPr>
        <p:spPr>
          <a:xfrm>
            <a:off x="533400" y="1339850"/>
            <a:ext cx="7772400" cy="855663"/>
          </a:xfrm>
        </p:spPr>
        <p:txBody>
          <a:bodyPr/>
          <a:lstStyle/>
          <a:p>
            <a:r>
              <a:rPr lang="en-US" altLang="en-US" i="1"/>
              <a:t>Basic fact of life:</a:t>
            </a:r>
            <a:r>
              <a:rPr lang="en-US" altLang="en-US"/>
              <a:t> can not support traffic demands beyond link capacity</a:t>
            </a:r>
            <a:endParaRPr lang="en-US" altLang="en-US">
              <a:solidFill>
                <a:schemeClr val="accent2"/>
              </a:solidFill>
            </a:endParaRPr>
          </a:p>
        </p:txBody>
      </p:sp>
      <p:sp>
        <p:nvSpPr>
          <p:cNvPr id="628741" name="Text Box 5">
            <a:extLst>
              <a:ext uri="{FF2B5EF4-FFF2-40B4-BE49-F238E27FC236}">
                <a16:creationId xmlns:a16="http://schemas.microsoft.com/office/drawing/2014/main" id="{63F393C8-6F3B-230C-ED47-B06781EC41FB}"/>
              </a:ext>
            </a:extLst>
          </p:cNvPr>
          <p:cNvSpPr txBox="1">
            <a:spLocks noChangeArrowheads="1"/>
          </p:cNvSpPr>
          <p:nvPr/>
        </p:nvSpPr>
        <p:spPr bwMode="auto">
          <a:xfrm>
            <a:off x="847725" y="5368925"/>
            <a:ext cx="7724775"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chemeClr val="accent2"/>
                </a:solidFill>
              </a:rPr>
              <a:t>Call Admission: flow declares its needs, network may </a:t>
            </a:r>
          </a:p>
          <a:p>
            <a:r>
              <a:rPr lang="en-US" altLang="en-US" sz="2400">
                <a:solidFill>
                  <a:schemeClr val="accent2"/>
                </a:solidFill>
              </a:rPr>
              <a:t>block call (e.g., busy signal) if it cannot meet needs</a:t>
            </a:r>
            <a:endParaRPr lang="en-US" altLang="en-US" sz="2400">
              <a:solidFill>
                <a:schemeClr val="accent2"/>
              </a:solidFill>
              <a:latin typeface="Times New Roman" panose="02020603050405020304" pitchFamily="18" charset="0"/>
            </a:endParaRPr>
          </a:p>
        </p:txBody>
      </p:sp>
      <p:sp>
        <p:nvSpPr>
          <p:cNvPr id="628742" name="Rectangle 6">
            <a:extLst>
              <a:ext uri="{FF2B5EF4-FFF2-40B4-BE49-F238E27FC236}">
                <a16:creationId xmlns:a16="http://schemas.microsoft.com/office/drawing/2014/main" id="{BB0873BA-EE31-6ABB-9467-77E0697FA516}"/>
              </a:ext>
            </a:extLst>
          </p:cNvPr>
          <p:cNvSpPr>
            <a:spLocks noChangeArrowheads="1"/>
          </p:cNvSpPr>
          <p:nvPr/>
        </p:nvSpPr>
        <p:spPr bwMode="auto">
          <a:xfrm>
            <a:off x="763588" y="5140325"/>
            <a:ext cx="7829550" cy="1150938"/>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8743" name="Text Box 7">
            <a:extLst>
              <a:ext uri="{FF2B5EF4-FFF2-40B4-BE49-F238E27FC236}">
                <a16:creationId xmlns:a16="http://schemas.microsoft.com/office/drawing/2014/main" id="{1D1628DC-4A6C-6C92-090F-622618026EE0}"/>
              </a:ext>
            </a:extLst>
          </p:cNvPr>
          <p:cNvSpPr txBox="1">
            <a:spLocks noChangeArrowheads="1"/>
          </p:cNvSpPr>
          <p:nvPr/>
        </p:nvSpPr>
        <p:spPr bwMode="auto">
          <a:xfrm>
            <a:off x="1036638" y="4919663"/>
            <a:ext cx="1668462"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FF0000"/>
                </a:solidFill>
              </a:rPr>
              <a:t>Principle 4</a:t>
            </a:r>
            <a:endParaRPr lang="en-US" altLang="en-US"/>
          </a:p>
        </p:txBody>
      </p:sp>
      <p:sp>
        <p:nvSpPr>
          <p:cNvPr id="628744" name="Line 8">
            <a:extLst>
              <a:ext uri="{FF2B5EF4-FFF2-40B4-BE49-F238E27FC236}">
                <a16:creationId xmlns:a16="http://schemas.microsoft.com/office/drawing/2014/main" id="{60E23679-4F93-E0F9-AF3D-ED306D3C9DE1}"/>
              </a:ext>
            </a:extLst>
          </p:cNvPr>
          <p:cNvSpPr>
            <a:spLocks noChangeShapeType="1"/>
          </p:cNvSpPr>
          <p:nvPr/>
        </p:nvSpPr>
        <p:spPr bwMode="auto">
          <a:xfrm>
            <a:off x="3016250" y="3500438"/>
            <a:ext cx="37163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28746" name="Freeform 10">
            <a:extLst>
              <a:ext uri="{FF2B5EF4-FFF2-40B4-BE49-F238E27FC236}">
                <a16:creationId xmlns:a16="http://schemas.microsoft.com/office/drawing/2014/main" id="{12F16618-00FF-B512-139C-6BA6736255FD}"/>
              </a:ext>
            </a:extLst>
          </p:cNvPr>
          <p:cNvSpPr>
            <a:spLocks/>
          </p:cNvSpPr>
          <p:nvPr/>
        </p:nvSpPr>
        <p:spPr bwMode="auto">
          <a:xfrm>
            <a:off x="3368675" y="3133725"/>
            <a:ext cx="1058863" cy="266700"/>
          </a:xfrm>
          <a:custGeom>
            <a:avLst/>
            <a:gdLst>
              <a:gd name="T0" fmla="*/ 5 w 556"/>
              <a:gd name="T1" fmla="*/ 18 h 252"/>
              <a:gd name="T2" fmla="*/ 47 w 556"/>
              <a:gd name="T3" fmla="*/ 52 h 252"/>
              <a:gd name="T4" fmla="*/ 119 w 556"/>
              <a:gd name="T5" fmla="*/ 75 h 252"/>
              <a:gd name="T6" fmla="*/ 180 w 556"/>
              <a:gd name="T7" fmla="*/ 79 h 252"/>
              <a:gd name="T8" fmla="*/ 257 w 556"/>
              <a:gd name="T9" fmla="*/ 87 h 252"/>
              <a:gd name="T10" fmla="*/ 315 w 556"/>
              <a:gd name="T11" fmla="*/ 87 h 252"/>
              <a:gd name="T12" fmla="*/ 387 w 556"/>
              <a:gd name="T13" fmla="*/ 81 h 252"/>
              <a:gd name="T14" fmla="*/ 452 w 556"/>
              <a:gd name="T15" fmla="*/ 70 h 252"/>
              <a:gd name="T16" fmla="*/ 531 w 556"/>
              <a:gd name="T17" fmla="*/ 37 h 252"/>
              <a:gd name="T18" fmla="*/ 552 w 556"/>
              <a:gd name="T19" fmla="*/ 27 h 252"/>
              <a:gd name="T20" fmla="*/ 550 w 556"/>
              <a:gd name="T21" fmla="*/ 160 h 252"/>
              <a:gd name="T22" fmla="*/ 518 w 556"/>
              <a:gd name="T23" fmla="*/ 196 h 252"/>
              <a:gd name="T24" fmla="*/ 489 w 556"/>
              <a:gd name="T25" fmla="*/ 216 h 252"/>
              <a:gd name="T26" fmla="*/ 450 w 556"/>
              <a:gd name="T27" fmla="*/ 231 h 252"/>
              <a:gd name="T28" fmla="*/ 393 w 556"/>
              <a:gd name="T29" fmla="*/ 244 h 252"/>
              <a:gd name="T30" fmla="*/ 323 w 556"/>
              <a:gd name="T31" fmla="*/ 251 h 252"/>
              <a:gd name="T32" fmla="*/ 261 w 556"/>
              <a:gd name="T33" fmla="*/ 252 h 252"/>
              <a:gd name="T34" fmla="*/ 205 w 556"/>
              <a:gd name="T35" fmla="*/ 248 h 252"/>
              <a:gd name="T36" fmla="*/ 155 w 556"/>
              <a:gd name="T37" fmla="*/ 241 h 252"/>
              <a:gd name="T38" fmla="*/ 88 w 556"/>
              <a:gd name="T39" fmla="*/ 224 h 252"/>
              <a:gd name="T40" fmla="*/ 51 w 556"/>
              <a:gd name="T41" fmla="*/ 209 h 252"/>
              <a:gd name="T42" fmla="*/ 25 w 556"/>
              <a:gd name="T43" fmla="*/ 181 h 252"/>
              <a:gd name="T44" fmla="*/ 5 w 556"/>
              <a:gd name="T45" fmla="*/ 157 h 252"/>
              <a:gd name="T46" fmla="*/ 5 w 556"/>
              <a:gd name="T47" fmla="*/ 18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6" h="252">
                <a:moveTo>
                  <a:pt x="5" y="18"/>
                </a:moveTo>
                <a:cubicBezTo>
                  <a:pt x="12" y="0"/>
                  <a:pt x="28" y="43"/>
                  <a:pt x="47" y="52"/>
                </a:cubicBezTo>
                <a:cubicBezTo>
                  <a:pt x="66" y="61"/>
                  <a:pt x="97" y="71"/>
                  <a:pt x="119" y="75"/>
                </a:cubicBezTo>
                <a:cubicBezTo>
                  <a:pt x="141" y="79"/>
                  <a:pt x="157" y="77"/>
                  <a:pt x="180" y="79"/>
                </a:cubicBezTo>
                <a:cubicBezTo>
                  <a:pt x="203" y="81"/>
                  <a:pt x="235" y="86"/>
                  <a:pt x="257" y="87"/>
                </a:cubicBezTo>
                <a:cubicBezTo>
                  <a:pt x="279" y="88"/>
                  <a:pt x="293" y="88"/>
                  <a:pt x="315" y="87"/>
                </a:cubicBezTo>
                <a:cubicBezTo>
                  <a:pt x="337" y="86"/>
                  <a:pt x="364" y="84"/>
                  <a:pt x="387" y="81"/>
                </a:cubicBezTo>
                <a:cubicBezTo>
                  <a:pt x="410" y="78"/>
                  <a:pt x="428" y="77"/>
                  <a:pt x="452" y="70"/>
                </a:cubicBezTo>
                <a:cubicBezTo>
                  <a:pt x="476" y="63"/>
                  <a:pt x="514" y="44"/>
                  <a:pt x="531" y="37"/>
                </a:cubicBezTo>
                <a:cubicBezTo>
                  <a:pt x="548" y="30"/>
                  <a:pt x="549" y="7"/>
                  <a:pt x="552" y="27"/>
                </a:cubicBezTo>
                <a:cubicBezTo>
                  <a:pt x="555" y="47"/>
                  <a:pt x="556" y="132"/>
                  <a:pt x="550" y="160"/>
                </a:cubicBezTo>
                <a:cubicBezTo>
                  <a:pt x="544" y="188"/>
                  <a:pt x="527" y="187"/>
                  <a:pt x="518" y="196"/>
                </a:cubicBezTo>
                <a:cubicBezTo>
                  <a:pt x="508" y="206"/>
                  <a:pt x="500" y="210"/>
                  <a:pt x="489" y="216"/>
                </a:cubicBezTo>
                <a:cubicBezTo>
                  <a:pt x="478" y="221"/>
                  <a:pt x="465" y="227"/>
                  <a:pt x="450" y="231"/>
                </a:cubicBezTo>
                <a:cubicBezTo>
                  <a:pt x="434" y="235"/>
                  <a:pt x="414" y="241"/>
                  <a:pt x="393" y="244"/>
                </a:cubicBezTo>
                <a:cubicBezTo>
                  <a:pt x="371" y="246"/>
                  <a:pt x="344" y="249"/>
                  <a:pt x="323" y="251"/>
                </a:cubicBezTo>
                <a:cubicBezTo>
                  <a:pt x="301" y="252"/>
                  <a:pt x="280" y="252"/>
                  <a:pt x="261" y="252"/>
                </a:cubicBezTo>
                <a:cubicBezTo>
                  <a:pt x="241" y="252"/>
                  <a:pt x="222" y="249"/>
                  <a:pt x="205" y="248"/>
                </a:cubicBezTo>
                <a:cubicBezTo>
                  <a:pt x="187" y="246"/>
                  <a:pt x="174" y="245"/>
                  <a:pt x="155" y="241"/>
                </a:cubicBezTo>
                <a:cubicBezTo>
                  <a:pt x="135" y="237"/>
                  <a:pt x="104" y="230"/>
                  <a:pt x="88" y="224"/>
                </a:cubicBezTo>
                <a:cubicBezTo>
                  <a:pt x="71" y="219"/>
                  <a:pt x="62" y="216"/>
                  <a:pt x="51" y="209"/>
                </a:cubicBezTo>
                <a:cubicBezTo>
                  <a:pt x="40" y="202"/>
                  <a:pt x="32" y="189"/>
                  <a:pt x="25" y="181"/>
                </a:cubicBezTo>
                <a:cubicBezTo>
                  <a:pt x="17" y="173"/>
                  <a:pt x="8" y="184"/>
                  <a:pt x="5" y="157"/>
                </a:cubicBezTo>
                <a:cubicBezTo>
                  <a:pt x="2" y="131"/>
                  <a:pt x="0" y="34"/>
                  <a:pt x="5" y="18"/>
                </a:cubicBezTo>
                <a:close/>
              </a:path>
            </a:pathLst>
          </a:custGeom>
          <a:gradFill rotWithShape="1">
            <a:gsLst>
              <a:gs pos="0">
                <a:schemeClr va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28747" name="Oval 11">
            <a:extLst>
              <a:ext uri="{FF2B5EF4-FFF2-40B4-BE49-F238E27FC236}">
                <a16:creationId xmlns:a16="http://schemas.microsoft.com/office/drawing/2014/main" id="{E554D13F-2E8F-E569-F6D9-33E3131602B3}"/>
              </a:ext>
            </a:extLst>
          </p:cNvPr>
          <p:cNvSpPr>
            <a:spLocks noChangeArrowheads="1"/>
          </p:cNvSpPr>
          <p:nvPr/>
        </p:nvSpPr>
        <p:spPr bwMode="auto">
          <a:xfrm>
            <a:off x="3378200" y="3184525"/>
            <a:ext cx="1042988" cy="150813"/>
          </a:xfrm>
          <a:prstGeom prst="ellipse">
            <a:avLst/>
          </a:prstGeom>
          <a:noFill/>
          <a:ln w="12700" cap="rnd">
            <a:solidFill>
              <a:schemeClr val="tx1"/>
            </a:solidFill>
            <a:prstDash val="sysDot"/>
            <a:round/>
            <a:headEnd/>
            <a:tailEnd/>
          </a:ln>
          <a:effectLst/>
          <a:extLst>
            <a:ext uri="{909E8E84-426E-40DD-AFC4-6F175D3DCCD1}">
              <a14:hiddenFill xmlns:a14="http://schemas.microsoft.com/office/drawing/2010/main">
                <a:gradFill rotWithShape="1">
                  <a:gsLst>
                    <a:gs pos="0">
                      <a:schemeClr val="hlink"/>
                    </a:gs>
                    <a:gs pos="100000">
                      <a:srgbClr val="FFFFFF"/>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8748" name="Line 12">
            <a:extLst>
              <a:ext uri="{FF2B5EF4-FFF2-40B4-BE49-F238E27FC236}">
                <a16:creationId xmlns:a16="http://schemas.microsoft.com/office/drawing/2014/main" id="{2B19247C-534A-64DD-F0C6-2EAC80422DE8}"/>
              </a:ext>
            </a:extLst>
          </p:cNvPr>
          <p:cNvSpPr>
            <a:spLocks noChangeShapeType="1"/>
          </p:cNvSpPr>
          <p:nvPr/>
        </p:nvSpPr>
        <p:spPr bwMode="auto">
          <a:xfrm>
            <a:off x="3381375" y="3160713"/>
            <a:ext cx="0" cy="920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8749" name="Line 13">
            <a:extLst>
              <a:ext uri="{FF2B5EF4-FFF2-40B4-BE49-F238E27FC236}">
                <a16:creationId xmlns:a16="http://schemas.microsoft.com/office/drawing/2014/main" id="{F9735094-ACD1-5DCB-65FC-3B044D3D65C0}"/>
              </a:ext>
            </a:extLst>
          </p:cNvPr>
          <p:cNvSpPr>
            <a:spLocks noChangeShapeType="1"/>
          </p:cNvSpPr>
          <p:nvPr/>
        </p:nvSpPr>
        <p:spPr bwMode="auto">
          <a:xfrm>
            <a:off x="4425950" y="3133725"/>
            <a:ext cx="0" cy="936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8750" name="Oval 14">
            <a:extLst>
              <a:ext uri="{FF2B5EF4-FFF2-40B4-BE49-F238E27FC236}">
                <a16:creationId xmlns:a16="http://schemas.microsoft.com/office/drawing/2014/main" id="{A2B84712-A6A9-D3CE-2571-9454523899FD}"/>
              </a:ext>
            </a:extLst>
          </p:cNvPr>
          <p:cNvSpPr>
            <a:spLocks noChangeArrowheads="1"/>
          </p:cNvSpPr>
          <p:nvPr/>
        </p:nvSpPr>
        <p:spPr bwMode="auto">
          <a:xfrm>
            <a:off x="3359150" y="3052763"/>
            <a:ext cx="1047750" cy="174625"/>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28751" name="Group 15">
            <a:extLst>
              <a:ext uri="{FF2B5EF4-FFF2-40B4-BE49-F238E27FC236}">
                <a16:creationId xmlns:a16="http://schemas.microsoft.com/office/drawing/2014/main" id="{2D7AD99D-C470-5A03-FD8C-AEBBA8718D3D}"/>
              </a:ext>
            </a:extLst>
          </p:cNvPr>
          <p:cNvGrpSpPr>
            <a:grpSpLocks/>
          </p:cNvGrpSpPr>
          <p:nvPr/>
        </p:nvGrpSpPr>
        <p:grpSpPr bwMode="auto">
          <a:xfrm>
            <a:off x="3625850" y="3090863"/>
            <a:ext cx="517525" cy="101600"/>
            <a:chOff x="2848" y="848"/>
            <a:chExt cx="140" cy="98"/>
          </a:xfrm>
        </p:grpSpPr>
        <p:sp>
          <p:nvSpPr>
            <p:cNvPr id="628752" name="Line 16">
              <a:extLst>
                <a:ext uri="{FF2B5EF4-FFF2-40B4-BE49-F238E27FC236}">
                  <a16:creationId xmlns:a16="http://schemas.microsoft.com/office/drawing/2014/main" id="{29B4ADCA-FBCD-9E40-EEDC-FFEB819C16C9}"/>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8753" name="Line 17">
              <a:extLst>
                <a:ext uri="{FF2B5EF4-FFF2-40B4-BE49-F238E27FC236}">
                  <a16:creationId xmlns:a16="http://schemas.microsoft.com/office/drawing/2014/main" id="{9B3D95BB-FCA3-2482-49A2-9281A736B14F}"/>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8754" name="Line 18">
              <a:extLst>
                <a:ext uri="{FF2B5EF4-FFF2-40B4-BE49-F238E27FC236}">
                  <a16:creationId xmlns:a16="http://schemas.microsoft.com/office/drawing/2014/main" id="{AB9495CF-E90E-2D38-7BAC-7FA1E37467C0}"/>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28755" name="Group 19">
            <a:extLst>
              <a:ext uri="{FF2B5EF4-FFF2-40B4-BE49-F238E27FC236}">
                <a16:creationId xmlns:a16="http://schemas.microsoft.com/office/drawing/2014/main" id="{D6F5A345-75E3-DD81-C5F1-9EDA29605DE0}"/>
              </a:ext>
            </a:extLst>
          </p:cNvPr>
          <p:cNvGrpSpPr>
            <a:grpSpLocks/>
          </p:cNvGrpSpPr>
          <p:nvPr/>
        </p:nvGrpSpPr>
        <p:grpSpPr bwMode="auto">
          <a:xfrm flipV="1">
            <a:off x="3625850" y="3090863"/>
            <a:ext cx="517525" cy="101600"/>
            <a:chOff x="2848" y="848"/>
            <a:chExt cx="140" cy="98"/>
          </a:xfrm>
        </p:grpSpPr>
        <p:sp>
          <p:nvSpPr>
            <p:cNvPr id="628756" name="Line 20">
              <a:extLst>
                <a:ext uri="{FF2B5EF4-FFF2-40B4-BE49-F238E27FC236}">
                  <a16:creationId xmlns:a16="http://schemas.microsoft.com/office/drawing/2014/main" id="{E6082843-4D73-2B30-7202-1AC1475B413D}"/>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8757" name="Line 21">
              <a:extLst>
                <a:ext uri="{FF2B5EF4-FFF2-40B4-BE49-F238E27FC236}">
                  <a16:creationId xmlns:a16="http://schemas.microsoft.com/office/drawing/2014/main" id="{F253587B-3239-6CE5-17D8-9E79F0D2545F}"/>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8758" name="Line 22">
              <a:extLst>
                <a:ext uri="{FF2B5EF4-FFF2-40B4-BE49-F238E27FC236}">
                  <a16:creationId xmlns:a16="http://schemas.microsoft.com/office/drawing/2014/main" id="{1855AD57-41A0-9137-3C46-D656F47D22A6}"/>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28759" name="Oval 23">
            <a:extLst>
              <a:ext uri="{FF2B5EF4-FFF2-40B4-BE49-F238E27FC236}">
                <a16:creationId xmlns:a16="http://schemas.microsoft.com/office/drawing/2014/main" id="{0E3CD339-4155-FA2C-A6EA-0FE7C9BF25F8}"/>
              </a:ext>
            </a:extLst>
          </p:cNvPr>
          <p:cNvSpPr>
            <a:spLocks noChangeArrowheads="1"/>
          </p:cNvSpPr>
          <p:nvPr/>
        </p:nvSpPr>
        <p:spPr bwMode="auto">
          <a:xfrm>
            <a:off x="3376613" y="3525838"/>
            <a:ext cx="1047750" cy="174625"/>
          </a:xfrm>
          <a:prstGeom prst="ellipse">
            <a:avLst/>
          </a:prstGeom>
          <a:gradFill rotWithShape="1">
            <a:gsLst>
              <a:gs pos="0">
                <a:srgbClr val="FFFFFF"/>
              </a:gs>
              <a:gs pos="100000">
                <a:schemeClr val="hlink"/>
              </a:gs>
            </a:gsLst>
            <a:lin ang="5400000" scaled="1"/>
          </a:gra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8760" name="Line 24">
            <a:extLst>
              <a:ext uri="{FF2B5EF4-FFF2-40B4-BE49-F238E27FC236}">
                <a16:creationId xmlns:a16="http://schemas.microsoft.com/office/drawing/2014/main" id="{89739186-C7AA-2038-53D5-378EBCE75E19}"/>
              </a:ext>
            </a:extLst>
          </p:cNvPr>
          <p:cNvSpPr>
            <a:spLocks noChangeShapeType="1"/>
          </p:cNvSpPr>
          <p:nvPr/>
        </p:nvSpPr>
        <p:spPr bwMode="auto">
          <a:xfrm flipH="1">
            <a:off x="2779713" y="2941638"/>
            <a:ext cx="485775" cy="10969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28761" name="Line 25">
            <a:extLst>
              <a:ext uri="{FF2B5EF4-FFF2-40B4-BE49-F238E27FC236}">
                <a16:creationId xmlns:a16="http://schemas.microsoft.com/office/drawing/2014/main" id="{C737BB08-9EFD-C8E0-B0C0-1A7CAF07FE94}"/>
              </a:ext>
            </a:extLst>
          </p:cNvPr>
          <p:cNvSpPr>
            <a:spLocks noChangeShapeType="1"/>
          </p:cNvSpPr>
          <p:nvPr/>
        </p:nvSpPr>
        <p:spPr bwMode="auto">
          <a:xfrm flipH="1" flipV="1">
            <a:off x="2543175" y="4029075"/>
            <a:ext cx="247650" cy="95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28762" name="Line 26">
            <a:extLst>
              <a:ext uri="{FF2B5EF4-FFF2-40B4-BE49-F238E27FC236}">
                <a16:creationId xmlns:a16="http://schemas.microsoft.com/office/drawing/2014/main" id="{D10CCEA3-0CBF-7ACE-5F4E-5297222E3875}"/>
              </a:ext>
            </a:extLst>
          </p:cNvPr>
          <p:cNvSpPr>
            <a:spLocks noChangeShapeType="1"/>
          </p:cNvSpPr>
          <p:nvPr/>
        </p:nvSpPr>
        <p:spPr bwMode="auto">
          <a:xfrm flipH="1">
            <a:off x="2905125" y="2932113"/>
            <a:ext cx="371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28763" name="Line 27">
            <a:extLst>
              <a:ext uri="{FF2B5EF4-FFF2-40B4-BE49-F238E27FC236}">
                <a16:creationId xmlns:a16="http://schemas.microsoft.com/office/drawing/2014/main" id="{80BFC4CB-EE1A-07D6-C9EC-EF8828E80176}"/>
              </a:ext>
            </a:extLst>
          </p:cNvPr>
          <p:cNvSpPr>
            <a:spLocks noChangeShapeType="1"/>
          </p:cNvSpPr>
          <p:nvPr/>
        </p:nvSpPr>
        <p:spPr bwMode="auto">
          <a:xfrm flipH="1">
            <a:off x="6516688" y="2882900"/>
            <a:ext cx="485775" cy="10969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28764" name="Line 28">
            <a:extLst>
              <a:ext uri="{FF2B5EF4-FFF2-40B4-BE49-F238E27FC236}">
                <a16:creationId xmlns:a16="http://schemas.microsoft.com/office/drawing/2014/main" id="{FDB1598E-41B2-E9B0-6783-C1B8F18AAD85}"/>
              </a:ext>
            </a:extLst>
          </p:cNvPr>
          <p:cNvSpPr>
            <a:spLocks noChangeShapeType="1"/>
          </p:cNvSpPr>
          <p:nvPr/>
        </p:nvSpPr>
        <p:spPr bwMode="auto">
          <a:xfrm flipH="1">
            <a:off x="6529388" y="3976688"/>
            <a:ext cx="3730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28765" name="Line 29">
            <a:extLst>
              <a:ext uri="{FF2B5EF4-FFF2-40B4-BE49-F238E27FC236}">
                <a16:creationId xmlns:a16="http://schemas.microsoft.com/office/drawing/2014/main" id="{D3EE0CB3-5955-07F7-2760-7EB5898867A4}"/>
              </a:ext>
            </a:extLst>
          </p:cNvPr>
          <p:cNvSpPr>
            <a:spLocks noChangeShapeType="1"/>
          </p:cNvSpPr>
          <p:nvPr/>
        </p:nvSpPr>
        <p:spPr bwMode="auto">
          <a:xfrm flipH="1" flipV="1">
            <a:off x="7002463" y="2882900"/>
            <a:ext cx="2603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628766" name="Group 30">
            <a:extLst>
              <a:ext uri="{FF2B5EF4-FFF2-40B4-BE49-F238E27FC236}">
                <a16:creationId xmlns:a16="http://schemas.microsoft.com/office/drawing/2014/main" id="{854F98D3-F354-CD2B-A985-0F7D4B3D5BA8}"/>
              </a:ext>
            </a:extLst>
          </p:cNvPr>
          <p:cNvGrpSpPr>
            <a:grpSpLocks/>
          </p:cNvGrpSpPr>
          <p:nvPr/>
        </p:nvGrpSpPr>
        <p:grpSpPr bwMode="auto">
          <a:xfrm>
            <a:off x="5332413" y="3321050"/>
            <a:ext cx="1001712" cy="290513"/>
            <a:chOff x="3600" y="219"/>
            <a:chExt cx="360" cy="175"/>
          </a:xfrm>
        </p:grpSpPr>
        <p:sp>
          <p:nvSpPr>
            <p:cNvPr id="628767" name="Oval 31">
              <a:extLst>
                <a:ext uri="{FF2B5EF4-FFF2-40B4-BE49-F238E27FC236}">
                  <a16:creationId xmlns:a16="http://schemas.microsoft.com/office/drawing/2014/main" id="{64C2A02C-7682-7568-8382-7662A9722C3D}"/>
                </a:ext>
              </a:extLst>
            </p:cNvPr>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8768" name="Line 32">
              <a:extLst>
                <a:ext uri="{FF2B5EF4-FFF2-40B4-BE49-F238E27FC236}">
                  <a16:creationId xmlns:a16="http://schemas.microsoft.com/office/drawing/2014/main" id="{C289B5F1-62DF-C020-CFDE-A92E4FD216F9}"/>
                </a:ext>
              </a:extLst>
            </p:cNvPr>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8769" name="Line 33">
              <a:extLst>
                <a:ext uri="{FF2B5EF4-FFF2-40B4-BE49-F238E27FC236}">
                  <a16:creationId xmlns:a16="http://schemas.microsoft.com/office/drawing/2014/main" id="{09232C96-127B-AC46-8C92-770AEE1E89D2}"/>
                </a:ext>
              </a:extLst>
            </p:cNvPr>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8770" name="Rectangle 34">
              <a:extLst>
                <a:ext uri="{FF2B5EF4-FFF2-40B4-BE49-F238E27FC236}">
                  <a16:creationId xmlns:a16="http://schemas.microsoft.com/office/drawing/2014/main" id="{C7406005-1C34-F014-F005-7FDCB417BCF3}"/>
                </a:ext>
              </a:extLst>
            </p:cNvPr>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sp>
          <p:nvSpPr>
            <p:cNvPr id="628771" name="Oval 35">
              <a:extLst>
                <a:ext uri="{FF2B5EF4-FFF2-40B4-BE49-F238E27FC236}">
                  <a16:creationId xmlns:a16="http://schemas.microsoft.com/office/drawing/2014/main" id="{036E1C5C-C75C-5F30-732F-1730386712EF}"/>
                </a:ext>
              </a:extLst>
            </p:cNvPr>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28772" name="Group 36">
              <a:extLst>
                <a:ext uri="{FF2B5EF4-FFF2-40B4-BE49-F238E27FC236}">
                  <a16:creationId xmlns:a16="http://schemas.microsoft.com/office/drawing/2014/main" id="{07DF6787-0920-BE9C-6E4A-FAD34EFF2FEA}"/>
                </a:ext>
              </a:extLst>
            </p:cNvPr>
            <p:cNvGrpSpPr>
              <a:grpSpLocks/>
            </p:cNvGrpSpPr>
            <p:nvPr/>
          </p:nvGrpSpPr>
          <p:grpSpPr bwMode="auto">
            <a:xfrm>
              <a:off x="3686" y="244"/>
              <a:ext cx="177" cy="66"/>
              <a:chOff x="2848" y="848"/>
              <a:chExt cx="140" cy="98"/>
            </a:xfrm>
          </p:grpSpPr>
          <p:sp>
            <p:nvSpPr>
              <p:cNvPr id="628773" name="Line 37">
                <a:extLst>
                  <a:ext uri="{FF2B5EF4-FFF2-40B4-BE49-F238E27FC236}">
                    <a16:creationId xmlns:a16="http://schemas.microsoft.com/office/drawing/2014/main" id="{69299ED2-D4FA-D312-396E-DA8C646A3443}"/>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8774" name="Line 38">
                <a:extLst>
                  <a:ext uri="{FF2B5EF4-FFF2-40B4-BE49-F238E27FC236}">
                    <a16:creationId xmlns:a16="http://schemas.microsoft.com/office/drawing/2014/main" id="{2B546DBF-BEAA-2A22-378A-E2D65D6D315E}"/>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8775" name="Line 39">
                <a:extLst>
                  <a:ext uri="{FF2B5EF4-FFF2-40B4-BE49-F238E27FC236}">
                    <a16:creationId xmlns:a16="http://schemas.microsoft.com/office/drawing/2014/main" id="{142002A3-0CB2-B1F4-F3F6-E02FED135DF1}"/>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28776" name="Group 40">
              <a:extLst>
                <a:ext uri="{FF2B5EF4-FFF2-40B4-BE49-F238E27FC236}">
                  <a16:creationId xmlns:a16="http://schemas.microsoft.com/office/drawing/2014/main" id="{01837224-4D15-B972-CE9A-E2D45545309D}"/>
                </a:ext>
              </a:extLst>
            </p:cNvPr>
            <p:cNvGrpSpPr>
              <a:grpSpLocks/>
            </p:cNvGrpSpPr>
            <p:nvPr/>
          </p:nvGrpSpPr>
          <p:grpSpPr bwMode="auto">
            <a:xfrm flipV="1">
              <a:off x="3686" y="243"/>
              <a:ext cx="177" cy="66"/>
              <a:chOff x="2848" y="848"/>
              <a:chExt cx="140" cy="98"/>
            </a:xfrm>
          </p:grpSpPr>
          <p:sp>
            <p:nvSpPr>
              <p:cNvPr id="628777" name="Line 41">
                <a:extLst>
                  <a:ext uri="{FF2B5EF4-FFF2-40B4-BE49-F238E27FC236}">
                    <a16:creationId xmlns:a16="http://schemas.microsoft.com/office/drawing/2014/main" id="{526FC486-DBF6-1CB6-D211-51E39BA69278}"/>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8778" name="Line 42">
                <a:extLst>
                  <a:ext uri="{FF2B5EF4-FFF2-40B4-BE49-F238E27FC236}">
                    <a16:creationId xmlns:a16="http://schemas.microsoft.com/office/drawing/2014/main" id="{C1C414E1-5456-71D5-77C0-F20AAF01CA3D}"/>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8779" name="Line 43">
                <a:extLst>
                  <a:ext uri="{FF2B5EF4-FFF2-40B4-BE49-F238E27FC236}">
                    <a16:creationId xmlns:a16="http://schemas.microsoft.com/office/drawing/2014/main" id="{92877BB6-6C4D-D633-0060-665A0974E78F}"/>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628780" name="Text Box 44">
            <a:extLst>
              <a:ext uri="{FF2B5EF4-FFF2-40B4-BE49-F238E27FC236}">
                <a16:creationId xmlns:a16="http://schemas.microsoft.com/office/drawing/2014/main" id="{40473243-80C9-7AE8-ECB9-AC00E8AF1D8A}"/>
              </a:ext>
            </a:extLst>
          </p:cNvPr>
          <p:cNvSpPr txBox="1">
            <a:spLocks noChangeArrowheads="1"/>
          </p:cNvSpPr>
          <p:nvPr/>
        </p:nvSpPr>
        <p:spPr bwMode="auto">
          <a:xfrm>
            <a:off x="3676650" y="2725738"/>
            <a:ext cx="4587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R1</a:t>
            </a:r>
          </a:p>
        </p:txBody>
      </p:sp>
      <p:sp>
        <p:nvSpPr>
          <p:cNvPr id="628781" name="Text Box 45">
            <a:extLst>
              <a:ext uri="{FF2B5EF4-FFF2-40B4-BE49-F238E27FC236}">
                <a16:creationId xmlns:a16="http://schemas.microsoft.com/office/drawing/2014/main" id="{975F99AF-B131-9DB0-6F93-DF97329E542E}"/>
              </a:ext>
            </a:extLst>
          </p:cNvPr>
          <p:cNvSpPr txBox="1">
            <a:spLocks noChangeArrowheads="1"/>
          </p:cNvSpPr>
          <p:nvPr/>
        </p:nvSpPr>
        <p:spPr bwMode="auto">
          <a:xfrm>
            <a:off x="5673725" y="2927350"/>
            <a:ext cx="5000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R2</a:t>
            </a:r>
          </a:p>
        </p:txBody>
      </p:sp>
      <p:sp>
        <p:nvSpPr>
          <p:cNvPr id="628782" name="Freeform 46">
            <a:extLst>
              <a:ext uri="{FF2B5EF4-FFF2-40B4-BE49-F238E27FC236}">
                <a16:creationId xmlns:a16="http://schemas.microsoft.com/office/drawing/2014/main" id="{ED8356CB-02FC-716A-32C9-E6BA67A6023F}"/>
              </a:ext>
            </a:extLst>
          </p:cNvPr>
          <p:cNvSpPr>
            <a:spLocks/>
          </p:cNvSpPr>
          <p:nvPr/>
        </p:nvSpPr>
        <p:spPr bwMode="auto">
          <a:xfrm>
            <a:off x="2960688" y="2767013"/>
            <a:ext cx="4235450" cy="646112"/>
          </a:xfrm>
          <a:custGeom>
            <a:avLst/>
            <a:gdLst>
              <a:gd name="T0" fmla="*/ 0 w 3323"/>
              <a:gd name="T1" fmla="*/ 71 h 585"/>
              <a:gd name="T2" fmla="*/ 346 w 3323"/>
              <a:gd name="T3" fmla="*/ 71 h 585"/>
              <a:gd name="T4" fmla="*/ 133 w 3323"/>
              <a:gd name="T5" fmla="*/ 567 h 585"/>
              <a:gd name="T6" fmla="*/ 2844 w 3323"/>
              <a:gd name="T7" fmla="*/ 585 h 585"/>
              <a:gd name="T8" fmla="*/ 3101 w 3323"/>
              <a:gd name="T9" fmla="*/ 0 h 585"/>
              <a:gd name="T10" fmla="*/ 3323 w 3323"/>
              <a:gd name="T11" fmla="*/ 0 h 585"/>
            </a:gdLst>
            <a:ahLst/>
            <a:cxnLst>
              <a:cxn ang="0">
                <a:pos x="T0" y="T1"/>
              </a:cxn>
              <a:cxn ang="0">
                <a:pos x="T2" y="T3"/>
              </a:cxn>
              <a:cxn ang="0">
                <a:pos x="T4" y="T5"/>
              </a:cxn>
              <a:cxn ang="0">
                <a:pos x="T6" y="T7"/>
              </a:cxn>
              <a:cxn ang="0">
                <a:pos x="T8" y="T9"/>
              </a:cxn>
              <a:cxn ang="0">
                <a:pos x="T10" y="T11"/>
              </a:cxn>
            </a:cxnLst>
            <a:rect l="0" t="0" r="r" b="b"/>
            <a:pathLst>
              <a:path w="3323" h="585">
                <a:moveTo>
                  <a:pt x="0" y="71"/>
                </a:moveTo>
                <a:lnTo>
                  <a:pt x="346" y="71"/>
                </a:lnTo>
                <a:lnTo>
                  <a:pt x="133" y="567"/>
                </a:lnTo>
                <a:lnTo>
                  <a:pt x="2844" y="585"/>
                </a:lnTo>
                <a:lnTo>
                  <a:pt x="3101" y="0"/>
                </a:lnTo>
                <a:lnTo>
                  <a:pt x="3323" y="0"/>
                </a:lnTo>
              </a:path>
            </a:pathLst>
          </a:custGeom>
          <a:noFill/>
          <a:ln w="57150" cap="flat" cmpd="sng">
            <a:solidFill>
              <a:schemeClr val="accent2"/>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28783" name="Freeform 47">
            <a:extLst>
              <a:ext uri="{FF2B5EF4-FFF2-40B4-BE49-F238E27FC236}">
                <a16:creationId xmlns:a16="http://schemas.microsoft.com/office/drawing/2014/main" id="{744D01AF-EAC7-AE0C-BAA0-3880B8B8ECDA}"/>
              </a:ext>
            </a:extLst>
          </p:cNvPr>
          <p:cNvSpPr>
            <a:spLocks/>
          </p:cNvSpPr>
          <p:nvPr/>
        </p:nvSpPr>
        <p:spPr bwMode="auto">
          <a:xfrm>
            <a:off x="2711450" y="3540125"/>
            <a:ext cx="4078288" cy="557213"/>
          </a:xfrm>
          <a:custGeom>
            <a:avLst/>
            <a:gdLst>
              <a:gd name="T0" fmla="*/ 0 w 3199"/>
              <a:gd name="T1" fmla="*/ 505 h 505"/>
              <a:gd name="T2" fmla="*/ 97 w 3199"/>
              <a:gd name="T3" fmla="*/ 496 h 505"/>
              <a:gd name="T4" fmla="*/ 284 w 3199"/>
              <a:gd name="T5" fmla="*/ 0 h 505"/>
              <a:gd name="T6" fmla="*/ 3048 w 3199"/>
              <a:gd name="T7" fmla="*/ 0 h 505"/>
              <a:gd name="T8" fmla="*/ 2862 w 3199"/>
              <a:gd name="T9" fmla="*/ 461 h 505"/>
              <a:gd name="T10" fmla="*/ 3199 w 3199"/>
              <a:gd name="T11" fmla="*/ 461 h 505"/>
            </a:gdLst>
            <a:ahLst/>
            <a:cxnLst>
              <a:cxn ang="0">
                <a:pos x="T0" y="T1"/>
              </a:cxn>
              <a:cxn ang="0">
                <a:pos x="T2" y="T3"/>
              </a:cxn>
              <a:cxn ang="0">
                <a:pos x="T4" y="T5"/>
              </a:cxn>
              <a:cxn ang="0">
                <a:pos x="T6" y="T7"/>
              </a:cxn>
              <a:cxn ang="0">
                <a:pos x="T8" y="T9"/>
              </a:cxn>
              <a:cxn ang="0">
                <a:pos x="T10" y="T11"/>
              </a:cxn>
            </a:cxnLst>
            <a:rect l="0" t="0" r="r" b="b"/>
            <a:pathLst>
              <a:path w="3199" h="505">
                <a:moveTo>
                  <a:pt x="0" y="505"/>
                </a:moveTo>
                <a:lnTo>
                  <a:pt x="97" y="496"/>
                </a:lnTo>
                <a:lnTo>
                  <a:pt x="284" y="0"/>
                </a:lnTo>
                <a:lnTo>
                  <a:pt x="3048" y="0"/>
                </a:lnTo>
                <a:lnTo>
                  <a:pt x="2862" y="461"/>
                </a:lnTo>
                <a:lnTo>
                  <a:pt x="3199" y="461"/>
                </a:lnTo>
              </a:path>
            </a:pathLst>
          </a:custGeom>
          <a:noFill/>
          <a:ln w="57150" cap="flat" cmpd="sng">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aphicFrame>
        <p:nvGraphicFramePr>
          <p:cNvPr id="628785" name="Object 49">
            <a:extLst>
              <a:ext uri="{FF2B5EF4-FFF2-40B4-BE49-F238E27FC236}">
                <a16:creationId xmlns:a16="http://schemas.microsoft.com/office/drawing/2014/main" id="{D49E4432-E98D-33FD-5E67-66BED871FABD}"/>
              </a:ext>
            </a:extLst>
          </p:cNvPr>
          <p:cNvGraphicFramePr>
            <a:graphicFrameLocks noChangeAspect="1"/>
          </p:cNvGraphicFramePr>
          <p:nvPr/>
        </p:nvGraphicFramePr>
        <p:xfrm>
          <a:off x="2314575" y="2625725"/>
          <a:ext cx="681038" cy="449263"/>
        </p:xfrm>
        <a:graphic>
          <a:graphicData uri="http://schemas.openxmlformats.org/presentationml/2006/ole">
            <mc:AlternateContent xmlns:mc="http://schemas.openxmlformats.org/markup-compatibility/2006">
              <mc:Choice xmlns:v="urn:schemas-microsoft-com:vml" Requires="v">
                <p:oleObj name="Clip" r:id="rId3" imgW="9131300" imgH="6438900" progId="MS_ClipArt_Gallery.2">
                  <p:embed/>
                </p:oleObj>
              </mc:Choice>
              <mc:Fallback>
                <p:oleObj name="Clip" r:id="rId3" imgW="9131300" imgH="6438900" progId="MS_ClipArt_Gallery.2">
                  <p:embed/>
                  <p:pic>
                    <p:nvPicPr>
                      <p:cNvPr id="0" name="Object 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4575" y="2625725"/>
                        <a:ext cx="681038"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28786" name="Object 50">
            <a:extLst>
              <a:ext uri="{FF2B5EF4-FFF2-40B4-BE49-F238E27FC236}">
                <a16:creationId xmlns:a16="http://schemas.microsoft.com/office/drawing/2014/main" id="{91EA15CC-F29F-5944-8F95-FD97267AB059}"/>
              </a:ext>
            </a:extLst>
          </p:cNvPr>
          <p:cNvGraphicFramePr>
            <a:graphicFrameLocks noChangeAspect="1"/>
          </p:cNvGraphicFramePr>
          <p:nvPr/>
        </p:nvGraphicFramePr>
        <p:xfrm>
          <a:off x="7164388" y="2595563"/>
          <a:ext cx="681037" cy="449262"/>
        </p:xfrm>
        <a:graphic>
          <a:graphicData uri="http://schemas.openxmlformats.org/presentationml/2006/ole">
            <mc:AlternateContent xmlns:mc="http://schemas.openxmlformats.org/markup-compatibility/2006">
              <mc:Choice xmlns:v="urn:schemas-microsoft-com:vml" Requires="v">
                <p:oleObj name="Clip" r:id="rId5" imgW="9131300" imgH="6438900" progId="MS_ClipArt_Gallery.2">
                  <p:embed/>
                </p:oleObj>
              </mc:Choice>
              <mc:Fallback>
                <p:oleObj name="Clip" r:id="rId5" imgW="9131300" imgH="6438900" progId="MS_ClipArt_Gallery.2">
                  <p:embed/>
                  <p:pic>
                    <p:nvPicPr>
                      <p:cNvPr id="0" name="Object 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4388" y="2595563"/>
                        <a:ext cx="681037" cy="44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28787" name="Oval 51">
            <a:extLst>
              <a:ext uri="{FF2B5EF4-FFF2-40B4-BE49-F238E27FC236}">
                <a16:creationId xmlns:a16="http://schemas.microsoft.com/office/drawing/2014/main" id="{78F72C5B-D3FC-3C5C-10D3-A2285F28D1CC}"/>
              </a:ext>
            </a:extLst>
          </p:cNvPr>
          <p:cNvSpPr>
            <a:spLocks noChangeArrowheads="1"/>
          </p:cNvSpPr>
          <p:nvPr/>
        </p:nvSpPr>
        <p:spPr bwMode="auto">
          <a:xfrm>
            <a:off x="3055938" y="2854325"/>
            <a:ext cx="436562" cy="365125"/>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8788" name="Oval 52">
            <a:extLst>
              <a:ext uri="{FF2B5EF4-FFF2-40B4-BE49-F238E27FC236}">
                <a16:creationId xmlns:a16="http://schemas.microsoft.com/office/drawing/2014/main" id="{E3F38CEE-ADF9-D23B-1534-7D2BF4AB1685}"/>
              </a:ext>
            </a:extLst>
          </p:cNvPr>
          <p:cNvSpPr>
            <a:spLocks noChangeArrowheads="1"/>
          </p:cNvSpPr>
          <p:nvPr/>
        </p:nvSpPr>
        <p:spPr bwMode="auto">
          <a:xfrm>
            <a:off x="2743200" y="3582988"/>
            <a:ext cx="436563" cy="365125"/>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8789" name="Text Box 53">
            <a:extLst>
              <a:ext uri="{FF2B5EF4-FFF2-40B4-BE49-F238E27FC236}">
                <a16:creationId xmlns:a16="http://schemas.microsoft.com/office/drawing/2014/main" id="{8C178581-7024-FEAF-0703-FCBCB952686F}"/>
              </a:ext>
            </a:extLst>
          </p:cNvPr>
          <p:cNvSpPr txBox="1">
            <a:spLocks noChangeArrowheads="1"/>
          </p:cNvSpPr>
          <p:nvPr/>
        </p:nvSpPr>
        <p:spPr bwMode="auto">
          <a:xfrm>
            <a:off x="4075113" y="3644900"/>
            <a:ext cx="15589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1.5 Mbps link</a:t>
            </a:r>
          </a:p>
        </p:txBody>
      </p:sp>
      <p:sp>
        <p:nvSpPr>
          <p:cNvPr id="628790" name="Text Box 54">
            <a:extLst>
              <a:ext uri="{FF2B5EF4-FFF2-40B4-BE49-F238E27FC236}">
                <a16:creationId xmlns:a16="http://schemas.microsoft.com/office/drawing/2014/main" id="{1ED3BF1B-B5FD-720F-04EF-8FA0E4E4615A}"/>
              </a:ext>
            </a:extLst>
          </p:cNvPr>
          <p:cNvSpPr txBox="1">
            <a:spLocks noChangeArrowheads="1"/>
          </p:cNvSpPr>
          <p:nvPr/>
        </p:nvSpPr>
        <p:spPr bwMode="auto">
          <a:xfrm>
            <a:off x="1427163" y="2474913"/>
            <a:ext cx="9937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1 Mbps </a:t>
            </a:r>
          </a:p>
          <a:p>
            <a:r>
              <a:rPr lang="en-US" altLang="en-US"/>
              <a:t>phone</a:t>
            </a:r>
          </a:p>
        </p:txBody>
      </p:sp>
      <p:sp>
        <p:nvSpPr>
          <p:cNvPr id="628791" name="Rectangle 55">
            <a:extLst>
              <a:ext uri="{FF2B5EF4-FFF2-40B4-BE49-F238E27FC236}">
                <a16:creationId xmlns:a16="http://schemas.microsoft.com/office/drawing/2014/main" id="{8CD2984C-76A4-C985-B257-4713868417E8}"/>
              </a:ext>
            </a:extLst>
          </p:cNvPr>
          <p:cNvSpPr>
            <a:spLocks noChangeArrowheads="1"/>
          </p:cNvSpPr>
          <p:nvPr/>
        </p:nvSpPr>
        <p:spPr bwMode="auto">
          <a:xfrm>
            <a:off x="4006850" y="3471863"/>
            <a:ext cx="193675" cy="13652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8792" name="Rectangle 56">
            <a:extLst>
              <a:ext uri="{FF2B5EF4-FFF2-40B4-BE49-F238E27FC236}">
                <a16:creationId xmlns:a16="http://schemas.microsoft.com/office/drawing/2014/main" id="{6CC6286A-7056-9B0A-2F78-DD4184C4DDD1}"/>
              </a:ext>
            </a:extLst>
          </p:cNvPr>
          <p:cNvSpPr>
            <a:spLocks noChangeArrowheads="1"/>
          </p:cNvSpPr>
          <p:nvPr/>
        </p:nvSpPr>
        <p:spPr bwMode="auto">
          <a:xfrm>
            <a:off x="3813175" y="3471863"/>
            <a:ext cx="193675" cy="13652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8793" name="Rectangle 57">
            <a:extLst>
              <a:ext uri="{FF2B5EF4-FFF2-40B4-BE49-F238E27FC236}">
                <a16:creationId xmlns:a16="http://schemas.microsoft.com/office/drawing/2014/main" id="{7E1FF0A8-A2DF-92F5-44AE-BE836CD3A9FF}"/>
              </a:ext>
            </a:extLst>
          </p:cNvPr>
          <p:cNvSpPr>
            <a:spLocks noChangeArrowheads="1"/>
          </p:cNvSpPr>
          <p:nvPr/>
        </p:nvSpPr>
        <p:spPr bwMode="auto">
          <a:xfrm>
            <a:off x="4006850" y="3317875"/>
            <a:ext cx="193675" cy="136525"/>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8794" name="Rectangle 58">
            <a:extLst>
              <a:ext uri="{FF2B5EF4-FFF2-40B4-BE49-F238E27FC236}">
                <a16:creationId xmlns:a16="http://schemas.microsoft.com/office/drawing/2014/main" id="{9083E968-5AAB-BC99-21CE-A2552DF7A5F4}"/>
              </a:ext>
            </a:extLst>
          </p:cNvPr>
          <p:cNvSpPr>
            <a:spLocks noChangeArrowheads="1"/>
          </p:cNvSpPr>
          <p:nvPr/>
        </p:nvSpPr>
        <p:spPr bwMode="auto">
          <a:xfrm>
            <a:off x="3813175" y="3317875"/>
            <a:ext cx="193675" cy="136525"/>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628799" name="Object 63">
            <a:extLst>
              <a:ext uri="{FF2B5EF4-FFF2-40B4-BE49-F238E27FC236}">
                <a16:creationId xmlns:a16="http://schemas.microsoft.com/office/drawing/2014/main" id="{CA4B1E64-960D-0359-8F4F-852536DC63BC}"/>
              </a:ext>
            </a:extLst>
          </p:cNvPr>
          <p:cNvGraphicFramePr>
            <a:graphicFrameLocks noChangeAspect="1"/>
          </p:cNvGraphicFramePr>
          <p:nvPr/>
        </p:nvGraphicFramePr>
        <p:xfrm>
          <a:off x="6813550" y="3768725"/>
          <a:ext cx="681038" cy="449263"/>
        </p:xfrm>
        <a:graphic>
          <a:graphicData uri="http://schemas.openxmlformats.org/presentationml/2006/ole">
            <mc:AlternateContent xmlns:mc="http://schemas.openxmlformats.org/markup-compatibility/2006">
              <mc:Choice xmlns:v="urn:schemas-microsoft-com:vml" Requires="v">
                <p:oleObj name="Clip" r:id="rId6" imgW="9131300" imgH="6438900" progId="MS_ClipArt_Gallery.2">
                  <p:embed/>
                </p:oleObj>
              </mc:Choice>
              <mc:Fallback>
                <p:oleObj name="Clip" r:id="rId6" imgW="9131300" imgH="6438900" progId="MS_ClipArt_Gallery.2">
                  <p:embed/>
                  <p:pic>
                    <p:nvPicPr>
                      <p:cNvPr id="0" name="Object 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3550" y="3768725"/>
                        <a:ext cx="681038"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28800" name="Object 64">
            <a:extLst>
              <a:ext uri="{FF2B5EF4-FFF2-40B4-BE49-F238E27FC236}">
                <a16:creationId xmlns:a16="http://schemas.microsoft.com/office/drawing/2014/main" id="{9E78CBF0-A06E-AD3D-CE74-D186D4375032}"/>
              </a:ext>
            </a:extLst>
          </p:cNvPr>
          <p:cNvGraphicFramePr>
            <a:graphicFrameLocks noChangeAspect="1"/>
          </p:cNvGraphicFramePr>
          <p:nvPr/>
        </p:nvGraphicFramePr>
        <p:xfrm>
          <a:off x="1995488" y="3789363"/>
          <a:ext cx="681037" cy="449262"/>
        </p:xfrm>
        <a:graphic>
          <a:graphicData uri="http://schemas.openxmlformats.org/presentationml/2006/ole">
            <mc:AlternateContent xmlns:mc="http://schemas.openxmlformats.org/markup-compatibility/2006">
              <mc:Choice xmlns:v="urn:schemas-microsoft-com:vml" Requires="v">
                <p:oleObj name="Clip" r:id="rId7" imgW="9131300" imgH="6438900" progId="MS_ClipArt_Gallery.2">
                  <p:embed/>
                </p:oleObj>
              </mc:Choice>
              <mc:Fallback>
                <p:oleObj name="Clip" r:id="rId7" imgW="9131300" imgH="6438900" progId="MS_ClipArt_Gallery.2">
                  <p:embed/>
                  <p:pic>
                    <p:nvPicPr>
                      <p:cNvPr id="0" name="Object 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5488" y="3789363"/>
                        <a:ext cx="681037" cy="44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28801" name="Text Box 65">
            <a:extLst>
              <a:ext uri="{FF2B5EF4-FFF2-40B4-BE49-F238E27FC236}">
                <a16:creationId xmlns:a16="http://schemas.microsoft.com/office/drawing/2014/main" id="{18C70DF2-F2A1-7D24-65AD-9D6716668913}"/>
              </a:ext>
            </a:extLst>
          </p:cNvPr>
          <p:cNvSpPr txBox="1">
            <a:spLocks noChangeArrowheads="1"/>
          </p:cNvSpPr>
          <p:nvPr/>
        </p:nvSpPr>
        <p:spPr bwMode="auto">
          <a:xfrm>
            <a:off x="1128713" y="3754438"/>
            <a:ext cx="9937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1 Mbps </a:t>
            </a:r>
          </a:p>
          <a:p>
            <a:r>
              <a:rPr lang="en-US" altLang="en-US"/>
              <a:t>phone</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6596B898-F8B6-D1C8-554A-DC0BD5DC1FFA}"/>
              </a:ext>
            </a:extLst>
          </p:cNvPr>
          <p:cNvSpPr>
            <a:spLocks noGrp="1"/>
          </p:cNvSpPr>
          <p:nvPr>
            <p:ph type="ftr" sz="quarter" idx="10"/>
          </p:nvPr>
        </p:nvSpPr>
        <p:spPr/>
        <p:txBody>
          <a:bodyPr/>
          <a:lstStyle/>
          <a:p>
            <a:r>
              <a:rPr lang="en-US" altLang="en-US"/>
              <a:t>7: Multimedia Networking</a:t>
            </a:r>
          </a:p>
        </p:txBody>
      </p:sp>
      <p:sp>
        <p:nvSpPr>
          <p:cNvPr id="3" name="Slide Number Placeholder 5">
            <a:extLst>
              <a:ext uri="{FF2B5EF4-FFF2-40B4-BE49-F238E27FC236}">
                <a16:creationId xmlns:a16="http://schemas.microsoft.com/office/drawing/2014/main" id="{7F7B95BB-7B40-F843-91CA-FC54CA2C7631}"/>
              </a:ext>
            </a:extLst>
          </p:cNvPr>
          <p:cNvSpPr>
            <a:spLocks noGrp="1"/>
          </p:cNvSpPr>
          <p:nvPr>
            <p:ph type="sldNum" sz="quarter" idx="11"/>
          </p:nvPr>
        </p:nvSpPr>
        <p:spPr/>
        <p:txBody>
          <a:bodyPr/>
          <a:lstStyle/>
          <a:p>
            <a:r>
              <a:rPr lang="en-US" altLang="en-US"/>
              <a:t>7-</a:t>
            </a:r>
            <a:fld id="{2D3670B3-C68F-4742-99B1-4B57768644A8}" type="slidenum">
              <a:rPr lang="en-US" altLang="en-US"/>
              <a:pPr/>
              <a:t>94</a:t>
            </a:fld>
            <a:endParaRPr lang="en-US" altLang="en-US"/>
          </a:p>
        </p:txBody>
      </p:sp>
      <p:sp>
        <p:nvSpPr>
          <p:cNvPr id="246786" name="Freeform 2">
            <a:extLst>
              <a:ext uri="{FF2B5EF4-FFF2-40B4-BE49-F238E27FC236}">
                <a16:creationId xmlns:a16="http://schemas.microsoft.com/office/drawing/2014/main" id="{C840A92D-B375-15E4-CBFA-A90BEEF5BDEB}"/>
              </a:ext>
            </a:extLst>
          </p:cNvPr>
          <p:cNvSpPr>
            <a:spLocks/>
          </p:cNvSpPr>
          <p:nvPr/>
        </p:nvSpPr>
        <p:spPr bwMode="auto">
          <a:xfrm>
            <a:off x="3187700" y="3295650"/>
            <a:ext cx="1798638" cy="1674813"/>
          </a:xfrm>
          <a:custGeom>
            <a:avLst/>
            <a:gdLst>
              <a:gd name="T0" fmla="*/ 239 w 1292"/>
              <a:gd name="T1" fmla="*/ 7 h 1255"/>
              <a:gd name="T2" fmla="*/ 35 w 1292"/>
              <a:gd name="T3" fmla="*/ 157 h 1255"/>
              <a:gd name="T4" fmla="*/ 29 w 1292"/>
              <a:gd name="T5" fmla="*/ 523 h 1255"/>
              <a:gd name="T6" fmla="*/ 53 w 1292"/>
              <a:gd name="T7" fmla="*/ 829 h 1255"/>
              <a:gd name="T8" fmla="*/ 245 w 1292"/>
              <a:gd name="T9" fmla="*/ 871 h 1255"/>
              <a:gd name="T10" fmla="*/ 647 w 1292"/>
              <a:gd name="T11" fmla="*/ 1129 h 1255"/>
              <a:gd name="T12" fmla="*/ 995 w 1292"/>
              <a:gd name="T13" fmla="*/ 1237 h 1255"/>
              <a:gd name="T14" fmla="*/ 1199 w 1292"/>
              <a:gd name="T15" fmla="*/ 1021 h 1255"/>
              <a:gd name="T16" fmla="*/ 1271 w 1292"/>
              <a:gd name="T17" fmla="*/ 445 h 1255"/>
              <a:gd name="T18" fmla="*/ 1205 w 1292"/>
              <a:gd name="T19" fmla="*/ 211 h 1255"/>
              <a:gd name="T20" fmla="*/ 749 w 1292"/>
              <a:gd name="T21" fmla="*/ 115 h 1255"/>
              <a:gd name="T22" fmla="*/ 239 w 1292"/>
              <a:gd name="T23" fmla="*/ 7 h 1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787" name="Rectangle 3">
            <a:extLst>
              <a:ext uri="{FF2B5EF4-FFF2-40B4-BE49-F238E27FC236}">
                <a16:creationId xmlns:a16="http://schemas.microsoft.com/office/drawing/2014/main" id="{5F3A96F2-C1DE-F0CC-2C29-99DFA799E586}"/>
              </a:ext>
            </a:extLst>
          </p:cNvPr>
          <p:cNvSpPr>
            <a:spLocks noGrp="1" noChangeArrowheads="1"/>
          </p:cNvSpPr>
          <p:nvPr>
            <p:ph type="title"/>
          </p:nvPr>
        </p:nvSpPr>
        <p:spPr>
          <a:xfrm>
            <a:off x="400050" y="228600"/>
            <a:ext cx="8143875" cy="1143000"/>
          </a:xfrm>
        </p:spPr>
        <p:txBody>
          <a:bodyPr/>
          <a:lstStyle/>
          <a:p>
            <a:pPr algn="l"/>
            <a:r>
              <a:rPr lang="en-US" altLang="en-US"/>
              <a:t>QoS guarantee scenario</a:t>
            </a:r>
          </a:p>
        </p:txBody>
      </p:sp>
      <p:sp>
        <p:nvSpPr>
          <p:cNvPr id="246788" name="Freeform 4">
            <a:extLst>
              <a:ext uri="{FF2B5EF4-FFF2-40B4-BE49-F238E27FC236}">
                <a16:creationId xmlns:a16="http://schemas.microsoft.com/office/drawing/2014/main" id="{73B9FAB2-DE6D-D379-265C-63DB0C5ABE41}"/>
              </a:ext>
            </a:extLst>
          </p:cNvPr>
          <p:cNvSpPr>
            <a:spLocks/>
          </p:cNvSpPr>
          <p:nvPr/>
        </p:nvSpPr>
        <p:spPr bwMode="auto">
          <a:xfrm>
            <a:off x="746125" y="2162175"/>
            <a:ext cx="2381250" cy="1922463"/>
          </a:xfrm>
          <a:custGeom>
            <a:avLst/>
            <a:gdLst>
              <a:gd name="T0" fmla="*/ 550 w 1340"/>
              <a:gd name="T1" fmla="*/ 42 h 1191"/>
              <a:gd name="T2" fmla="*/ 82 w 1340"/>
              <a:gd name="T3" fmla="*/ 60 h 1191"/>
              <a:gd name="T4" fmla="*/ 58 w 1340"/>
              <a:gd name="T5" fmla="*/ 402 h 1191"/>
              <a:gd name="T6" fmla="*/ 28 w 1340"/>
              <a:gd name="T7" fmla="*/ 720 h 1191"/>
              <a:gd name="T8" fmla="*/ 112 w 1340"/>
              <a:gd name="T9" fmla="*/ 870 h 1191"/>
              <a:gd name="T10" fmla="*/ 538 w 1340"/>
              <a:gd name="T11" fmla="*/ 876 h 1191"/>
              <a:gd name="T12" fmla="*/ 640 w 1340"/>
              <a:gd name="T13" fmla="*/ 1128 h 1191"/>
              <a:gd name="T14" fmla="*/ 1234 w 1340"/>
              <a:gd name="T15" fmla="*/ 1098 h 1191"/>
              <a:gd name="T16" fmla="*/ 1276 w 1340"/>
              <a:gd name="T17" fmla="*/ 570 h 1191"/>
              <a:gd name="T18" fmla="*/ 1204 w 1340"/>
              <a:gd name="T19" fmla="*/ 342 h 1191"/>
              <a:gd name="T20" fmla="*/ 760 w 1340"/>
              <a:gd name="T21" fmla="*/ 288 h 1191"/>
              <a:gd name="T22" fmla="*/ 550 w 1340"/>
              <a:gd name="T23" fmla="*/ 42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40" h="1191">
                <a:moveTo>
                  <a:pt x="550" y="42"/>
                </a:moveTo>
                <a:cubicBezTo>
                  <a:pt x="437" y="4"/>
                  <a:pt x="164" y="0"/>
                  <a:pt x="82" y="60"/>
                </a:cubicBezTo>
                <a:cubicBezTo>
                  <a:pt x="0" y="120"/>
                  <a:pt x="67" y="292"/>
                  <a:pt x="58" y="402"/>
                </a:cubicBezTo>
                <a:cubicBezTo>
                  <a:pt x="49" y="512"/>
                  <a:pt x="19" y="642"/>
                  <a:pt x="28" y="720"/>
                </a:cubicBezTo>
                <a:cubicBezTo>
                  <a:pt x="37" y="798"/>
                  <a:pt x="27" y="844"/>
                  <a:pt x="112" y="870"/>
                </a:cubicBezTo>
                <a:cubicBezTo>
                  <a:pt x="197" y="896"/>
                  <a:pt x="450" y="833"/>
                  <a:pt x="538" y="876"/>
                </a:cubicBezTo>
                <a:cubicBezTo>
                  <a:pt x="626" y="919"/>
                  <a:pt x="524" y="1091"/>
                  <a:pt x="640" y="1128"/>
                </a:cubicBezTo>
                <a:cubicBezTo>
                  <a:pt x="756" y="1165"/>
                  <a:pt x="1128" y="1191"/>
                  <a:pt x="1234" y="1098"/>
                </a:cubicBezTo>
                <a:cubicBezTo>
                  <a:pt x="1340" y="1005"/>
                  <a:pt x="1281" y="696"/>
                  <a:pt x="1276" y="570"/>
                </a:cubicBezTo>
                <a:cubicBezTo>
                  <a:pt x="1271" y="444"/>
                  <a:pt x="1290" y="389"/>
                  <a:pt x="1204" y="342"/>
                </a:cubicBezTo>
                <a:cubicBezTo>
                  <a:pt x="1118" y="295"/>
                  <a:pt x="868" y="338"/>
                  <a:pt x="760" y="288"/>
                </a:cubicBezTo>
                <a:cubicBezTo>
                  <a:pt x="652" y="238"/>
                  <a:pt x="663" y="80"/>
                  <a:pt x="550" y="42"/>
                </a:cubicBezTo>
                <a:close/>
              </a:path>
            </a:pathLst>
          </a:custGeom>
          <a:solidFill>
            <a:srgbClr val="00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789" name="Rectangle 5">
            <a:extLst>
              <a:ext uri="{FF2B5EF4-FFF2-40B4-BE49-F238E27FC236}">
                <a16:creationId xmlns:a16="http://schemas.microsoft.com/office/drawing/2014/main" id="{559ED81C-D1D7-2561-B353-3210ED0DE45A}"/>
              </a:ext>
            </a:extLst>
          </p:cNvPr>
          <p:cNvSpPr>
            <a:spLocks noChangeArrowheads="1"/>
          </p:cNvSpPr>
          <p:nvPr/>
        </p:nvSpPr>
        <p:spPr bwMode="auto">
          <a:xfrm>
            <a:off x="1339850" y="4554538"/>
            <a:ext cx="6350"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246790" name="Group 6">
            <a:extLst>
              <a:ext uri="{FF2B5EF4-FFF2-40B4-BE49-F238E27FC236}">
                <a16:creationId xmlns:a16="http://schemas.microsoft.com/office/drawing/2014/main" id="{655D3AF6-4B2A-0C49-42EA-9C060DFCCD6C}"/>
              </a:ext>
            </a:extLst>
          </p:cNvPr>
          <p:cNvGrpSpPr>
            <a:grpSpLocks/>
          </p:cNvGrpSpPr>
          <p:nvPr/>
        </p:nvGrpSpPr>
        <p:grpSpPr bwMode="auto">
          <a:xfrm rot="-5400000">
            <a:off x="2376487" y="3482976"/>
            <a:ext cx="98425" cy="298450"/>
            <a:chOff x="3842" y="406"/>
            <a:chExt cx="51" cy="167"/>
          </a:xfrm>
        </p:grpSpPr>
        <p:sp>
          <p:nvSpPr>
            <p:cNvPr id="246791" name="Oval 7">
              <a:extLst>
                <a:ext uri="{FF2B5EF4-FFF2-40B4-BE49-F238E27FC236}">
                  <a16:creationId xmlns:a16="http://schemas.microsoft.com/office/drawing/2014/main" id="{DFD9A769-AAB6-D5B9-2273-C8F731DB4F54}"/>
                </a:ext>
              </a:extLst>
            </p:cNvPr>
            <p:cNvSpPr>
              <a:spLocks noChangeArrowheads="1"/>
            </p:cNvSpPr>
            <p:nvPr/>
          </p:nvSpPr>
          <p:spPr bwMode="auto">
            <a:xfrm>
              <a:off x="3842" y="406"/>
              <a:ext cx="47" cy="4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792" name="Oval 8">
              <a:extLst>
                <a:ext uri="{FF2B5EF4-FFF2-40B4-BE49-F238E27FC236}">
                  <a16:creationId xmlns:a16="http://schemas.microsoft.com/office/drawing/2014/main" id="{191F9EF9-01A6-24EC-ABDA-88D3DDFA71C5}"/>
                </a:ext>
              </a:extLst>
            </p:cNvPr>
            <p:cNvSpPr>
              <a:spLocks noChangeArrowheads="1"/>
            </p:cNvSpPr>
            <p:nvPr/>
          </p:nvSpPr>
          <p:spPr bwMode="auto">
            <a:xfrm>
              <a:off x="3844" y="466"/>
              <a:ext cx="47" cy="4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793" name="Oval 9">
              <a:extLst>
                <a:ext uri="{FF2B5EF4-FFF2-40B4-BE49-F238E27FC236}">
                  <a16:creationId xmlns:a16="http://schemas.microsoft.com/office/drawing/2014/main" id="{C6D14E95-EEF6-E920-94FF-914251D31045}"/>
                </a:ext>
              </a:extLst>
            </p:cNvPr>
            <p:cNvSpPr>
              <a:spLocks noChangeArrowheads="1"/>
            </p:cNvSpPr>
            <p:nvPr/>
          </p:nvSpPr>
          <p:spPr bwMode="auto">
            <a:xfrm>
              <a:off x="3846" y="526"/>
              <a:ext cx="47" cy="4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46794" name="Line 10">
            <a:extLst>
              <a:ext uri="{FF2B5EF4-FFF2-40B4-BE49-F238E27FC236}">
                <a16:creationId xmlns:a16="http://schemas.microsoft.com/office/drawing/2014/main" id="{00355945-300C-B0BC-CF8A-EA2108645375}"/>
              </a:ext>
            </a:extLst>
          </p:cNvPr>
          <p:cNvSpPr>
            <a:spLocks noChangeShapeType="1"/>
          </p:cNvSpPr>
          <p:nvPr/>
        </p:nvSpPr>
        <p:spPr bwMode="auto">
          <a:xfrm>
            <a:off x="2149475" y="3286125"/>
            <a:ext cx="631825" cy="15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795" name="Line 11">
            <a:extLst>
              <a:ext uri="{FF2B5EF4-FFF2-40B4-BE49-F238E27FC236}">
                <a16:creationId xmlns:a16="http://schemas.microsoft.com/office/drawing/2014/main" id="{73421160-4FF6-5D3B-F275-DC57A5C927CC}"/>
              </a:ext>
            </a:extLst>
          </p:cNvPr>
          <p:cNvSpPr>
            <a:spLocks noChangeShapeType="1"/>
          </p:cNvSpPr>
          <p:nvPr/>
        </p:nvSpPr>
        <p:spPr bwMode="auto">
          <a:xfrm>
            <a:off x="2152650" y="3281363"/>
            <a:ext cx="3175" cy="1158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796" name="Line 12">
            <a:extLst>
              <a:ext uri="{FF2B5EF4-FFF2-40B4-BE49-F238E27FC236}">
                <a16:creationId xmlns:a16="http://schemas.microsoft.com/office/drawing/2014/main" id="{C15941FE-907F-FAFC-5741-F696199C2FAC}"/>
              </a:ext>
            </a:extLst>
          </p:cNvPr>
          <p:cNvSpPr>
            <a:spLocks noChangeShapeType="1"/>
          </p:cNvSpPr>
          <p:nvPr/>
        </p:nvSpPr>
        <p:spPr bwMode="auto">
          <a:xfrm>
            <a:off x="2784475" y="3279775"/>
            <a:ext cx="3175" cy="10001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797" name="Line 13">
            <a:extLst>
              <a:ext uri="{FF2B5EF4-FFF2-40B4-BE49-F238E27FC236}">
                <a16:creationId xmlns:a16="http://schemas.microsoft.com/office/drawing/2014/main" id="{49E4C602-D309-2F13-931E-CEA15E017E06}"/>
              </a:ext>
            </a:extLst>
          </p:cNvPr>
          <p:cNvSpPr>
            <a:spLocks noChangeShapeType="1"/>
          </p:cNvSpPr>
          <p:nvPr/>
        </p:nvSpPr>
        <p:spPr bwMode="auto">
          <a:xfrm>
            <a:off x="1377950" y="2620963"/>
            <a:ext cx="757238" cy="331787"/>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798" name="Line 14">
            <a:extLst>
              <a:ext uri="{FF2B5EF4-FFF2-40B4-BE49-F238E27FC236}">
                <a16:creationId xmlns:a16="http://schemas.microsoft.com/office/drawing/2014/main" id="{E2FEF74A-1AA4-3259-FCE8-565B9047DC52}"/>
              </a:ext>
            </a:extLst>
          </p:cNvPr>
          <p:cNvSpPr>
            <a:spLocks noChangeShapeType="1"/>
          </p:cNvSpPr>
          <p:nvPr/>
        </p:nvSpPr>
        <p:spPr bwMode="auto">
          <a:xfrm flipV="1">
            <a:off x="1406525" y="2978150"/>
            <a:ext cx="715963" cy="2619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799" name="Line 15">
            <a:extLst>
              <a:ext uri="{FF2B5EF4-FFF2-40B4-BE49-F238E27FC236}">
                <a16:creationId xmlns:a16="http://schemas.microsoft.com/office/drawing/2014/main" id="{6BDBC9BE-4A17-6BE0-555B-9A5A660D7448}"/>
              </a:ext>
            </a:extLst>
          </p:cNvPr>
          <p:cNvSpPr>
            <a:spLocks noChangeShapeType="1"/>
          </p:cNvSpPr>
          <p:nvPr/>
        </p:nvSpPr>
        <p:spPr bwMode="auto">
          <a:xfrm flipV="1">
            <a:off x="2455863" y="3081338"/>
            <a:ext cx="1587" cy="1984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800" name="Freeform 16">
            <a:extLst>
              <a:ext uri="{FF2B5EF4-FFF2-40B4-BE49-F238E27FC236}">
                <a16:creationId xmlns:a16="http://schemas.microsoft.com/office/drawing/2014/main" id="{C83B25B9-1FBB-6748-F1D6-E5E7F9FE5C24}"/>
              </a:ext>
            </a:extLst>
          </p:cNvPr>
          <p:cNvSpPr>
            <a:spLocks/>
          </p:cNvSpPr>
          <p:nvPr/>
        </p:nvSpPr>
        <p:spPr bwMode="auto">
          <a:xfrm>
            <a:off x="5343525" y="4041775"/>
            <a:ext cx="2974975" cy="2219325"/>
          </a:xfrm>
          <a:custGeom>
            <a:avLst/>
            <a:gdLst>
              <a:gd name="T0" fmla="*/ 27 w 2135"/>
              <a:gd name="T1" fmla="*/ 652 h 1662"/>
              <a:gd name="T2" fmla="*/ 105 w 2135"/>
              <a:gd name="T3" fmla="*/ 76 h 1662"/>
              <a:gd name="T4" fmla="*/ 657 w 2135"/>
              <a:gd name="T5" fmla="*/ 196 h 1662"/>
              <a:gd name="T6" fmla="*/ 1209 w 2135"/>
              <a:gd name="T7" fmla="*/ 100 h 1662"/>
              <a:gd name="T8" fmla="*/ 2001 w 2135"/>
              <a:gd name="T9" fmla="*/ 406 h 1662"/>
              <a:gd name="T10" fmla="*/ 2013 w 2135"/>
              <a:gd name="T11" fmla="*/ 1144 h 1662"/>
              <a:gd name="T12" fmla="*/ 1581 w 2135"/>
              <a:gd name="T13" fmla="*/ 1600 h 1662"/>
              <a:gd name="T14" fmla="*/ 813 w 2135"/>
              <a:gd name="T15" fmla="*/ 1516 h 1662"/>
              <a:gd name="T16" fmla="*/ 501 w 2135"/>
              <a:gd name="T17" fmla="*/ 1270 h 1662"/>
              <a:gd name="T18" fmla="*/ 183 w 2135"/>
              <a:gd name="T19" fmla="*/ 1066 h 1662"/>
              <a:gd name="T20" fmla="*/ 27 w 2135"/>
              <a:gd name="T21" fmla="*/ 652 h 1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00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801" name="Line 17">
            <a:extLst>
              <a:ext uri="{FF2B5EF4-FFF2-40B4-BE49-F238E27FC236}">
                <a16:creationId xmlns:a16="http://schemas.microsoft.com/office/drawing/2014/main" id="{144C1250-CCBF-A5CF-DBD1-91CBB5E7B75C}"/>
              </a:ext>
            </a:extLst>
          </p:cNvPr>
          <p:cNvSpPr>
            <a:spLocks noChangeShapeType="1"/>
          </p:cNvSpPr>
          <p:nvPr/>
        </p:nvSpPr>
        <p:spPr bwMode="auto">
          <a:xfrm>
            <a:off x="6567488" y="4849813"/>
            <a:ext cx="303212" cy="38576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802" name="Line 18">
            <a:extLst>
              <a:ext uri="{FF2B5EF4-FFF2-40B4-BE49-F238E27FC236}">
                <a16:creationId xmlns:a16="http://schemas.microsoft.com/office/drawing/2014/main" id="{BF9BA6F8-B4F4-03AD-9D53-C9AC4BE52489}"/>
              </a:ext>
            </a:extLst>
          </p:cNvPr>
          <p:cNvSpPr>
            <a:spLocks noChangeShapeType="1"/>
          </p:cNvSpPr>
          <p:nvPr/>
        </p:nvSpPr>
        <p:spPr bwMode="auto">
          <a:xfrm flipH="1">
            <a:off x="7362825" y="4846638"/>
            <a:ext cx="279400" cy="3921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803" name="Oval 19">
            <a:extLst>
              <a:ext uri="{FF2B5EF4-FFF2-40B4-BE49-F238E27FC236}">
                <a16:creationId xmlns:a16="http://schemas.microsoft.com/office/drawing/2014/main" id="{B51387DF-7EB6-8585-E063-22278E2E7DB5}"/>
              </a:ext>
            </a:extLst>
          </p:cNvPr>
          <p:cNvSpPr>
            <a:spLocks noChangeArrowheads="1"/>
          </p:cNvSpPr>
          <p:nvPr/>
        </p:nvSpPr>
        <p:spPr bwMode="auto">
          <a:xfrm rot="-5400000">
            <a:off x="6157119" y="5330031"/>
            <a:ext cx="63500" cy="6508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804" name="Oval 20">
            <a:extLst>
              <a:ext uri="{FF2B5EF4-FFF2-40B4-BE49-F238E27FC236}">
                <a16:creationId xmlns:a16="http://schemas.microsoft.com/office/drawing/2014/main" id="{5943C5AD-1023-EBE4-ADFA-B769DE53881A}"/>
              </a:ext>
            </a:extLst>
          </p:cNvPr>
          <p:cNvSpPr>
            <a:spLocks noChangeArrowheads="1"/>
          </p:cNvSpPr>
          <p:nvPr/>
        </p:nvSpPr>
        <p:spPr bwMode="auto">
          <a:xfrm rot="-5400000">
            <a:off x="6242051" y="5327650"/>
            <a:ext cx="63500" cy="66675"/>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805" name="Oval 21">
            <a:extLst>
              <a:ext uri="{FF2B5EF4-FFF2-40B4-BE49-F238E27FC236}">
                <a16:creationId xmlns:a16="http://schemas.microsoft.com/office/drawing/2014/main" id="{D52728A2-934C-E6AD-4FA4-16EEBE8B80FE}"/>
              </a:ext>
            </a:extLst>
          </p:cNvPr>
          <p:cNvSpPr>
            <a:spLocks noChangeArrowheads="1"/>
          </p:cNvSpPr>
          <p:nvPr/>
        </p:nvSpPr>
        <p:spPr bwMode="auto">
          <a:xfrm rot="-5400000">
            <a:off x="6319837" y="5332413"/>
            <a:ext cx="61913" cy="6508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806" name="Line 22">
            <a:extLst>
              <a:ext uri="{FF2B5EF4-FFF2-40B4-BE49-F238E27FC236}">
                <a16:creationId xmlns:a16="http://schemas.microsoft.com/office/drawing/2014/main" id="{B3CD1C3B-4821-9527-B433-25B7E8D0BACE}"/>
              </a:ext>
            </a:extLst>
          </p:cNvPr>
          <p:cNvSpPr>
            <a:spLocks noChangeShapeType="1"/>
          </p:cNvSpPr>
          <p:nvPr/>
        </p:nvSpPr>
        <p:spPr bwMode="auto">
          <a:xfrm rot="-5400000">
            <a:off x="6579394" y="5212557"/>
            <a:ext cx="60325" cy="158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807" name="Line 23">
            <a:extLst>
              <a:ext uri="{FF2B5EF4-FFF2-40B4-BE49-F238E27FC236}">
                <a16:creationId xmlns:a16="http://schemas.microsoft.com/office/drawing/2014/main" id="{983BFDAF-D708-D0EA-4EB1-758D1448F5F1}"/>
              </a:ext>
            </a:extLst>
          </p:cNvPr>
          <p:cNvSpPr>
            <a:spLocks noChangeShapeType="1"/>
          </p:cNvSpPr>
          <p:nvPr/>
        </p:nvSpPr>
        <p:spPr bwMode="auto">
          <a:xfrm rot="5400000" flipH="1">
            <a:off x="5953125" y="5203825"/>
            <a:ext cx="635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808" name="Line 24">
            <a:extLst>
              <a:ext uri="{FF2B5EF4-FFF2-40B4-BE49-F238E27FC236}">
                <a16:creationId xmlns:a16="http://schemas.microsoft.com/office/drawing/2014/main" id="{7B689B22-FCB6-359B-ADB2-AAD64D5F5FA5}"/>
              </a:ext>
            </a:extLst>
          </p:cNvPr>
          <p:cNvSpPr>
            <a:spLocks noChangeShapeType="1"/>
          </p:cNvSpPr>
          <p:nvPr/>
        </p:nvSpPr>
        <p:spPr bwMode="auto">
          <a:xfrm rot="16200000" flipV="1">
            <a:off x="6299994" y="4864894"/>
            <a:ext cx="0" cy="62706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809" name="Line 25">
            <a:extLst>
              <a:ext uri="{FF2B5EF4-FFF2-40B4-BE49-F238E27FC236}">
                <a16:creationId xmlns:a16="http://schemas.microsoft.com/office/drawing/2014/main" id="{917D9718-E4D1-7140-B8D5-244B98DB2D35}"/>
              </a:ext>
            </a:extLst>
          </p:cNvPr>
          <p:cNvSpPr>
            <a:spLocks noChangeShapeType="1"/>
          </p:cNvSpPr>
          <p:nvPr/>
        </p:nvSpPr>
        <p:spPr bwMode="auto">
          <a:xfrm>
            <a:off x="6297613" y="4975225"/>
            <a:ext cx="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810" name="Line 26">
            <a:extLst>
              <a:ext uri="{FF2B5EF4-FFF2-40B4-BE49-F238E27FC236}">
                <a16:creationId xmlns:a16="http://schemas.microsoft.com/office/drawing/2014/main" id="{99805C29-AD08-EE67-AC33-C89FBBA9E037}"/>
              </a:ext>
            </a:extLst>
          </p:cNvPr>
          <p:cNvSpPr>
            <a:spLocks noChangeShapeType="1"/>
          </p:cNvSpPr>
          <p:nvPr/>
        </p:nvSpPr>
        <p:spPr bwMode="auto">
          <a:xfrm rot="5400000" flipH="1">
            <a:off x="7555706" y="5125244"/>
            <a:ext cx="6111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811" name="Line 27">
            <a:extLst>
              <a:ext uri="{FF2B5EF4-FFF2-40B4-BE49-F238E27FC236}">
                <a16:creationId xmlns:a16="http://schemas.microsoft.com/office/drawing/2014/main" id="{CDD18C95-3A0B-6615-9544-B8FEA99659C6}"/>
              </a:ext>
            </a:extLst>
          </p:cNvPr>
          <p:cNvSpPr>
            <a:spLocks noChangeShapeType="1"/>
          </p:cNvSpPr>
          <p:nvPr/>
        </p:nvSpPr>
        <p:spPr bwMode="auto">
          <a:xfrm rot="-5400000">
            <a:off x="7909719" y="5377656"/>
            <a:ext cx="0" cy="1031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812" name="Line 28">
            <a:extLst>
              <a:ext uri="{FF2B5EF4-FFF2-40B4-BE49-F238E27FC236}">
                <a16:creationId xmlns:a16="http://schemas.microsoft.com/office/drawing/2014/main" id="{D9EFAE9E-EDB5-1732-418F-388FF21A6ECD}"/>
              </a:ext>
            </a:extLst>
          </p:cNvPr>
          <p:cNvSpPr>
            <a:spLocks noChangeShapeType="1"/>
          </p:cNvSpPr>
          <p:nvPr/>
        </p:nvSpPr>
        <p:spPr bwMode="auto">
          <a:xfrm rot="-5400000">
            <a:off x="7899400" y="4908550"/>
            <a:ext cx="0" cy="889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46813" name="Group 29">
            <a:extLst>
              <a:ext uri="{FF2B5EF4-FFF2-40B4-BE49-F238E27FC236}">
                <a16:creationId xmlns:a16="http://schemas.microsoft.com/office/drawing/2014/main" id="{CF5D44E0-F309-5A4A-15A0-37EFDA624C99}"/>
              </a:ext>
            </a:extLst>
          </p:cNvPr>
          <p:cNvGrpSpPr>
            <a:grpSpLocks/>
          </p:cNvGrpSpPr>
          <p:nvPr/>
        </p:nvGrpSpPr>
        <p:grpSpPr bwMode="auto">
          <a:xfrm>
            <a:off x="7472363" y="4606925"/>
            <a:ext cx="501650" cy="234950"/>
            <a:chOff x="3600" y="219"/>
            <a:chExt cx="360" cy="175"/>
          </a:xfrm>
        </p:grpSpPr>
        <p:sp>
          <p:nvSpPr>
            <p:cNvPr id="246814" name="Oval 30">
              <a:extLst>
                <a:ext uri="{FF2B5EF4-FFF2-40B4-BE49-F238E27FC236}">
                  <a16:creationId xmlns:a16="http://schemas.microsoft.com/office/drawing/2014/main" id="{DC6FF14A-C715-7442-2C54-AEE7D1131C8E}"/>
                </a:ext>
              </a:extLst>
            </p:cNvPr>
            <p:cNvSpPr>
              <a:spLocks noChangeArrowheads="1"/>
            </p:cNvSpPr>
            <p:nvPr/>
          </p:nvSpPr>
          <p:spPr bwMode="auto">
            <a:xfrm>
              <a:off x="3603" y="297"/>
              <a:ext cx="357" cy="97"/>
            </a:xfrm>
            <a:prstGeom prst="ellipse">
              <a:avLst/>
            </a:prstGeom>
            <a:solidFill>
              <a:schemeClr val="fo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815" name="Line 31">
              <a:extLst>
                <a:ext uri="{FF2B5EF4-FFF2-40B4-BE49-F238E27FC236}">
                  <a16:creationId xmlns:a16="http://schemas.microsoft.com/office/drawing/2014/main" id="{8DA168ED-7E23-DD44-DF87-CD03F4B298E9}"/>
                </a:ext>
              </a:extLst>
            </p:cNvPr>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816" name="Line 32">
              <a:extLst>
                <a:ext uri="{FF2B5EF4-FFF2-40B4-BE49-F238E27FC236}">
                  <a16:creationId xmlns:a16="http://schemas.microsoft.com/office/drawing/2014/main" id="{FD3EBF94-D8D7-2D31-9E38-C3DC5BCCCFF0}"/>
                </a:ext>
              </a:extLst>
            </p:cNvPr>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817" name="Rectangle 33">
              <a:extLst>
                <a:ext uri="{FF2B5EF4-FFF2-40B4-BE49-F238E27FC236}">
                  <a16:creationId xmlns:a16="http://schemas.microsoft.com/office/drawing/2014/main" id="{C6A87912-ED85-1A2C-E7B9-CF4E6C2D3571}"/>
                </a:ext>
              </a:extLst>
            </p:cNvPr>
            <p:cNvSpPr>
              <a:spLocks noChangeArrowheads="1"/>
            </p:cNvSpPr>
            <p:nvPr/>
          </p:nvSpPr>
          <p:spPr bwMode="auto">
            <a:xfrm>
              <a:off x="3603" y="289"/>
              <a:ext cx="354" cy="59"/>
            </a:xfrm>
            <a:prstGeom prst="rect">
              <a:avLst/>
            </a:prstGeom>
            <a:solidFill>
              <a:schemeClr val="fo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sp>
          <p:nvSpPr>
            <p:cNvPr id="246818" name="Oval 34">
              <a:extLst>
                <a:ext uri="{FF2B5EF4-FFF2-40B4-BE49-F238E27FC236}">
                  <a16:creationId xmlns:a16="http://schemas.microsoft.com/office/drawing/2014/main" id="{F745900C-87AA-4AD5-3CB6-BB90CBA57643}"/>
                </a:ext>
              </a:extLst>
            </p:cNvPr>
            <p:cNvSpPr>
              <a:spLocks noChangeArrowheads="1"/>
            </p:cNvSpPr>
            <p:nvPr/>
          </p:nvSpPr>
          <p:spPr bwMode="auto">
            <a:xfrm>
              <a:off x="3600" y="219"/>
              <a:ext cx="357" cy="113"/>
            </a:xfrm>
            <a:prstGeom prst="ellipse">
              <a:avLst/>
            </a:prstGeom>
            <a:solidFill>
              <a:schemeClr val="fo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46819" name="Group 35">
              <a:extLst>
                <a:ext uri="{FF2B5EF4-FFF2-40B4-BE49-F238E27FC236}">
                  <a16:creationId xmlns:a16="http://schemas.microsoft.com/office/drawing/2014/main" id="{FB40B493-CB68-9565-A4FE-02FFC412CBFB}"/>
                </a:ext>
              </a:extLst>
            </p:cNvPr>
            <p:cNvGrpSpPr>
              <a:grpSpLocks/>
            </p:cNvGrpSpPr>
            <p:nvPr/>
          </p:nvGrpSpPr>
          <p:grpSpPr bwMode="auto">
            <a:xfrm>
              <a:off x="3686" y="244"/>
              <a:ext cx="177" cy="66"/>
              <a:chOff x="2848" y="848"/>
              <a:chExt cx="140" cy="98"/>
            </a:xfrm>
          </p:grpSpPr>
          <p:sp>
            <p:nvSpPr>
              <p:cNvPr id="246820" name="Line 36">
                <a:extLst>
                  <a:ext uri="{FF2B5EF4-FFF2-40B4-BE49-F238E27FC236}">
                    <a16:creationId xmlns:a16="http://schemas.microsoft.com/office/drawing/2014/main" id="{98F5E61E-26AE-8B13-035F-70CCCDD60E07}"/>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821" name="Line 37">
                <a:extLst>
                  <a:ext uri="{FF2B5EF4-FFF2-40B4-BE49-F238E27FC236}">
                    <a16:creationId xmlns:a16="http://schemas.microsoft.com/office/drawing/2014/main" id="{EC04B662-AE30-0D26-A172-5D7247F3A3BC}"/>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822" name="Line 38">
                <a:extLst>
                  <a:ext uri="{FF2B5EF4-FFF2-40B4-BE49-F238E27FC236}">
                    <a16:creationId xmlns:a16="http://schemas.microsoft.com/office/drawing/2014/main" id="{D6260533-25FA-0CCC-6DAB-C0B7BD99FABC}"/>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46823" name="Group 39">
              <a:extLst>
                <a:ext uri="{FF2B5EF4-FFF2-40B4-BE49-F238E27FC236}">
                  <a16:creationId xmlns:a16="http://schemas.microsoft.com/office/drawing/2014/main" id="{CF1DAE56-E755-3F0F-7A87-71FC58ED28CA}"/>
                </a:ext>
              </a:extLst>
            </p:cNvPr>
            <p:cNvGrpSpPr>
              <a:grpSpLocks/>
            </p:cNvGrpSpPr>
            <p:nvPr/>
          </p:nvGrpSpPr>
          <p:grpSpPr bwMode="auto">
            <a:xfrm flipV="1">
              <a:off x="3686" y="243"/>
              <a:ext cx="177" cy="66"/>
              <a:chOff x="2848" y="848"/>
              <a:chExt cx="140" cy="98"/>
            </a:xfrm>
          </p:grpSpPr>
          <p:sp>
            <p:nvSpPr>
              <p:cNvPr id="246824" name="Line 40">
                <a:extLst>
                  <a:ext uri="{FF2B5EF4-FFF2-40B4-BE49-F238E27FC236}">
                    <a16:creationId xmlns:a16="http://schemas.microsoft.com/office/drawing/2014/main" id="{09DAEBDC-0B85-F1D8-C1E9-8722C18774DD}"/>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825" name="Line 41">
                <a:extLst>
                  <a:ext uri="{FF2B5EF4-FFF2-40B4-BE49-F238E27FC236}">
                    <a16:creationId xmlns:a16="http://schemas.microsoft.com/office/drawing/2014/main" id="{A2BCABDA-A0B5-87A6-2203-DBD0C26989A8}"/>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826" name="Line 42">
                <a:extLst>
                  <a:ext uri="{FF2B5EF4-FFF2-40B4-BE49-F238E27FC236}">
                    <a16:creationId xmlns:a16="http://schemas.microsoft.com/office/drawing/2014/main" id="{2713DB9F-E23C-2BC5-D3B9-A302DDFC19B2}"/>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46827" name="Line 43">
            <a:extLst>
              <a:ext uri="{FF2B5EF4-FFF2-40B4-BE49-F238E27FC236}">
                <a16:creationId xmlns:a16="http://schemas.microsoft.com/office/drawing/2014/main" id="{390FFA0C-8F4F-5702-69C5-DE32C3736280}"/>
              </a:ext>
            </a:extLst>
          </p:cNvPr>
          <p:cNvSpPr>
            <a:spLocks noChangeShapeType="1"/>
          </p:cNvSpPr>
          <p:nvPr/>
        </p:nvSpPr>
        <p:spPr bwMode="auto">
          <a:xfrm flipV="1">
            <a:off x="6548438" y="4730750"/>
            <a:ext cx="931862" cy="714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828" name="Line 44">
            <a:extLst>
              <a:ext uri="{FF2B5EF4-FFF2-40B4-BE49-F238E27FC236}">
                <a16:creationId xmlns:a16="http://schemas.microsoft.com/office/drawing/2014/main" id="{CE4F8E32-D108-C663-F92D-5C876DFF3C75}"/>
              </a:ext>
            </a:extLst>
          </p:cNvPr>
          <p:cNvSpPr>
            <a:spLocks noChangeShapeType="1"/>
          </p:cNvSpPr>
          <p:nvPr/>
        </p:nvSpPr>
        <p:spPr bwMode="auto">
          <a:xfrm rot="-5400000">
            <a:off x="7446169" y="5584032"/>
            <a:ext cx="60325" cy="158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829" name="Line 45">
            <a:extLst>
              <a:ext uri="{FF2B5EF4-FFF2-40B4-BE49-F238E27FC236}">
                <a16:creationId xmlns:a16="http://schemas.microsoft.com/office/drawing/2014/main" id="{18031BAF-1F8F-02D8-EE41-1083250BD176}"/>
              </a:ext>
            </a:extLst>
          </p:cNvPr>
          <p:cNvSpPr>
            <a:spLocks noChangeShapeType="1"/>
          </p:cNvSpPr>
          <p:nvPr/>
        </p:nvSpPr>
        <p:spPr bwMode="auto">
          <a:xfrm rot="5400000" flipH="1">
            <a:off x="6819900" y="5575300"/>
            <a:ext cx="635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830" name="Line 46">
            <a:extLst>
              <a:ext uri="{FF2B5EF4-FFF2-40B4-BE49-F238E27FC236}">
                <a16:creationId xmlns:a16="http://schemas.microsoft.com/office/drawing/2014/main" id="{1561B885-564B-FCD8-F7B6-59B466EB5C8E}"/>
              </a:ext>
            </a:extLst>
          </p:cNvPr>
          <p:cNvSpPr>
            <a:spLocks noChangeShapeType="1"/>
          </p:cNvSpPr>
          <p:nvPr/>
        </p:nvSpPr>
        <p:spPr bwMode="auto">
          <a:xfrm rot="16200000" flipV="1">
            <a:off x="7166769" y="5236369"/>
            <a:ext cx="0" cy="62706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831" name="Line 47">
            <a:extLst>
              <a:ext uri="{FF2B5EF4-FFF2-40B4-BE49-F238E27FC236}">
                <a16:creationId xmlns:a16="http://schemas.microsoft.com/office/drawing/2014/main" id="{1E6D59E5-7BE9-4A8D-5A8E-0CC14A0E0F11}"/>
              </a:ext>
            </a:extLst>
          </p:cNvPr>
          <p:cNvSpPr>
            <a:spLocks noChangeShapeType="1"/>
          </p:cNvSpPr>
          <p:nvPr/>
        </p:nvSpPr>
        <p:spPr bwMode="auto">
          <a:xfrm>
            <a:off x="7164388" y="5346700"/>
            <a:ext cx="0" cy="2286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832" name="Line 48">
            <a:extLst>
              <a:ext uri="{FF2B5EF4-FFF2-40B4-BE49-F238E27FC236}">
                <a16:creationId xmlns:a16="http://schemas.microsoft.com/office/drawing/2014/main" id="{D47047B3-A35A-2701-C1AA-1E29EEC86DCE}"/>
              </a:ext>
            </a:extLst>
          </p:cNvPr>
          <p:cNvSpPr>
            <a:spLocks noChangeShapeType="1"/>
          </p:cNvSpPr>
          <p:nvPr/>
        </p:nvSpPr>
        <p:spPr bwMode="auto">
          <a:xfrm>
            <a:off x="3836988" y="3576638"/>
            <a:ext cx="485775" cy="20796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833" name="Line 49">
            <a:extLst>
              <a:ext uri="{FF2B5EF4-FFF2-40B4-BE49-F238E27FC236}">
                <a16:creationId xmlns:a16="http://schemas.microsoft.com/office/drawing/2014/main" id="{FF0EB633-FD68-A61C-F34F-6176B02B34F9}"/>
              </a:ext>
            </a:extLst>
          </p:cNvPr>
          <p:cNvSpPr>
            <a:spLocks noChangeShapeType="1"/>
          </p:cNvSpPr>
          <p:nvPr/>
        </p:nvSpPr>
        <p:spPr bwMode="auto">
          <a:xfrm flipH="1">
            <a:off x="4356100" y="3913188"/>
            <a:ext cx="241300" cy="6810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834" name="Line 50">
            <a:extLst>
              <a:ext uri="{FF2B5EF4-FFF2-40B4-BE49-F238E27FC236}">
                <a16:creationId xmlns:a16="http://schemas.microsoft.com/office/drawing/2014/main" id="{FDFFAE29-B5A6-1CC0-B88C-D2A8B7D9B924}"/>
              </a:ext>
            </a:extLst>
          </p:cNvPr>
          <p:cNvSpPr>
            <a:spLocks noChangeShapeType="1"/>
          </p:cNvSpPr>
          <p:nvPr/>
        </p:nvSpPr>
        <p:spPr bwMode="auto">
          <a:xfrm>
            <a:off x="3586163" y="3689350"/>
            <a:ext cx="0" cy="4318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835" name="Line 51">
            <a:extLst>
              <a:ext uri="{FF2B5EF4-FFF2-40B4-BE49-F238E27FC236}">
                <a16:creationId xmlns:a16="http://schemas.microsoft.com/office/drawing/2014/main" id="{28959398-18C6-BE68-21C8-B2B9989408CD}"/>
              </a:ext>
            </a:extLst>
          </p:cNvPr>
          <p:cNvSpPr>
            <a:spLocks noChangeShapeType="1"/>
          </p:cNvSpPr>
          <p:nvPr/>
        </p:nvSpPr>
        <p:spPr bwMode="auto">
          <a:xfrm>
            <a:off x="3611563" y="4337050"/>
            <a:ext cx="534987" cy="3683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836" name="Line 52">
            <a:extLst>
              <a:ext uri="{FF2B5EF4-FFF2-40B4-BE49-F238E27FC236}">
                <a16:creationId xmlns:a16="http://schemas.microsoft.com/office/drawing/2014/main" id="{EB5411F4-3666-C7C0-566A-7F36FE0E8CBB}"/>
              </a:ext>
            </a:extLst>
          </p:cNvPr>
          <p:cNvSpPr>
            <a:spLocks noChangeShapeType="1"/>
          </p:cNvSpPr>
          <p:nvPr/>
        </p:nvSpPr>
        <p:spPr bwMode="auto">
          <a:xfrm>
            <a:off x="4795838" y="4754563"/>
            <a:ext cx="1295400" cy="1746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837" name="Line 53">
            <a:extLst>
              <a:ext uri="{FF2B5EF4-FFF2-40B4-BE49-F238E27FC236}">
                <a16:creationId xmlns:a16="http://schemas.microsoft.com/office/drawing/2014/main" id="{F6F60602-5AFF-5AFD-8772-BAE29B22E4D0}"/>
              </a:ext>
            </a:extLst>
          </p:cNvPr>
          <p:cNvSpPr>
            <a:spLocks noChangeShapeType="1"/>
          </p:cNvSpPr>
          <p:nvPr/>
        </p:nvSpPr>
        <p:spPr bwMode="auto">
          <a:xfrm flipH="1">
            <a:off x="3844925" y="3881438"/>
            <a:ext cx="560388" cy="3841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838" name="Line 54">
            <a:extLst>
              <a:ext uri="{FF2B5EF4-FFF2-40B4-BE49-F238E27FC236}">
                <a16:creationId xmlns:a16="http://schemas.microsoft.com/office/drawing/2014/main" id="{2A655DBC-3385-287C-94FD-7CECB07FA4AA}"/>
              </a:ext>
            </a:extLst>
          </p:cNvPr>
          <p:cNvSpPr>
            <a:spLocks noChangeShapeType="1"/>
          </p:cNvSpPr>
          <p:nvPr/>
        </p:nvSpPr>
        <p:spPr bwMode="auto">
          <a:xfrm flipH="1">
            <a:off x="3854450" y="3321050"/>
            <a:ext cx="350838" cy="2555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839" name="Line 55">
            <a:extLst>
              <a:ext uri="{FF2B5EF4-FFF2-40B4-BE49-F238E27FC236}">
                <a16:creationId xmlns:a16="http://schemas.microsoft.com/office/drawing/2014/main" id="{D0EAD1B8-99AF-BF5A-1C8B-E635F14A2EE7}"/>
              </a:ext>
            </a:extLst>
          </p:cNvPr>
          <p:cNvSpPr>
            <a:spLocks noChangeShapeType="1"/>
          </p:cNvSpPr>
          <p:nvPr/>
        </p:nvSpPr>
        <p:spPr bwMode="auto">
          <a:xfrm flipH="1">
            <a:off x="4572000" y="3497263"/>
            <a:ext cx="201613" cy="1762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840" name="Line 56">
            <a:extLst>
              <a:ext uri="{FF2B5EF4-FFF2-40B4-BE49-F238E27FC236}">
                <a16:creationId xmlns:a16="http://schemas.microsoft.com/office/drawing/2014/main" id="{9CD5D083-4E6F-A049-2BDF-3A8F64DCFFB6}"/>
              </a:ext>
            </a:extLst>
          </p:cNvPr>
          <p:cNvSpPr>
            <a:spLocks noChangeShapeType="1"/>
          </p:cNvSpPr>
          <p:nvPr/>
        </p:nvSpPr>
        <p:spPr bwMode="auto">
          <a:xfrm>
            <a:off x="2720975" y="2981325"/>
            <a:ext cx="601663" cy="563563"/>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841" name="Rectangle 57">
            <a:extLst>
              <a:ext uri="{FF2B5EF4-FFF2-40B4-BE49-F238E27FC236}">
                <a16:creationId xmlns:a16="http://schemas.microsoft.com/office/drawing/2014/main" id="{B5465E37-7D19-24F6-007B-EE4490E41BAC}"/>
              </a:ext>
            </a:extLst>
          </p:cNvPr>
          <p:cNvSpPr>
            <a:spLocks noGrp="1" noChangeArrowheads="1"/>
          </p:cNvSpPr>
          <p:nvPr>
            <p:ph type="body" sz="half" idx="1"/>
          </p:nvPr>
        </p:nvSpPr>
        <p:spPr>
          <a:xfrm>
            <a:off x="3657600" y="1344613"/>
            <a:ext cx="5219700" cy="1828800"/>
          </a:xfrm>
          <a:noFill/>
          <a:ln/>
        </p:spPr>
        <p:txBody>
          <a:bodyPr/>
          <a:lstStyle/>
          <a:p>
            <a:r>
              <a:rPr lang="en-US" altLang="en-US">
                <a:solidFill>
                  <a:srgbClr val="FF0000"/>
                </a:solidFill>
              </a:rPr>
              <a:t>Resource reservation</a:t>
            </a:r>
            <a:endParaRPr lang="en-US" altLang="en-US" sz="2000"/>
          </a:p>
          <a:p>
            <a:pPr lvl="1"/>
            <a:r>
              <a:rPr lang="en-US" altLang="en-US"/>
              <a:t>call setup, signaling (RSVP)</a:t>
            </a:r>
          </a:p>
          <a:p>
            <a:pPr lvl="1"/>
            <a:r>
              <a:rPr lang="en-US" altLang="en-US"/>
              <a:t>traffic, QoS declaration</a:t>
            </a:r>
          </a:p>
          <a:p>
            <a:pPr lvl="1"/>
            <a:r>
              <a:rPr lang="en-US" altLang="en-US"/>
              <a:t>per-element admission control</a:t>
            </a:r>
            <a:endParaRPr lang="en-US" altLang="en-US" sz="1800">
              <a:solidFill>
                <a:srgbClr val="FF0000"/>
              </a:solidFill>
            </a:endParaRPr>
          </a:p>
        </p:txBody>
      </p:sp>
      <p:grpSp>
        <p:nvGrpSpPr>
          <p:cNvPr id="246842" name="Group 58">
            <a:extLst>
              <a:ext uri="{FF2B5EF4-FFF2-40B4-BE49-F238E27FC236}">
                <a16:creationId xmlns:a16="http://schemas.microsoft.com/office/drawing/2014/main" id="{6B292EF6-CB84-640E-3996-2B51F976BCF0}"/>
              </a:ext>
            </a:extLst>
          </p:cNvPr>
          <p:cNvGrpSpPr>
            <a:grpSpLocks/>
          </p:cNvGrpSpPr>
          <p:nvPr/>
        </p:nvGrpSpPr>
        <p:grpSpPr bwMode="auto">
          <a:xfrm>
            <a:off x="2117725" y="2820988"/>
            <a:ext cx="639763" cy="282575"/>
            <a:chOff x="1070" y="3199"/>
            <a:chExt cx="403" cy="178"/>
          </a:xfrm>
        </p:grpSpPr>
        <p:sp>
          <p:nvSpPr>
            <p:cNvPr id="246843" name="Oval 59">
              <a:extLst>
                <a:ext uri="{FF2B5EF4-FFF2-40B4-BE49-F238E27FC236}">
                  <a16:creationId xmlns:a16="http://schemas.microsoft.com/office/drawing/2014/main" id="{0E7CF1CC-5CFF-C4D3-D466-41F56947BB98}"/>
                </a:ext>
              </a:extLst>
            </p:cNvPr>
            <p:cNvSpPr>
              <a:spLocks noChangeArrowheads="1"/>
            </p:cNvSpPr>
            <p:nvPr/>
          </p:nvSpPr>
          <p:spPr bwMode="auto">
            <a:xfrm>
              <a:off x="1073" y="3278"/>
              <a:ext cx="400" cy="99"/>
            </a:xfrm>
            <a:prstGeom prst="ellipse">
              <a:avLst/>
            </a:prstGeom>
            <a:solidFill>
              <a:srgbClr val="FF00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844" name="Line 60">
              <a:extLst>
                <a:ext uri="{FF2B5EF4-FFF2-40B4-BE49-F238E27FC236}">
                  <a16:creationId xmlns:a16="http://schemas.microsoft.com/office/drawing/2014/main" id="{A668361C-81DC-124D-D736-254EEBB03F29}"/>
                </a:ext>
              </a:extLst>
            </p:cNvPr>
            <p:cNvSpPr>
              <a:spLocks noChangeShapeType="1"/>
            </p:cNvSpPr>
            <p:nvPr/>
          </p:nvSpPr>
          <p:spPr bwMode="auto">
            <a:xfrm>
              <a:off x="1073" y="3270"/>
              <a:ext cx="0" cy="6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845" name="Line 61">
              <a:extLst>
                <a:ext uri="{FF2B5EF4-FFF2-40B4-BE49-F238E27FC236}">
                  <a16:creationId xmlns:a16="http://schemas.microsoft.com/office/drawing/2014/main" id="{B17B16FC-3ECA-57E3-9D06-51D578FD4292}"/>
                </a:ext>
              </a:extLst>
            </p:cNvPr>
            <p:cNvSpPr>
              <a:spLocks noChangeShapeType="1"/>
            </p:cNvSpPr>
            <p:nvPr/>
          </p:nvSpPr>
          <p:spPr bwMode="auto">
            <a:xfrm>
              <a:off x="1473" y="3270"/>
              <a:ext cx="0" cy="6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846" name="Rectangle 62">
              <a:extLst>
                <a:ext uri="{FF2B5EF4-FFF2-40B4-BE49-F238E27FC236}">
                  <a16:creationId xmlns:a16="http://schemas.microsoft.com/office/drawing/2014/main" id="{DCB44545-0037-2FDF-6FDB-E9FD5688BF2E}"/>
                </a:ext>
              </a:extLst>
            </p:cNvPr>
            <p:cNvSpPr>
              <a:spLocks noChangeArrowheads="1"/>
            </p:cNvSpPr>
            <p:nvPr/>
          </p:nvSpPr>
          <p:spPr bwMode="auto">
            <a:xfrm>
              <a:off x="1073" y="3270"/>
              <a:ext cx="397" cy="60"/>
            </a:xfrm>
            <a:prstGeom prst="rect">
              <a:avLst/>
            </a:prstGeom>
            <a:solidFill>
              <a:srgbClr val="FF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sp>
          <p:nvSpPr>
            <p:cNvPr id="246847" name="Oval 63">
              <a:extLst>
                <a:ext uri="{FF2B5EF4-FFF2-40B4-BE49-F238E27FC236}">
                  <a16:creationId xmlns:a16="http://schemas.microsoft.com/office/drawing/2014/main" id="{4BE2CB7A-A2EF-0305-4814-E1F4BA77C3A5}"/>
                </a:ext>
              </a:extLst>
            </p:cNvPr>
            <p:cNvSpPr>
              <a:spLocks noChangeArrowheads="1"/>
            </p:cNvSpPr>
            <p:nvPr/>
          </p:nvSpPr>
          <p:spPr bwMode="auto">
            <a:xfrm>
              <a:off x="1070" y="3199"/>
              <a:ext cx="400" cy="115"/>
            </a:xfrm>
            <a:prstGeom prst="ellipse">
              <a:avLst/>
            </a:prstGeom>
            <a:solidFill>
              <a:srgbClr val="FF0000"/>
            </a:solid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46848" name="Group 64">
              <a:extLst>
                <a:ext uri="{FF2B5EF4-FFF2-40B4-BE49-F238E27FC236}">
                  <a16:creationId xmlns:a16="http://schemas.microsoft.com/office/drawing/2014/main" id="{CE6E4ADC-5BA5-D216-414D-AA8589D59B91}"/>
                </a:ext>
              </a:extLst>
            </p:cNvPr>
            <p:cNvGrpSpPr>
              <a:grpSpLocks/>
            </p:cNvGrpSpPr>
            <p:nvPr/>
          </p:nvGrpSpPr>
          <p:grpSpPr bwMode="auto">
            <a:xfrm>
              <a:off x="1166" y="3224"/>
              <a:ext cx="198" cy="68"/>
              <a:chOff x="2848" y="848"/>
              <a:chExt cx="140" cy="98"/>
            </a:xfrm>
          </p:grpSpPr>
          <p:sp>
            <p:nvSpPr>
              <p:cNvPr id="246849" name="Line 65">
                <a:extLst>
                  <a:ext uri="{FF2B5EF4-FFF2-40B4-BE49-F238E27FC236}">
                    <a16:creationId xmlns:a16="http://schemas.microsoft.com/office/drawing/2014/main" id="{9476D31C-4F7A-FCB9-FE3D-DFD5451EEB41}"/>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850" name="Line 66">
                <a:extLst>
                  <a:ext uri="{FF2B5EF4-FFF2-40B4-BE49-F238E27FC236}">
                    <a16:creationId xmlns:a16="http://schemas.microsoft.com/office/drawing/2014/main" id="{5DDFA7AA-F9A4-AFEC-044F-CF198A5B1760}"/>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851" name="Line 67">
                <a:extLst>
                  <a:ext uri="{FF2B5EF4-FFF2-40B4-BE49-F238E27FC236}">
                    <a16:creationId xmlns:a16="http://schemas.microsoft.com/office/drawing/2014/main" id="{9364BA8C-1DFD-5417-378F-82F5666F5B78}"/>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46852" name="Group 68">
              <a:extLst>
                <a:ext uri="{FF2B5EF4-FFF2-40B4-BE49-F238E27FC236}">
                  <a16:creationId xmlns:a16="http://schemas.microsoft.com/office/drawing/2014/main" id="{9E1D8676-35DC-014B-72CC-983BA4CF446D}"/>
                </a:ext>
              </a:extLst>
            </p:cNvPr>
            <p:cNvGrpSpPr>
              <a:grpSpLocks/>
            </p:cNvGrpSpPr>
            <p:nvPr/>
          </p:nvGrpSpPr>
          <p:grpSpPr bwMode="auto">
            <a:xfrm flipV="1">
              <a:off x="1166" y="3223"/>
              <a:ext cx="198" cy="68"/>
              <a:chOff x="2848" y="848"/>
              <a:chExt cx="140" cy="98"/>
            </a:xfrm>
          </p:grpSpPr>
          <p:sp>
            <p:nvSpPr>
              <p:cNvPr id="246853" name="Line 69">
                <a:extLst>
                  <a:ext uri="{FF2B5EF4-FFF2-40B4-BE49-F238E27FC236}">
                    <a16:creationId xmlns:a16="http://schemas.microsoft.com/office/drawing/2014/main" id="{9B8BDBD6-B709-D063-45D0-1F80811CD907}"/>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854" name="Line 70">
                <a:extLst>
                  <a:ext uri="{FF2B5EF4-FFF2-40B4-BE49-F238E27FC236}">
                    <a16:creationId xmlns:a16="http://schemas.microsoft.com/office/drawing/2014/main" id="{18D4B848-E4E4-995F-C946-9BA7FC78BC3E}"/>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855" name="Line 71">
                <a:extLst>
                  <a:ext uri="{FF2B5EF4-FFF2-40B4-BE49-F238E27FC236}">
                    <a16:creationId xmlns:a16="http://schemas.microsoft.com/office/drawing/2014/main" id="{9BB01335-ABC8-6A94-E439-43E89355CD01}"/>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46856" name="Group 72">
            <a:extLst>
              <a:ext uri="{FF2B5EF4-FFF2-40B4-BE49-F238E27FC236}">
                <a16:creationId xmlns:a16="http://schemas.microsoft.com/office/drawing/2014/main" id="{C94E00FF-61ED-E0D8-8C4B-1112C7429229}"/>
              </a:ext>
            </a:extLst>
          </p:cNvPr>
          <p:cNvGrpSpPr>
            <a:grpSpLocks/>
          </p:cNvGrpSpPr>
          <p:nvPr/>
        </p:nvGrpSpPr>
        <p:grpSpPr bwMode="auto">
          <a:xfrm>
            <a:off x="3251200" y="3402013"/>
            <a:ext cx="639763" cy="282575"/>
            <a:chOff x="1070" y="3199"/>
            <a:chExt cx="403" cy="178"/>
          </a:xfrm>
        </p:grpSpPr>
        <p:sp>
          <p:nvSpPr>
            <p:cNvPr id="246857" name="Oval 73">
              <a:extLst>
                <a:ext uri="{FF2B5EF4-FFF2-40B4-BE49-F238E27FC236}">
                  <a16:creationId xmlns:a16="http://schemas.microsoft.com/office/drawing/2014/main" id="{687C7A8A-09F6-BF2E-67B8-985732E401F2}"/>
                </a:ext>
              </a:extLst>
            </p:cNvPr>
            <p:cNvSpPr>
              <a:spLocks noChangeArrowheads="1"/>
            </p:cNvSpPr>
            <p:nvPr/>
          </p:nvSpPr>
          <p:spPr bwMode="auto">
            <a:xfrm>
              <a:off x="1073" y="3278"/>
              <a:ext cx="400" cy="99"/>
            </a:xfrm>
            <a:prstGeom prst="ellipse">
              <a:avLst/>
            </a:prstGeom>
            <a:solidFill>
              <a:srgbClr val="FF00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858" name="Line 74">
              <a:extLst>
                <a:ext uri="{FF2B5EF4-FFF2-40B4-BE49-F238E27FC236}">
                  <a16:creationId xmlns:a16="http://schemas.microsoft.com/office/drawing/2014/main" id="{8AE4A2C0-86B2-4E6F-FB8E-0B79FCEE728A}"/>
                </a:ext>
              </a:extLst>
            </p:cNvPr>
            <p:cNvSpPr>
              <a:spLocks noChangeShapeType="1"/>
            </p:cNvSpPr>
            <p:nvPr/>
          </p:nvSpPr>
          <p:spPr bwMode="auto">
            <a:xfrm>
              <a:off x="1073" y="3270"/>
              <a:ext cx="0" cy="6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859" name="Line 75">
              <a:extLst>
                <a:ext uri="{FF2B5EF4-FFF2-40B4-BE49-F238E27FC236}">
                  <a16:creationId xmlns:a16="http://schemas.microsoft.com/office/drawing/2014/main" id="{A1C795C3-2CCA-5BAF-6CC3-1F87C488FA08}"/>
                </a:ext>
              </a:extLst>
            </p:cNvPr>
            <p:cNvSpPr>
              <a:spLocks noChangeShapeType="1"/>
            </p:cNvSpPr>
            <p:nvPr/>
          </p:nvSpPr>
          <p:spPr bwMode="auto">
            <a:xfrm>
              <a:off x="1473" y="3270"/>
              <a:ext cx="0" cy="6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860" name="Rectangle 76">
              <a:extLst>
                <a:ext uri="{FF2B5EF4-FFF2-40B4-BE49-F238E27FC236}">
                  <a16:creationId xmlns:a16="http://schemas.microsoft.com/office/drawing/2014/main" id="{1578EAC9-533F-4C0B-9C8B-811501D83C44}"/>
                </a:ext>
              </a:extLst>
            </p:cNvPr>
            <p:cNvSpPr>
              <a:spLocks noChangeArrowheads="1"/>
            </p:cNvSpPr>
            <p:nvPr/>
          </p:nvSpPr>
          <p:spPr bwMode="auto">
            <a:xfrm>
              <a:off x="1073" y="3270"/>
              <a:ext cx="397" cy="60"/>
            </a:xfrm>
            <a:prstGeom prst="rect">
              <a:avLst/>
            </a:prstGeom>
            <a:solidFill>
              <a:srgbClr val="FF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sp>
          <p:nvSpPr>
            <p:cNvPr id="246861" name="Oval 77">
              <a:extLst>
                <a:ext uri="{FF2B5EF4-FFF2-40B4-BE49-F238E27FC236}">
                  <a16:creationId xmlns:a16="http://schemas.microsoft.com/office/drawing/2014/main" id="{E3B9EC60-3351-065C-53A3-BF3054CCCEB9}"/>
                </a:ext>
              </a:extLst>
            </p:cNvPr>
            <p:cNvSpPr>
              <a:spLocks noChangeArrowheads="1"/>
            </p:cNvSpPr>
            <p:nvPr/>
          </p:nvSpPr>
          <p:spPr bwMode="auto">
            <a:xfrm>
              <a:off x="1070" y="3199"/>
              <a:ext cx="400" cy="115"/>
            </a:xfrm>
            <a:prstGeom prst="ellipse">
              <a:avLst/>
            </a:prstGeom>
            <a:solidFill>
              <a:srgbClr val="FF0000"/>
            </a:solid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46862" name="Group 78">
              <a:extLst>
                <a:ext uri="{FF2B5EF4-FFF2-40B4-BE49-F238E27FC236}">
                  <a16:creationId xmlns:a16="http://schemas.microsoft.com/office/drawing/2014/main" id="{DE309D0D-40EE-EDE0-5B73-559BAC93A958}"/>
                </a:ext>
              </a:extLst>
            </p:cNvPr>
            <p:cNvGrpSpPr>
              <a:grpSpLocks/>
            </p:cNvGrpSpPr>
            <p:nvPr/>
          </p:nvGrpSpPr>
          <p:grpSpPr bwMode="auto">
            <a:xfrm>
              <a:off x="1166" y="3224"/>
              <a:ext cx="198" cy="68"/>
              <a:chOff x="2848" y="848"/>
              <a:chExt cx="140" cy="98"/>
            </a:xfrm>
          </p:grpSpPr>
          <p:sp>
            <p:nvSpPr>
              <p:cNvPr id="246863" name="Line 79">
                <a:extLst>
                  <a:ext uri="{FF2B5EF4-FFF2-40B4-BE49-F238E27FC236}">
                    <a16:creationId xmlns:a16="http://schemas.microsoft.com/office/drawing/2014/main" id="{EE4575D8-8237-87E5-1B7C-03F5A267A49A}"/>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864" name="Line 80">
                <a:extLst>
                  <a:ext uri="{FF2B5EF4-FFF2-40B4-BE49-F238E27FC236}">
                    <a16:creationId xmlns:a16="http://schemas.microsoft.com/office/drawing/2014/main" id="{5077AAA5-D890-6A3D-19C0-E8415FA59710}"/>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865" name="Line 81">
                <a:extLst>
                  <a:ext uri="{FF2B5EF4-FFF2-40B4-BE49-F238E27FC236}">
                    <a16:creationId xmlns:a16="http://schemas.microsoft.com/office/drawing/2014/main" id="{2E932893-3C91-309A-65BA-10852C5B8382}"/>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46866" name="Group 82">
              <a:extLst>
                <a:ext uri="{FF2B5EF4-FFF2-40B4-BE49-F238E27FC236}">
                  <a16:creationId xmlns:a16="http://schemas.microsoft.com/office/drawing/2014/main" id="{B88E00FD-8EFC-6C3B-D461-C969CE82B985}"/>
                </a:ext>
              </a:extLst>
            </p:cNvPr>
            <p:cNvGrpSpPr>
              <a:grpSpLocks/>
            </p:cNvGrpSpPr>
            <p:nvPr/>
          </p:nvGrpSpPr>
          <p:grpSpPr bwMode="auto">
            <a:xfrm flipV="1">
              <a:off x="1166" y="3223"/>
              <a:ext cx="198" cy="68"/>
              <a:chOff x="2848" y="848"/>
              <a:chExt cx="140" cy="98"/>
            </a:xfrm>
          </p:grpSpPr>
          <p:sp>
            <p:nvSpPr>
              <p:cNvPr id="246867" name="Line 83">
                <a:extLst>
                  <a:ext uri="{FF2B5EF4-FFF2-40B4-BE49-F238E27FC236}">
                    <a16:creationId xmlns:a16="http://schemas.microsoft.com/office/drawing/2014/main" id="{2D2333F1-43F6-6878-2A1C-2B386EB35957}"/>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868" name="Line 84">
                <a:extLst>
                  <a:ext uri="{FF2B5EF4-FFF2-40B4-BE49-F238E27FC236}">
                    <a16:creationId xmlns:a16="http://schemas.microsoft.com/office/drawing/2014/main" id="{0EB4387F-9CAD-411C-B261-165541F5EAD5}"/>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869" name="Line 85">
                <a:extLst>
                  <a:ext uri="{FF2B5EF4-FFF2-40B4-BE49-F238E27FC236}">
                    <a16:creationId xmlns:a16="http://schemas.microsoft.com/office/drawing/2014/main" id="{37B36687-698E-C10E-56E7-A2A09EADA573}"/>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46870" name="Group 86">
            <a:extLst>
              <a:ext uri="{FF2B5EF4-FFF2-40B4-BE49-F238E27FC236}">
                <a16:creationId xmlns:a16="http://schemas.microsoft.com/office/drawing/2014/main" id="{8B133F01-1848-2FD6-1FBC-FBF88FC2A4F0}"/>
              </a:ext>
            </a:extLst>
          </p:cNvPr>
          <p:cNvGrpSpPr>
            <a:grpSpLocks/>
          </p:cNvGrpSpPr>
          <p:nvPr/>
        </p:nvGrpSpPr>
        <p:grpSpPr bwMode="auto">
          <a:xfrm>
            <a:off x="3270250" y="4116388"/>
            <a:ext cx="639763" cy="282575"/>
            <a:chOff x="1070" y="3199"/>
            <a:chExt cx="403" cy="178"/>
          </a:xfrm>
        </p:grpSpPr>
        <p:sp>
          <p:nvSpPr>
            <p:cNvPr id="246871" name="Oval 87">
              <a:extLst>
                <a:ext uri="{FF2B5EF4-FFF2-40B4-BE49-F238E27FC236}">
                  <a16:creationId xmlns:a16="http://schemas.microsoft.com/office/drawing/2014/main" id="{31D7B71F-6616-A291-48B6-0E89D33DFDDD}"/>
                </a:ext>
              </a:extLst>
            </p:cNvPr>
            <p:cNvSpPr>
              <a:spLocks noChangeArrowheads="1"/>
            </p:cNvSpPr>
            <p:nvPr/>
          </p:nvSpPr>
          <p:spPr bwMode="auto">
            <a:xfrm>
              <a:off x="1073" y="3278"/>
              <a:ext cx="400" cy="99"/>
            </a:xfrm>
            <a:prstGeom prst="ellipse">
              <a:avLst/>
            </a:prstGeom>
            <a:solidFill>
              <a:srgbClr val="FF00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872" name="Line 88">
              <a:extLst>
                <a:ext uri="{FF2B5EF4-FFF2-40B4-BE49-F238E27FC236}">
                  <a16:creationId xmlns:a16="http://schemas.microsoft.com/office/drawing/2014/main" id="{A54F5937-4E17-1EE4-40EB-D154A5509B15}"/>
                </a:ext>
              </a:extLst>
            </p:cNvPr>
            <p:cNvSpPr>
              <a:spLocks noChangeShapeType="1"/>
            </p:cNvSpPr>
            <p:nvPr/>
          </p:nvSpPr>
          <p:spPr bwMode="auto">
            <a:xfrm>
              <a:off x="1073" y="3270"/>
              <a:ext cx="0" cy="6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873" name="Line 89">
              <a:extLst>
                <a:ext uri="{FF2B5EF4-FFF2-40B4-BE49-F238E27FC236}">
                  <a16:creationId xmlns:a16="http://schemas.microsoft.com/office/drawing/2014/main" id="{5BC9E3BC-BDFC-A070-6A8C-9E0077ED7920}"/>
                </a:ext>
              </a:extLst>
            </p:cNvPr>
            <p:cNvSpPr>
              <a:spLocks noChangeShapeType="1"/>
            </p:cNvSpPr>
            <p:nvPr/>
          </p:nvSpPr>
          <p:spPr bwMode="auto">
            <a:xfrm>
              <a:off x="1473" y="3270"/>
              <a:ext cx="0" cy="6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874" name="Rectangle 90">
              <a:extLst>
                <a:ext uri="{FF2B5EF4-FFF2-40B4-BE49-F238E27FC236}">
                  <a16:creationId xmlns:a16="http://schemas.microsoft.com/office/drawing/2014/main" id="{0F0B8A6A-098D-9442-86A3-5D86ABEF42CA}"/>
                </a:ext>
              </a:extLst>
            </p:cNvPr>
            <p:cNvSpPr>
              <a:spLocks noChangeArrowheads="1"/>
            </p:cNvSpPr>
            <p:nvPr/>
          </p:nvSpPr>
          <p:spPr bwMode="auto">
            <a:xfrm>
              <a:off x="1073" y="3270"/>
              <a:ext cx="397" cy="60"/>
            </a:xfrm>
            <a:prstGeom prst="rect">
              <a:avLst/>
            </a:prstGeom>
            <a:solidFill>
              <a:srgbClr val="FF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sp>
          <p:nvSpPr>
            <p:cNvPr id="246875" name="Oval 91">
              <a:extLst>
                <a:ext uri="{FF2B5EF4-FFF2-40B4-BE49-F238E27FC236}">
                  <a16:creationId xmlns:a16="http://schemas.microsoft.com/office/drawing/2014/main" id="{CBD2C86A-FB40-2E11-F99D-82089CE2DEA5}"/>
                </a:ext>
              </a:extLst>
            </p:cNvPr>
            <p:cNvSpPr>
              <a:spLocks noChangeArrowheads="1"/>
            </p:cNvSpPr>
            <p:nvPr/>
          </p:nvSpPr>
          <p:spPr bwMode="auto">
            <a:xfrm>
              <a:off x="1070" y="3199"/>
              <a:ext cx="400" cy="115"/>
            </a:xfrm>
            <a:prstGeom prst="ellipse">
              <a:avLst/>
            </a:prstGeom>
            <a:solidFill>
              <a:srgbClr val="FF0000"/>
            </a:solid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46876" name="Group 92">
              <a:extLst>
                <a:ext uri="{FF2B5EF4-FFF2-40B4-BE49-F238E27FC236}">
                  <a16:creationId xmlns:a16="http://schemas.microsoft.com/office/drawing/2014/main" id="{FF613EF4-E163-032C-E504-D0E2DC4F15F5}"/>
                </a:ext>
              </a:extLst>
            </p:cNvPr>
            <p:cNvGrpSpPr>
              <a:grpSpLocks/>
            </p:cNvGrpSpPr>
            <p:nvPr/>
          </p:nvGrpSpPr>
          <p:grpSpPr bwMode="auto">
            <a:xfrm>
              <a:off x="1166" y="3224"/>
              <a:ext cx="198" cy="68"/>
              <a:chOff x="2848" y="848"/>
              <a:chExt cx="140" cy="98"/>
            </a:xfrm>
          </p:grpSpPr>
          <p:sp>
            <p:nvSpPr>
              <p:cNvPr id="246877" name="Line 93">
                <a:extLst>
                  <a:ext uri="{FF2B5EF4-FFF2-40B4-BE49-F238E27FC236}">
                    <a16:creationId xmlns:a16="http://schemas.microsoft.com/office/drawing/2014/main" id="{6849EE15-D2FD-CCE3-B03F-329A139738B6}"/>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878" name="Line 94">
                <a:extLst>
                  <a:ext uri="{FF2B5EF4-FFF2-40B4-BE49-F238E27FC236}">
                    <a16:creationId xmlns:a16="http://schemas.microsoft.com/office/drawing/2014/main" id="{3CFFC082-70C4-CBF1-F06F-C80DF656D519}"/>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879" name="Line 95">
                <a:extLst>
                  <a:ext uri="{FF2B5EF4-FFF2-40B4-BE49-F238E27FC236}">
                    <a16:creationId xmlns:a16="http://schemas.microsoft.com/office/drawing/2014/main" id="{8A80C0C2-5D4F-6000-ABEF-61D389DF62C8}"/>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46880" name="Group 96">
              <a:extLst>
                <a:ext uri="{FF2B5EF4-FFF2-40B4-BE49-F238E27FC236}">
                  <a16:creationId xmlns:a16="http://schemas.microsoft.com/office/drawing/2014/main" id="{B4F8FDFB-60EA-B5FF-72DB-4998EC193385}"/>
                </a:ext>
              </a:extLst>
            </p:cNvPr>
            <p:cNvGrpSpPr>
              <a:grpSpLocks/>
            </p:cNvGrpSpPr>
            <p:nvPr/>
          </p:nvGrpSpPr>
          <p:grpSpPr bwMode="auto">
            <a:xfrm flipV="1">
              <a:off x="1166" y="3223"/>
              <a:ext cx="198" cy="68"/>
              <a:chOff x="2848" y="848"/>
              <a:chExt cx="140" cy="98"/>
            </a:xfrm>
          </p:grpSpPr>
          <p:sp>
            <p:nvSpPr>
              <p:cNvPr id="246881" name="Line 97">
                <a:extLst>
                  <a:ext uri="{FF2B5EF4-FFF2-40B4-BE49-F238E27FC236}">
                    <a16:creationId xmlns:a16="http://schemas.microsoft.com/office/drawing/2014/main" id="{4CAD6F73-5BD5-0309-3793-DF8F58740E33}"/>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882" name="Line 98">
                <a:extLst>
                  <a:ext uri="{FF2B5EF4-FFF2-40B4-BE49-F238E27FC236}">
                    <a16:creationId xmlns:a16="http://schemas.microsoft.com/office/drawing/2014/main" id="{6B58A59B-CB62-08C5-AD8B-7F544FFFD1B2}"/>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883" name="Line 99">
                <a:extLst>
                  <a:ext uri="{FF2B5EF4-FFF2-40B4-BE49-F238E27FC236}">
                    <a16:creationId xmlns:a16="http://schemas.microsoft.com/office/drawing/2014/main" id="{2A403EBB-AE47-8422-F89A-E3410150B30C}"/>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46884" name="Group 100">
            <a:extLst>
              <a:ext uri="{FF2B5EF4-FFF2-40B4-BE49-F238E27FC236}">
                <a16:creationId xmlns:a16="http://schemas.microsoft.com/office/drawing/2014/main" id="{C4BF27F3-A162-3513-FCF9-8EBF17BADC44}"/>
              </a:ext>
            </a:extLst>
          </p:cNvPr>
          <p:cNvGrpSpPr>
            <a:grpSpLocks/>
          </p:cNvGrpSpPr>
          <p:nvPr/>
        </p:nvGrpSpPr>
        <p:grpSpPr bwMode="auto">
          <a:xfrm>
            <a:off x="4117975" y="4592638"/>
            <a:ext cx="639763" cy="282575"/>
            <a:chOff x="1070" y="3199"/>
            <a:chExt cx="403" cy="178"/>
          </a:xfrm>
        </p:grpSpPr>
        <p:sp>
          <p:nvSpPr>
            <p:cNvPr id="246885" name="Oval 101">
              <a:extLst>
                <a:ext uri="{FF2B5EF4-FFF2-40B4-BE49-F238E27FC236}">
                  <a16:creationId xmlns:a16="http://schemas.microsoft.com/office/drawing/2014/main" id="{E0847B9B-47A4-4153-8F9A-B6F4275CA8A6}"/>
                </a:ext>
              </a:extLst>
            </p:cNvPr>
            <p:cNvSpPr>
              <a:spLocks noChangeArrowheads="1"/>
            </p:cNvSpPr>
            <p:nvPr/>
          </p:nvSpPr>
          <p:spPr bwMode="auto">
            <a:xfrm>
              <a:off x="1073" y="3278"/>
              <a:ext cx="400" cy="99"/>
            </a:xfrm>
            <a:prstGeom prst="ellipse">
              <a:avLst/>
            </a:prstGeom>
            <a:solidFill>
              <a:srgbClr val="FF00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886" name="Line 102">
              <a:extLst>
                <a:ext uri="{FF2B5EF4-FFF2-40B4-BE49-F238E27FC236}">
                  <a16:creationId xmlns:a16="http://schemas.microsoft.com/office/drawing/2014/main" id="{CA16395D-DDDA-D8AE-29B7-152C78E935F7}"/>
                </a:ext>
              </a:extLst>
            </p:cNvPr>
            <p:cNvSpPr>
              <a:spLocks noChangeShapeType="1"/>
            </p:cNvSpPr>
            <p:nvPr/>
          </p:nvSpPr>
          <p:spPr bwMode="auto">
            <a:xfrm>
              <a:off x="1073" y="3270"/>
              <a:ext cx="0" cy="6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887" name="Line 103">
              <a:extLst>
                <a:ext uri="{FF2B5EF4-FFF2-40B4-BE49-F238E27FC236}">
                  <a16:creationId xmlns:a16="http://schemas.microsoft.com/office/drawing/2014/main" id="{4B002E4B-805E-5F2D-06FE-4D8817EDE209}"/>
                </a:ext>
              </a:extLst>
            </p:cNvPr>
            <p:cNvSpPr>
              <a:spLocks noChangeShapeType="1"/>
            </p:cNvSpPr>
            <p:nvPr/>
          </p:nvSpPr>
          <p:spPr bwMode="auto">
            <a:xfrm>
              <a:off x="1473" y="3270"/>
              <a:ext cx="0" cy="6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888" name="Rectangle 104">
              <a:extLst>
                <a:ext uri="{FF2B5EF4-FFF2-40B4-BE49-F238E27FC236}">
                  <a16:creationId xmlns:a16="http://schemas.microsoft.com/office/drawing/2014/main" id="{99658EA9-FD3C-466D-4812-3F345DBCF210}"/>
                </a:ext>
              </a:extLst>
            </p:cNvPr>
            <p:cNvSpPr>
              <a:spLocks noChangeArrowheads="1"/>
            </p:cNvSpPr>
            <p:nvPr/>
          </p:nvSpPr>
          <p:spPr bwMode="auto">
            <a:xfrm>
              <a:off x="1073" y="3270"/>
              <a:ext cx="397" cy="60"/>
            </a:xfrm>
            <a:prstGeom prst="rect">
              <a:avLst/>
            </a:prstGeom>
            <a:solidFill>
              <a:srgbClr val="FF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sp>
          <p:nvSpPr>
            <p:cNvPr id="246889" name="Oval 105">
              <a:extLst>
                <a:ext uri="{FF2B5EF4-FFF2-40B4-BE49-F238E27FC236}">
                  <a16:creationId xmlns:a16="http://schemas.microsoft.com/office/drawing/2014/main" id="{3EFF969B-69BB-A523-5A8F-084C3653CC00}"/>
                </a:ext>
              </a:extLst>
            </p:cNvPr>
            <p:cNvSpPr>
              <a:spLocks noChangeArrowheads="1"/>
            </p:cNvSpPr>
            <p:nvPr/>
          </p:nvSpPr>
          <p:spPr bwMode="auto">
            <a:xfrm>
              <a:off x="1070" y="3199"/>
              <a:ext cx="400" cy="115"/>
            </a:xfrm>
            <a:prstGeom prst="ellipse">
              <a:avLst/>
            </a:prstGeom>
            <a:solidFill>
              <a:srgbClr val="FF0000"/>
            </a:solid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46890" name="Group 106">
              <a:extLst>
                <a:ext uri="{FF2B5EF4-FFF2-40B4-BE49-F238E27FC236}">
                  <a16:creationId xmlns:a16="http://schemas.microsoft.com/office/drawing/2014/main" id="{D6AD352B-267B-0E7D-12D5-9EB45513DE00}"/>
                </a:ext>
              </a:extLst>
            </p:cNvPr>
            <p:cNvGrpSpPr>
              <a:grpSpLocks/>
            </p:cNvGrpSpPr>
            <p:nvPr/>
          </p:nvGrpSpPr>
          <p:grpSpPr bwMode="auto">
            <a:xfrm>
              <a:off x="1166" y="3224"/>
              <a:ext cx="198" cy="68"/>
              <a:chOff x="2848" y="848"/>
              <a:chExt cx="140" cy="98"/>
            </a:xfrm>
          </p:grpSpPr>
          <p:sp>
            <p:nvSpPr>
              <p:cNvPr id="246891" name="Line 107">
                <a:extLst>
                  <a:ext uri="{FF2B5EF4-FFF2-40B4-BE49-F238E27FC236}">
                    <a16:creationId xmlns:a16="http://schemas.microsoft.com/office/drawing/2014/main" id="{BF25A6CA-2CAB-E287-F698-7A525700945E}"/>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892" name="Line 108">
                <a:extLst>
                  <a:ext uri="{FF2B5EF4-FFF2-40B4-BE49-F238E27FC236}">
                    <a16:creationId xmlns:a16="http://schemas.microsoft.com/office/drawing/2014/main" id="{BF69570D-67E4-32C6-536C-B9D79E76BB69}"/>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893" name="Line 109">
                <a:extLst>
                  <a:ext uri="{FF2B5EF4-FFF2-40B4-BE49-F238E27FC236}">
                    <a16:creationId xmlns:a16="http://schemas.microsoft.com/office/drawing/2014/main" id="{7FA2BC2C-5876-E399-6E18-A66DA380EC22}"/>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46894" name="Group 110">
              <a:extLst>
                <a:ext uri="{FF2B5EF4-FFF2-40B4-BE49-F238E27FC236}">
                  <a16:creationId xmlns:a16="http://schemas.microsoft.com/office/drawing/2014/main" id="{37BB86C0-4593-7E8D-D00C-17E4F7198C02}"/>
                </a:ext>
              </a:extLst>
            </p:cNvPr>
            <p:cNvGrpSpPr>
              <a:grpSpLocks/>
            </p:cNvGrpSpPr>
            <p:nvPr/>
          </p:nvGrpSpPr>
          <p:grpSpPr bwMode="auto">
            <a:xfrm flipV="1">
              <a:off x="1166" y="3223"/>
              <a:ext cx="198" cy="68"/>
              <a:chOff x="2848" y="848"/>
              <a:chExt cx="140" cy="98"/>
            </a:xfrm>
          </p:grpSpPr>
          <p:sp>
            <p:nvSpPr>
              <p:cNvPr id="246895" name="Line 111">
                <a:extLst>
                  <a:ext uri="{FF2B5EF4-FFF2-40B4-BE49-F238E27FC236}">
                    <a16:creationId xmlns:a16="http://schemas.microsoft.com/office/drawing/2014/main" id="{FC3C220A-C230-7ACE-533B-AC5B9EB8B468}"/>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896" name="Line 112">
                <a:extLst>
                  <a:ext uri="{FF2B5EF4-FFF2-40B4-BE49-F238E27FC236}">
                    <a16:creationId xmlns:a16="http://schemas.microsoft.com/office/drawing/2014/main" id="{53E476DB-E398-8CA8-10F7-73DDACE83278}"/>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897" name="Line 113">
                <a:extLst>
                  <a:ext uri="{FF2B5EF4-FFF2-40B4-BE49-F238E27FC236}">
                    <a16:creationId xmlns:a16="http://schemas.microsoft.com/office/drawing/2014/main" id="{A2DC9CAC-CED2-D928-5137-33ECB3BE8B6E}"/>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46898" name="Group 114">
            <a:extLst>
              <a:ext uri="{FF2B5EF4-FFF2-40B4-BE49-F238E27FC236}">
                <a16:creationId xmlns:a16="http://schemas.microsoft.com/office/drawing/2014/main" id="{C9554002-E44F-C8E7-B9BE-2147AFCC8DE5}"/>
              </a:ext>
            </a:extLst>
          </p:cNvPr>
          <p:cNvGrpSpPr>
            <a:grpSpLocks/>
          </p:cNvGrpSpPr>
          <p:nvPr/>
        </p:nvGrpSpPr>
        <p:grpSpPr bwMode="auto">
          <a:xfrm>
            <a:off x="5918200" y="4697413"/>
            <a:ext cx="639763" cy="282575"/>
            <a:chOff x="1070" y="3199"/>
            <a:chExt cx="403" cy="178"/>
          </a:xfrm>
        </p:grpSpPr>
        <p:sp>
          <p:nvSpPr>
            <p:cNvPr id="246899" name="Oval 115">
              <a:extLst>
                <a:ext uri="{FF2B5EF4-FFF2-40B4-BE49-F238E27FC236}">
                  <a16:creationId xmlns:a16="http://schemas.microsoft.com/office/drawing/2014/main" id="{29B1C18D-0F60-D67C-9C2A-E963FD1B7B10}"/>
                </a:ext>
              </a:extLst>
            </p:cNvPr>
            <p:cNvSpPr>
              <a:spLocks noChangeArrowheads="1"/>
            </p:cNvSpPr>
            <p:nvPr/>
          </p:nvSpPr>
          <p:spPr bwMode="auto">
            <a:xfrm>
              <a:off x="1073" y="3278"/>
              <a:ext cx="400" cy="99"/>
            </a:xfrm>
            <a:prstGeom prst="ellipse">
              <a:avLst/>
            </a:prstGeom>
            <a:solidFill>
              <a:srgbClr val="FF00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900" name="Line 116">
              <a:extLst>
                <a:ext uri="{FF2B5EF4-FFF2-40B4-BE49-F238E27FC236}">
                  <a16:creationId xmlns:a16="http://schemas.microsoft.com/office/drawing/2014/main" id="{18DBE7B1-69E7-1A8F-3EE0-42EEF51E3B09}"/>
                </a:ext>
              </a:extLst>
            </p:cNvPr>
            <p:cNvSpPr>
              <a:spLocks noChangeShapeType="1"/>
            </p:cNvSpPr>
            <p:nvPr/>
          </p:nvSpPr>
          <p:spPr bwMode="auto">
            <a:xfrm>
              <a:off x="1073" y="3270"/>
              <a:ext cx="0" cy="6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901" name="Line 117">
              <a:extLst>
                <a:ext uri="{FF2B5EF4-FFF2-40B4-BE49-F238E27FC236}">
                  <a16:creationId xmlns:a16="http://schemas.microsoft.com/office/drawing/2014/main" id="{E2DE7704-0CE1-B57E-F1F1-4E6B3B1379B2}"/>
                </a:ext>
              </a:extLst>
            </p:cNvPr>
            <p:cNvSpPr>
              <a:spLocks noChangeShapeType="1"/>
            </p:cNvSpPr>
            <p:nvPr/>
          </p:nvSpPr>
          <p:spPr bwMode="auto">
            <a:xfrm>
              <a:off x="1473" y="3270"/>
              <a:ext cx="0" cy="6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902" name="Rectangle 118">
              <a:extLst>
                <a:ext uri="{FF2B5EF4-FFF2-40B4-BE49-F238E27FC236}">
                  <a16:creationId xmlns:a16="http://schemas.microsoft.com/office/drawing/2014/main" id="{FE369985-7CA7-4F25-B530-375ADCAF2C43}"/>
                </a:ext>
              </a:extLst>
            </p:cNvPr>
            <p:cNvSpPr>
              <a:spLocks noChangeArrowheads="1"/>
            </p:cNvSpPr>
            <p:nvPr/>
          </p:nvSpPr>
          <p:spPr bwMode="auto">
            <a:xfrm>
              <a:off x="1073" y="3270"/>
              <a:ext cx="397" cy="60"/>
            </a:xfrm>
            <a:prstGeom prst="rect">
              <a:avLst/>
            </a:prstGeom>
            <a:solidFill>
              <a:srgbClr val="FF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sp>
          <p:nvSpPr>
            <p:cNvPr id="246903" name="Oval 119">
              <a:extLst>
                <a:ext uri="{FF2B5EF4-FFF2-40B4-BE49-F238E27FC236}">
                  <a16:creationId xmlns:a16="http://schemas.microsoft.com/office/drawing/2014/main" id="{CC0197C3-2B31-B9B3-DE34-6BBE5C1BB98F}"/>
                </a:ext>
              </a:extLst>
            </p:cNvPr>
            <p:cNvSpPr>
              <a:spLocks noChangeArrowheads="1"/>
            </p:cNvSpPr>
            <p:nvPr/>
          </p:nvSpPr>
          <p:spPr bwMode="auto">
            <a:xfrm>
              <a:off x="1070" y="3199"/>
              <a:ext cx="400" cy="115"/>
            </a:xfrm>
            <a:prstGeom prst="ellipse">
              <a:avLst/>
            </a:prstGeom>
            <a:solidFill>
              <a:srgbClr val="FF0000"/>
            </a:solid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46904" name="Group 120">
              <a:extLst>
                <a:ext uri="{FF2B5EF4-FFF2-40B4-BE49-F238E27FC236}">
                  <a16:creationId xmlns:a16="http://schemas.microsoft.com/office/drawing/2014/main" id="{55B55FC0-BAAE-0854-BD07-3BD8E380170E}"/>
                </a:ext>
              </a:extLst>
            </p:cNvPr>
            <p:cNvGrpSpPr>
              <a:grpSpLocks/>
            </p:cNvGrpSpPr>
            <p:nvPr/>
          </p:nvGrpSpPr>
          <p:grpSpPr bwMode="auto">
            <a:xfrm>
              <a:off x="1166" y="3224"/>
              <a:ext cx="198" cy="68"/>
              <a:chOff x="2848" y="848"/>
              <a:chExt cx="140" cy="98"/>
            </a:xfrm>
          </p:grpSpPr>
          <p:sp>
            <p:nvSpPr>
              <p:cNvPr id="246905" name="Line 121">
                <a:extLst>
                  <a:ext uri="{FF2B5EF4-FFF2-40B4-BE49-F238E27FC236}">
                    <a16:creationId xmlns:a16="http://schemas.microsoft.com/office/drawing/2014/main" id="{A1314936-7A30-316D-B7B9-AA72D66DF357}"/>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906" name="Line 122">
                <a:extLst>
                  <a:ext uri="{FF2B5EF4-FFF2-40B4-BE49-F238E27FC236}">
                    <a16:creationId xmlns:a16="http://schemas.microsoft.com/office/drawing/2014/main" id="{B1B56BA9-E644-4637-531D-AE2365616DD6}"/>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907" name="Line 123">
                <a:extLst>
                  <a:ext uri="{FF2B5EF4-FFF2-40B4-BE49-F238E27FC236}">
                    <a16:creationId xmlns:a16="http://schemas.microsoft.com/office/drawing/2014/main" id="{ED42775F-E452-357C-E106-62BAF2034574}"/>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46908" name="Group 124">
              <a:extLst>
                <a:ext uri="{FF2B5EF4-FFF2-40B4-BE49-F238E27FC236}">
                  <a16:creationId xmlns:a16="http://schemas.microsoft.com/office/drawing/2014/main" id="{C1DBA57A-4D0E-35C8-DFC7-D7DB12E840F2}"/>
                </a:ext>
              </a:extLst>
            </p:cNvPr>
            <p:cNvGrpSpPr>
              <a:grpSpLocks/>
            </p:cNvGrpSpPr>
            <p:nvPr/>
          </p:nvGrpSpPr>
          <p:grpSpPr bwMode="auto">
            <a:xfrm flipV="1">
              <a:off x="1166" y="3223"/>
              <a:ext cx="198" cy="68"/>
              <a:chOff x="2848" y="848"/>
              <a:chExt cx="140" cy="98"/>
            </a:xfrm>
          </p:grpSpPr>
          <p:sp>
            <p:nvSpPr>
              <p:cNvPr id="246909" name="Line 125">
                <a:extLst>
                  <a:ext uri="{FF2B5EF4-FFF2-40B4-BE49-F238E27FC236}">
                    <a16:creationId xmlns:a16="http://schemas.microsoft.com/office/drawing/2014/main" id="{D1AA8757-0A0B-9FC6-5958-867387797465}"/>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910" name="Line 126">
                <a:extLst>
                  <a:ext uri="{FF2B5EF4-FFF2-40B4-BE49-F238E27FC236}">
                    <a16:creationId xmlns:a16="http://schemas.microsoft.com/office/drawing/2014/main" id="{90E84AF5-FE35-B30C-49B9-7500C751E847}"/>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911" name="Line 127">
                <a:extLst>
                  <a:ext uri="{FF2B5EF4-FFF2-40B4-BE49-F238E27FC236}">
                    <a16:creationId xmlns:a16="http://schemas.microsoft.com/office/drawing/2014/main" id="{CE38DB68-DD00-A99F-66FC-A8C69B8C36DF}"/>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46912" name="Group 128">
            <a:extLst>
              <a:ext uri="{FF2B5EF4-FFF2-40B4-BE49-F238E27FC236}">
                <a16:creationId xmlns:a16="http://schemas.microsoft.com/office/drawing/2014/main" id="{8D9A5E72-B141-0D8C-C91D-8200B7B1B793}"/>
              </a:ext>
            </a:extLst>
          </p:cNvPr>
          <p:cNvGrpSpPr>
            <a:grpSpLocks/>
          </p:cNvGrpSpPr>
          <p:nvPr/>
        </p:nvGrpSpPr>
        <p:grpSpPr bwMode="auto">
          <a:xfrm>
            <a:off x="6775450" y="5087938"/>
            <a:ext cx="639763" cy="282575"/>
            <a:chOff x="1070" y="3199"/>
            <a:chExt cx="403" cy="178"/>
          </a:xfrm>
        </p:grpSpPr>
        <p:sp>
          <p:nvSpPr>
            <p:cNvPr id="246913" name="Oval 129">
              <a:extLst>
                <a:ext uri="{FF2B5EF4-FFF2-40B4-BE49-F238E27FC236}">
                  <a16:creationId xmlns:a16="http://schemas.microsoft.com/office/drawing/2014/main" id="{85B1C2CC-B241-EBAF-0B8A-289ED81376C7}"/>
                </a:ext>
              </a:extLst>
            </p:cNvPr>
            <p:cNvSpPr>
              <a:spLocks noChangeArrowheads="1"/>
            </p:cNvSpPr>
            <p:nvPr/>
          </p:nvSpPr>
          <p:spPr bwMode="auto">
            <a:xfrm>
              <a:off x="1073" y="3278"/>
              <a:ext cx="400" cy="99"/>
            </a:xfrm>
            <a:prstGeom prst="ellipse">
              <a:avLst/>
            </a:prstGeom>
            <a:solidFill>
              <a:srgbClr val="FF00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914" name="Line 130">
              <a:extLst>
                <a:ext uri="{FF2B5EF4-FFF2-40B4-BE49-F238E27FC236}">
                  <a16:creationId xmlns:a16="http://schemas.microsoft.com/office/drawing/2014/main" id="{AA11DB52-84B8-9129-05AF-0C4FC6A96E20}"/>
                </a:ext>
              </a:extLst>
            </p:cNvPr>
            <p:cNvSpPr>
              <a:spLocks noChangeShapeType="1"/>
            </p:cNvSpPr>
            <p:nvPr/>
          </p:nvSpPr>
          <p:spPr bwMode="auto">
            <a:xfrm>
              <a:off x="1073" y="3270"/>
              <a:ext cx="0" cy="6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915" name="Line 131">
              <a:extLst>
                <a:ext uri="{FF2B5EF4-FFF2-40B4-BE49-F238E27FC236}">
                  <a16:creationId xmlns:a16="http://schemas.microsoft.com/office/drawing/2014/main" id="{84E1226F-C14C-76FB-1D12-10B90FAE94EB}"/>
                </a:ext>
              </a:extLst>
            </p:cNvPr>
            <p:cNvSpPr>
              <a:spLocks noChangeShapeType="1"/>
            </p:cNvSpPr>
            <p:nvPr/>
          </p:nvSpPr>
          <p:spPr bwMode="auto">
            <a:xfrm>
              <a:off x="1473" y="3270"/>
              <a:ext cx="0" cy="6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916" name="Rectangle 132">
              <a:extLst>
                <a:ext uri="{FF2B5EF4-FFF2-40B4-BE49-F238E27FC236}">
                  <a16:creationId xmlns:a16="http://schemas.microsoft.com/office/drawing/2014/main" id="{C8C156BC-02E6-D54E-04D1-F457EF34852C}"/>
                </a:ext>
              </a:extLst>
            </p:cNvPr>
            <p:cNvSpPr>
              <a:spLocks noChangeArrowheads="1"/>
            </p:cNvSpPr>
            <p:nvPr/>
          </p:nvSpPr>
          <p:spPr bwMode="auto">
            <a:xfrm>
              <a:off x="1073" y="3270"/>
              <a:ext cx="397" cy="60"/>
            </a:xfrm>
            <a:prstGeom prst="rect">
              <a:avLst/>
            </a:prstGeom>
            <a:solidFill>
              <a:srgbClr val="FF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sp>
          <p:nvSpPr>
            <p:cNvPr id="246917" name="Oval 133">
              <a:extLst>
                <a:ext uri="{FF2B5EF4-FFF2-40B4-BE49-F238E27FC236}">
                  <a16:creationId xmlns:a16="http://schemas.microsoft.com/office/drawing/2014/main" id="{FBC5889D-F4A5-842C-9203-022D456A4725}"/>
                </a:ext>
              </a:extLst>
            </p:cNvPr>
            <p:cNvSpPr>
              <a:spLocks noChangeArrowheads="1"/>
            </p:cNvSpPr>
            <p:nvPr/>
          </p:nvSpPr>
          <p:spPr bwMode="auto">
            <a:xfrm>
              <a:off x="1070" y="3199"/>
              <a:ext cx="400" cy="115"/>
            </a:xfrm>
            <a:prstGeom prst="ellipse">
              <a:avLst/>
            </a:prstGeom>
            <a:solidFill>
              <a:srgbClr val="FF0000"/>
            </a:solid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46918" name="Group 134">
              <a:extLst>
                <a:ext uri="{FF2B5EF4-FFF2-40B4-BE49-F238E27FC236}">
                  <a16:creationId xmlns:a16="http://schemas.microsoft.com/office/drawing/2014/main" id="{C334AAEE-CF72-9C04-F118-2E2280E16860}"/>
                </a:ext>
              </a:extLst>
            </p:cNvPr>
            <p:cNvGrpSpPr>
              <a:grpSpLocks/>
            </p:cNvGrpSpPr>
            <p:nvPr/>
          </p:nvGrpSpPr>
          <p:grpSpPr bwMode="auto">
            <a:xfrm>
              <a:off x="1166" y="3224"/>
              <a:ext cx="198" cy="68"/>
              <a:chOff x="2848" y="848"/>
              <a:chExt cx="140" cy="98"/>
            </a:xfrm>
          </p:grpSpPr>
          <p:sp>
            <p:nvSpPr>
              <p:cNvPr id="246919" name="Line 135">
                <a:extLst>
                  <a:ext uri="{FF2B5EF4-FFF2-40B4-BE49-F238E27FC236}">
                    <a16:creationId xmlns:a16="http://schemas.microsoft.com/office/drawing/2014/main" id="{1535648B-318C-3043-E370-BD5B96F6BD09}"/>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920" name="Line 136">
                <a:extLst>
                  <a:ext uri="{FF2B5EF4-FFF2-40B4-BE49-F238E27FC236}">
                    <a16:creationId xmlns:a16="http://schemas.microsoft.com/office/drawing/2014/main" id="{A3135705-00CE-4CDE-DFFA-56BC38FE40D7}"/>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921" name="Line 137">
                <a:extLst>
                  <a:ext uri="{FF2B5EF4-FFF2-40B4-BE49-F238E27FC236}">
                    <a16:creationId xmlns:a16="http://schemas.microsoft.com/office/drawing/2014/main" id="{16EC045D-6C81-7012-F2B5-8CB9B8E33CBD}"/>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46922" name="Group 138">
              <a:extLst>
                <a:ext uri="{FF2B5EF4-FFF2-40B4-BE49-F238E27FC236}">
                  <a16:creationId xmlns:a16="http://schemas.microsoft.com/office/drawing/2014/main" id="{509C3805-0D32-E229-3942-6E22C783E9C2}"/>
                </a:ext>
              </a:extLst>
            </p:cNvPr>
            <p:cNvGrpSpPr>
              <a:grpSpLocks/>
            </p:cNvGrpSpPr>
            <p:nvPr/>
          </p:nvGrpSpPr>
          <p:grpSpPr bwMode="auto">
            <a:xfrm flipV="1">
              <a:off x="1166" y="3223"/>
              <a:ext cx="198" cy="68"/>
              <a:chOff x="2848" y="848"/>
              <a:chExt cx="140" cy="98"/>
            </a:xfrm>
          </p:grpSpPr>
          <p:sp>
            <p:nvSpPr>
              <p:cNvPr id="246923" name="Line 139">
                <a:extLst>
                  <a:ext uri="{FF2B5EF4-FFF2-40B4-BE49-F238E27FC236}">
                    <a16:creationId xmlns:a16="http://schemas.microsoft.com/office/drawing/2014/main" id="{EBDEE9D2-4E9D-2CBE-7CAE-60E2F5D49A14}"/>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924" name="Line 140">
                <a:extLst>
                  <a:ext uri="{FF2B5EF4-FFF2-40B4-BE49-F238E27FC236}">
                    <a16:creationId xmlns:a16="http://schemas.microsoft.com/office/drawing/2014/main" id="{39597D2B-4C6F-4D01-7C50-DB7ACFBE95AE}"/>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925" name="Line 141">
                <a:extLst>
                  <a:ext uri="{FF2B5EF4-FFF2-40B4-BE49-F238E27FC236}">
                    <a16:creationId xmlns:a16="http://schemas.microsoft.com/office/drawing/2014/main" id="{AC99DA10-6010-AE3F-FD2A-6896148780E3}"/>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46926" name="Group 142">
            <a:extLst>
              <a:ext uri="{FF2B5EF4-FFF2-40B4-BE49-F238E27FC236}">
                <a16:creationId xmlns:a16="http://schemas.microsoft.com/office/drawing/2014/main" id="{2C14E3DD-5F0A-A665-8830-E724A7CA8A8E}"/>
              </a:ext>
            </a:extLst>
          </p:cNvPr>
          <p:cNvGrpSpPr>
            <a:grpSpLocks/>
          </p:cNvGrpSpPr>
          <p:nvPr/>
        </p:nvGrpSpPr>
        <p:grpSpPr bwMode="auto">
          <a:xfrm>
            <a:off x="4252913" y="3629025"/>
            <a:ext cx="604837" cy="347663"/>
            <a:chOff x="3600" y="219"/>
            <a:chExt cx="360" cy="175"/>
          </a:xfrm>
        </p:grpSpPr>
        <p:sp>
          <p:nvSpPr>
            <p:cNvPr id="246927" name="Oval 143">
              <a:extLst>
                <a:ext uri="{FF2B5EF4-FFF2-40B4-BE49-F238E27FC236}">
                  <a16:creationId xmlns:a16="http://schemas.microsoft.com/office/drawing/2014/main" id="{89A299CA-0FD9-01EF-B52E-EDB62071EF06}"/>
                </a:ext>
              </a:extLst>
            </p:cNvPr>
            <p:cNvSpPr>
              <a:spLocks noChangeArrowheads="1"/>
            </p:cNvSpPr>
            <p:nvPr/>
          </p:nvSpPr>
          <p:spPr bwMode="auto">
            <a:xfrm>
              <a:off x="3603" y="297"/>
              <a:ext cx="357" cy="97"/>
            </a:xfrm>
            <a:prstGeom prst="ellipse">
              <a:avLst/>
            </a:prstGeom>
            <a:solidFill>
              <a:schemeClr val="fo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928" name="Line 144">
              <a:extLst>
                <a:ext uri="{FF2B5EF4-FFF2-40B4-BE49-F238E27FC236}">
                  <a16:creationId xmlns:a16="http://schemas.microsoft.com/office/drawing/2014/main" id="{B7927556-BFE5-3369-86DF-6AC42D38EFE2}"/>
                </a:ext>
              </a:extLst>
            </p:cNvPr>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929" name="Line 145">
              <a:extLst>
                <a:ext uri="{FF2B5EF4-FFF2-40B4-BE49-F238E27FC236}">
                  <a16:creationId xmlns:a16="http://schemas.microsoft.com/office/drawing/2014/main" id="{D8A95F3E-2BA0-A54E-D887-D5C89592DCD0}"/>
                </a:ext>
              </a:extLst>
            </p:cNvPr>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930" name="Rectangle 146">
              <a:extLst>
                <a:ext uri="{FF2B5EF4-FFF2-40B4-BE49-F238E27FC236}">
                  <a16:creationId xmlns:a16="http://schemas.microsoft.com/office/drawing/2014/main" id="{22ED423B-67EF-11C6-0B53-8B1EEF136565}"/>
                </a:ext>
              </a:extLst>
            </p:cNvPr>
            <p:cNvSpPr>
              <a:spLocks noChangeArrowheads="1"/>
            </p:cNvSpPr>
            <p:nvPr/>
          </p:nvSpPr>
          <p:spPr bwMode="auto">
            <a:xfrm>
              <a:off x="3603" y="289"/>
              <a:ext cx="354" cy="59"/>
            </a:xfrm>
            <a:prstGeom prst="rect">
              <a:avLst/>
            </a:prstGeom>
            <a:solidFill>
              <a:schemeClr val="fo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sp>
          <p:nvSpPr>
            <p:cNvPr id="246931" name="Oval 147">
              <a:extLst>
                <a:ext uri="{FF2B5EF4-FFF2-40B4-BE49-F238E27FC236}">
                  <a16:creationId xmlns:a16="http://schemas.microsoft.com/office/drawing/2014/main" id="{B70A0C62-AE07-88DF-A5DC-F55F6C923794}"/>
                </a:ext>
              </a:extLst>
            </p:cNvPr>
            <p:cNvSpPr>
              <a:spLocks noChangeArrowheads="1"/>
            </p:cNvSpPr>
            <p:nvPr/>
          </p:nvSpPr>
          <p:spPr bwMode="auto">
            <a:xfrm>
              <a:off x="3600" y="219"/>
              <a:ext cx="357" cy="113"/>
            </a:xfrm>
            <a:prstGeom prst="ellipse">
              <a:avLst/>
            </a:prstGeom>
            <a:solidFill>
              <a:schemeClr val="fo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46932" name="Group 148">
              <a:extLst>
                <a:ext uri="{FF2B5EF4-FFF2-40B4-BE49-F238E27FC236}">
                  <a16:creationId xmlns:a16="http://schemas.microsoft.com/office/drawing/2014/main" id="{AABBED75-6BBA-A92F-4F1F-0FA6972FECD1}"/>
                </a:ext>
              </a:extLst>
            </p:cNvPr>
            <p:cNvGrpSpPr>
              <a:grpSpLocks/>
            </p:cNvGrpSpPr>
            <p:nvPr/>
          </p:nvGrpSpPr>
          <p:grpSpPr bwMode="auto">
            <a:xfrm>
              <a:off x="3686" y="244"/>
              <a:ext cx="177" cy="66"/>
              <a:chOff x="2848" y="848"/>
              <a:chExt cx="140" cy="98"/>
            </a:xfrm>
          </p:grpSpPr>
          <p:sp>
            <p:nvSpPr>
              <p:cNvPr id="246933" name="Line 149">
                <a:extLst>
                  <a:ext uri="{FF2B5EF4-FFF2-40B4-BE49-F238E27FC236}">
                    <a16:creationId xmlns:a16="http://schemas.microsoft.com/office/drawing/2014/main" id="{A94CED20-3903-FAC5-CBEE-D12CC66547B7}"/>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934" name="Line 150">
                <a:extLst>
                  <a:ext uri="{FF2B5EF4-FFF2-40B4-BE49-F238E27FC236}">
                    <a16:creationId xmlns:a16="http://schemas.microsoft.com/office/drawing/2014/main" id="{58E91EF2-F9DD-4BF4-0874-5F1BDCBA5D83}"/>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935" name="Line 151">
                <a:extLst>
                  <a:ext uri="{FF2B5EF4-FFF2-40B4-BE49-F238E27FC236}">
                    <a16:creationId xmlns:a16="http://schemas.microsoft.com/office/drawing/2014/main" id="{29A6E8FE-E33A-C0F7-7A0E-548B7EE1CB55}"/>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46936" name="Group 152">
              <a:extLst>
                <a:ext uri="{FF2B5EF4-FFF2-40B4-BE49-F238E27FC236}">
                  <a16:creationId xmlns:a16="http://schemas.microsoft.com/office/drawing/2014/main" id="{18B6BDDA-584A-F8C1-5ACE-7789EDBCB67C}"/>
                </a:ext>
              </a:extLst>
            </p:cNvPr>
            <p:cNvGrpSpPr>
              <a:grpSpLocks/>
            </p:cNvGrpSpPr>
            <p:nvPr/>
          </p:nvGrpSpPr>
          <p:grpSpPr bwMode="auto">
            <a:xfrm flipV="1">
              <a:off x="3686" y="243"/>
              <a:ext cx="177" cy="66"/>
              <a:chOff x="2848" y="848"/>
              <a:chExt cx="140" cy="98"/>
            </a:xfrm>
          </p:grpSpPr>
          <p:sp>
            <p:nvSpPr>
              <p:cNvPr id="246937" name="Line 153">
                <a:extLst>
                  <a:ext uri="{FF2B5EF4-FFF2-40B4-BE49-F238E27FC236}">
                    <a16:creationId xmlns:a16="http://schemas.microsoft.com/office/drawing/2014/main" id="{93B5CA5D-72BD-B8A2-C314-CC148FCD8841}"/>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938" name="Line 154">
                <a:extLst>
                  <a:ext uri="{FF2B5EF4-FFF2-40B4-BE49-F238E27FC236}">
                    <a16:creationId xmlns:a16="http://schemas.microsoft.com/office/drawing/2014/main" id="{8B1A5F3E-6BF1-9A9B-BD81-6DB8A197D775}"/>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939" name="Line 155">
                <a:extLst>
                  <a:ext uri="{FF2B5EF4-FFF2-40B4-BE49-F238E27FC236}">
                    <a16:creationId xmlns:a16="http://schemas.microsoft.com/office/drawing/2014/main" id="{50A54A29-1D09-60CB-99AC-A6480A71344C}"/>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46940" name="Group 156">
            <a:extLst>
              <a:ext uri="{FF2B5EF4-FFF2-40B4-BE49-F238E27FC236}">
                <a16:creationId xmlns:a16="http://schemas.microsoft.com/office/drawing/2014/main" id="{7D073F0A-62A1-16D2-1426-CAA431967955}"/>
              </a:ext>
            </a:extLst>
          </p:cNvPr>
          <p:cNvGrpSpPr>
            <a:grpSpLocks/>
          </p:cNvGrpSpPr>
          <p:nvPr/>
        </p:nvGrpSpPr>
        <p:grpSpPr bwMode="auto">
          <a:xfrm>
            <a:off x="1390650" y="2305050"/>
            <a:ext cx="5895975" cy="3190875"/>
            <a:chOff x="876" y="1452"/>
            <a:chExt cx="3714" cy="2010"/>
          </a:xfrm>
        </p:grpSpPr>
        <p:sp>
          <p:nvSpPr>
            <p:cNvPr id="246941" name="Freeform 157">
              <a:extLst>
                <a:ext uri="{FF2B5EF4-FFF2-40B4-BE49-F238E27FC236}">
                  <a16:creationId xmlns:a16="http://schemas.microsoft.com/office/drawing/2014/main" id="{DECA88C7-3D5F-3BF0-2927-70D88E75D164}"/>
                </a:ext>
              </a:extLst>
            </p:cNvPr>
            <p:cNvSpPr>
              <a:spLocks/>
            </p:cNvSpPr>
            <p:nvPr/>
          </p:nvSpPr>
          <p:spPr bwMode="auto">
            <a:xfrm>
              <a:off x="876" y="1452"/>
              <a:ext cx="3714" cy="2010"/>
            </a:xfrm>
            <a:custGeom>
              <a:avLst/>
              <a:gdLst>
                <a:gd name="T0" fmla="*/ 0 w 3666"/>
                <a:gd name="T1" fmla="*/ 0 h 1884"/>
                <a:gd name="T2" fmla="*/ 414 w 3666"/>
                <a:gd name="T3" fmla="*/ 174 h 1884"/>
                <a:gd name="T4" fmla="*/ 786 w 3666"/>
                <a:gd name="T5" fmla="*/ 174 h 1884"/>
                <a:gd name="T6" fmla="*/ 1128 w 3666"/>
                <a:gd name="T7" fmla="*/ 540 h 1884"/>
                <a:gd name="T8" fmla="*/ 1422 w 3666"/>
                <a:gd name="T9" fmla="*/ 540 h 1884"/>
                <a:gd name="T10" fmla="*/ 1428 w 3666"/>
                <a:gd name="T11" fmla="*/ 990 h 1884"/>
                <a:gd name="T12" fmla="*/ 1728 w 3666"/>
                <a:gd name="T13" fmla="*/ 1242 h 1884"/>
                <a:gd name="T14" fmla="*/ 3198 w 3666"/>
                <a:gd name="T15" fmla="*/ 1236 h 1884"/>
                <a:gd name="T16" fmla="*/ 3426 w 3666"/>
                <a:gd name="T17" fmla="*/ 1530 h 1884"/>
                <a:gd name="T18" fmla="*/ 3666 w 3666"/>
                <a:gd name="T19" fmla="*/ 1530 h 1884"/>
                <a:gd name="T20" fmla="*/ 3666 w 3666"/>
                <a:gd name="T21" fmla="*/ 1884 h 1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66" h="1884">
                  <a:moveTo>
                    <a:pt x="0" y="0"/>
                  </a:moveTo>
                  <a:lnTo>
                    <a:pt x="414" y="174"/>
                  </a:lnTo>
                  <a:lnTo>
                    <a:pt x="786" y="174"/>
                  </a:lnTo>
                  <a:lnTo>
                    <a:pt x="1128" y="540"/>
                  </a:lnTo>
                  <a:lnTo>
                    <a:pt x="1422" y="540"/>
                  </a:lnTo>
                  <a:lnTo>
                    <a:pt x="1428" y="990"/>
                  </a:lnTo>
                  <a:lnTo>
                    <a:pt x="1728" y="1242"/>
                  </a:lnTo>
                  <a:lnTo>
                    <a:pt x="3198" y="1236"/>
                  </a:lnTo>
                  <a:lnTo>
                    <a:pt x="3426" y="1530"/>
                  </a:lnTo>
                  <a:lnTo>
                    <a:pt x="3666" y="1530"/>
                  </a:lnTo>
                  <a:lnTo>
                    <a:pt x="3666" y="1884"/>
                  </a:lnTo>
                </a:path>
              </a:pathLst>
            </a:custGeom>
            <a:noFill/>
            <a:ln w="57150" cmpd="sng">
              <a:solidFill>
                <a:schemeClr val="accent2"/>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942" name="Line 158">
              <a:extLst>
                <a:ext uri="{FF2B5EF4-FFF2-40B4-BE49-F238E27FC236}">
                  <a16:creationId xmlns:a16="http://schemas.microsoft.com/office/drawing/2014/main" id="{C16E2437-7F7F-806C-91C5-7AB453CF4D17}"/>
                </a:ext>
              </a:extLst>
            </p:cNvPr>
            <p:cNvSpPr>
              <a:spLocks noChangeShapeType="1"/>
            </p:cNvSpPr>
            <p:nvPr/>
          </p:nvSpPr>
          <p:spPr bwMode="auto">
            <a:xfrm flipH="1">
              <a:off x="1524" y="1614"/>
              <a:ext cx="6" cy="258"/>
            </a:xfrm>
            <a:prstGeom prst="line">
              <a:avLst/>
            </a:prstGeom>
            <a:noFill/>
            <a:ln w="28575">
              <a:solidFill>
                <a:schemeClr val="accent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943" name="Line 159">
              <a:extLst>
                <a:ext uri="{FF2B5EF4-FFF2-40B4-BE49-F238E27FC236}">
                  <a16:creationId xmlns:a16="http://schemas.microsoft.com/office/drawing/2014/main" id="{08E7EABD-A0AC-2477-DB39-25C8C8E9586F}"/>
                </a:ext>
              </a:extLst>
            </p:cNvPr>
            <p:cNvSpPr>
              <a:spLocks noChangeShapeType="1"/>
            </p:cNvSpPr>
            <p:nvPr/>
          </p:nvSpPr>
          <p:spPr bwMode="auto">
            <a:xfrm flipH="1">
              <a:off x="2202" y="2028"/>
              <a:ext cx="6" cy="258"/>
            </a:xfrm>
            <a:prstGeom prst="line">
              <a:avLst/>
            </a:prstGeom>
            <a:noFill/>
            <a:ln w="28575">
              <a:solidFill>
                <a:schemeClr val="accent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944" name="Line 160">
              <a:extLst>
                <a:ext uri="{FF2B5EF4-FFF2-40B4-BE49-F238E27FC236}">
                  <a16:creationId xmlns:a16="http://schemas.microsoft.com/office/drawing/2014/main" id="{9EFA5E06-2AAF-E9A8-F4DE-FB233D352B73}"/>
                </a:ext>
              </a:extLst>
            </p:cNvPr>
            <p:cNvSpPr>
              <a:spLocks noChangeShapeType="1"/>
            </p:cNvSpPr>
            <p:nvPr/>
          </p:nvSpPr>
          <p:spPr bwMode="auto">
            <a:xfrm flipH="1">
              <a:off x="2766" y="2778"/>
              <a:ext cx="6" cy="258"/>
            </a:xfrm>
            <a:prstGeom prst="line">
              <a:avLst/>
            </a:prstGeom>
            <a:noFill/>
            <a:ln w="28575">
              <a:solidFill>
                <a:schemeClr val="accent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945" name="Line 161">
              <a:extLst>
                <a:ext uri="{FF2B5EF4-FFF2-40B4-BE49-F238E27FC236}">
                  <a16:creationId xmlns:a16="http://schemas.microsoft.com/office/drawing/2014/main" id="{8D82F7A7-BC6F-7839-31B7-E7279B0F61E5}"/>
                </a:ext>
              </a:extLst>
            </p:cNvPr>
            <p:cNvSpPr>
              <a:spLocks noChangeShapeType="1"/>
            </p:cNvSpPr>
            <p:nvPr/>
          </p:nvSpPr>
          <p:spPr bwMode="auto">
            <a:xfrm flipH="1">
              <a:off x="3900" y="2790"/>
              <a:ext cx="6" cy="258"/>
            </a:xfrm>
            <a:prstGeom prst="line">
              <a:avLst/>
            </a:prstGeom>
            <a:noFill/>
            <a:ln w="28575">
              <a:solidFill>
                <a:schemeClr val="accent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946" name="Line 162">
              <a:extLst>
                <a:ext uri="{FF2B5EF4-FFF2-40B4-BE49-F238E27FC236}">
                  <a16:creationId xmlns:a16="http://schemas.microsoft.com/office/drawing/2014/main" id="{C32C0950-74BC-E1F1-8B67-D6307141B2DD}"/>
                </a:ext>
              </a:extLst>
            </p:cNvPr>
            <p:cNvSpPr>
              <a:spLocks noChangeShapeType="1"/>
            </p:cNvSpPr>
            <p:nvPr/>
          </p:nvSpPr>
          <p:spPr bwMode="auto">
            <a:xfrm flipH="1">
              <a:off x="4458" y="3072"/>
              <a:ext cx="6" cy="258"/>
            </a:xfrm>
            <a:prstGeom prst="line">
              <a:avLst/>
            </a:prstGeom>
            <a:noFill/>
            <a:ln w="28575">
              <a:solidFill>
                <a:schemeClr val="accent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46947" name="Group 163">
            <a:extLst>
              <a:ext uri="{FF2B5EF4-FFF2-40B4-BE49-F238E27FC236}">
                <a16:creationId xmlns:a16="http://schemas.microsoft.com/office/drawing/2014/main" id="{39B1B1C1-603D-25F1-3FB7-CF3930BABAEC}"/>
              </a:ext>
            </a:extLst>
          </p:cNvPr>
          <p:cNvGrpSpPr>
            <a:grpSpLocks/>
          </p:cNvGrpSpPr>
          <p:nvPr/>
        </p:nvGrpSpPr>
        <p:grpSpPr bwMode="auto">
          <a:xfrm>
            <a:off x="2401888" y="4624388"/>
            <a:ext cx="3284537" cy="1204912"/>
            <a:chOff x="1566" y="2913"/>
            <a:chExt cx="2016" cy="759"/>
          </a:xfrm>
        </p:grpSpPr>
        <p:sp>
          <p:nvSpPr>
            <p:cNvPr id="246948" name="Rectangle 164">
              <a:extLst>
                <a:ext uri="{FF2B5EF4-FFF2-40B4-BE49-F238E27FC236}">
                  <a16:creationId xmlns:a16="http://schemas.microsoft.com/office/drawing/2014/main" id="{7912337E-A911-B9EC-3496-DB8B9A74FD74}"/>
                </a:ext>
              </a:extLst>
            </p:cNvPr>
            <p:cNvSpPr>
              <a:spLocks noChangeArrowheads="1"/>
            </p:cNvSpPr>
            <p:nvPr/>
          </p:nvSpPr>
          <p:spPr bwMode="auto">
            <a:xfrm rot="-5401360">
              <a:off x="3004" y="2885"/>
              <a:ext cx="126" cy="186"/>
            </a:xfrm>
            <a:prstGeom prst="rect">
              <a:avLst/>
            </a:prstGeom>
            <a:solidFill>
              <a:srgbClr val="FF0000"/>
            </a:solidFill>
            <a:ln w="190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949" name="Line 165">
              <a:extLst>
                <a:ext uri="{FF2B5EF4-FFF2-40B4-BE49-F238E27FC236}">
                  <a16:creationId xmlns:a16="http://schemas.microsoft.com/office/drawing/2014/main" id="{DEE3124A-2F7D-743A-9019-D8DC832C873D}"/>
                </a:ext>
              </a:extLst>
            </p:cNvPr>
            <p:cNvSpPr>
              <a:spLocks noChangeShapeType="1"/>
            </p:cNvSpPr>
            <p:nvPr/>
          </p:nvSpPr>
          <p:spPr bwMode="auto">
            <a:xfrm rot="-5401360">
              <a:off x="2954" y="2979"/>
              <a:ext cx="123"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950" name="Line 166">
              <a:extLst>
                <a:ext uri="{FF2B5EF4-FFF2-40B4-BE49-F238E27FC236}">
                  <a16:creationId xmlns:a16="http://schemas.microsoft.com/office/drawing/2014/main" id="{4BD2A653-AC24-14B8-31B2-DD99060094FC}"/>
                </a:ext>
              </a:extLst>
            </p:cNvPr>
            <p:cNvSpPr>
              <a:spLocks noChangeShapeType="1"/>
            </p:cNvSpPr>
            <p:nvPr/>
          </p:nvSpPr>
          <p:spPr bwMode="auto">
            <a:xfrm rot="-5401360">
              <a:off x="2986" y="2976"/>
              <a:ext cx="123"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951" name="Line 167">
              <a:extLst>
                <a:ext uri="{FF2B5EF4-FFF2-40B4-BE49-F238E27FC236}">
                  <a16:creationId xmlns:a16="http://schemas.microsoft.com/office/drawing/2014/main" id="{74B0FE94-030B-385A-5024-C6AC6BF75275}"/>
                </a:ext>
              </a:extLst>
            </p:cNvPr>
            <p:cNvSpPr>
              <a:spLocks noChangeShapeType="1"/>
            </p:cNvSpPr>
            <p:nvPr/>
          </p:nvSpPr>
          <p:spPr bwMode="auto">
            <a:xfrm rot="-5401360">
              <a:off x="3022" y="2975"/>
              <a:ext cx="123"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952" name="Line 168">
              <a:extLst>
                <a:ext uri="{FF2B5EF4-FFF2-40B4-BE49-F238E27FC236}">
                  <a16:creationId xmlns:a16="http://schemas.microsoft.com/office/drawing/2014/main" id="{6020A986-BD5A-907F-3920-F336AA5B6232}"/>
                </a:ext>
              </a:extLst>
            </p:cNvPr>
            <p:cNvSpPr>
              <a:spLocks noChangeShapeType="1"/>
            </p:cNvSpPr>
            <p:nvPr/>
          </p:nvSpPr>
          <p:spPr bwMode="auto">
            <a:xfrm rot="-5401360">
              <a:off x="3058" y="2975"/>
              <a:ext cx="123"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953" name="Line 169">
              <a:extLst>
                <a:ext uri="{FF2B5EF4-FFF2-40B4-BE49-F238E27FC236}">
                  <a16:creationId xmlns:a16="http://schemas.microsoft.com/office/drawing/2014/main" id="{3C76B521-2043-BA7E-545C-E5787C1D0988}"/>
                </a:ext>
              </a:extLst>
            </p:cNvPr>
            <p:cNvSpPr>
              <a:spLocks noChangeShapeType="1"/>
            </p:cNvSpPr>
            <p:nvPr/>
          </p:nvSpPr>
          <p:spPr bwMode="auto">
            <a:xfrm rot="-1213478">
              <a:off x="3167" y="2947"/>
              <a:ext cx="183" cy="69"/>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954" name="Rectangle 170">
              <a:extLst>
                <a:ext uri="{FF2B5EF4-FFF2-40B4-BE49-F238E27FC236}">
                  <a16:creationId xmlns:a16="http://schemas.microsoft.com/office/drawing/2014/main" id="{79DDA4EC-664A-C74F-ECB5-0B69CE5A4BAE}"/>
                </a:ext>
              </a:extLst>
            </p:cNvPr>
            <p:cNvSpPr>
              <a:spLocks noChangeArrowheads="1"/>
            </p:cNvSpPr>
            <p:nvPr/>
          </p:nvSpPr>
          <p:spPr bwMode="auto">
            <a:xfrm>
              <a:off x="1566" y="3108"/>
              <a:ext cx="2016" cy="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5000"/>
                <a:buFont typeface="ZapfDingbats" pitchFamily="82" charset="2"/>
                <a:buChar char="r"/>
                <a:defRPr sz="2000">
                  <a:solidFill>
                    <a:schemeClr val="tx1"/>
                  </a:solidFill>
                  <a:latin typeface="Comic Sans MS" panose="030F0902030302020204" pitchFamily="66" charset="0"/>
                </a:defRPr>
              </a:lvl1pPr>
              <a:lvl2pPr marL="742950" indent="-285750">
                <a:spcBef>
                  <a:spcPct val="20000"/>
                </a:spcBef>
                <a:buClr>
                  <a:schemeClr val="accent2"/>
                </a:buClr>
                <a:buSzPct val="75000"/>
                <a:buFont typeface="ZapfDingbats" pitchFamily="82" charset="2"/>
                <a:buChar char="m"/>
                <a:defRPr>
                  <a:solidFill>
                    <a:schemeClr val="tx1"/>
                  </a:solidFill>
                  <a:latin typeface="Comic Sans MS" panose="030F0902030302020204" pitchFamily="66" charset="0"/>
                </a:defRPr>
              </a:lvl2pPr>
              <a:lvl3pPr marL="1143000" indent="-228600">
                <a:spcBef>
                  <a:spcPct val="20000"/>
                </a:spcBef>
                <a:buChar char="•"/>
                <a:defRPr sz="1600">
                  <a:solidFill>
                    <a:schemeClr val="tx1"/>
                  </a:solidFill>
                  <a:latin typeface="Comic Sans MS" panose="030F0902030302020204" pitchFamily="66"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lvl="1" algn="ctr"/>
              <a:r>
                <a:rPr lang="en-US" altLang="en-US" sz="2000"/>
                <a:t>QoS-sensitive scheduling (e.g., WFQ)</a:t>
              </a:r>
              <a:endParaRPr lang="en-US" altLang="en-US">
                <a:solidFill>
                  <a:srgbClr val="FF0000"/>
                </a:solidFill>
              </a:endParaRPr>
            </a:p>
          </p:txBody>
        </p:sp>
      </p:grpSp>
      <p:grpSp>
        <p:nvGrpSpPr>
          <p:cNvPr id="246955" name="Group 171">
            <a:extLst>
              <a:ext uri="{FF2B5EF4-FFF2-40B4-BE49-F238E27FC236}">
                <a16:creationId xmlns:a16="http://schemas.microsoft.com/office/drawing/2014/main" id="{A99B38CF-5CC2-A866-CC91-8882FF116D3C}"/>
              </a:ext>
            </a:extLst>
          </p:cNvPr>
          <p:cNvGrpSpPr>
            <a:grpSpLocks/>
          </p:cNvGrpSpPr>
          <p:nvPr/>
        </p:nvGrpSpPr>
        <p:grpSpPr bwMode="auto">
          <a:xfrm>
            <a:off x="604838" y="1809750"/>
            <a:ext cx="1257300" cy="415925"/>
            <a:chOff x="3621" y="3265"/>
            <a:chExt cx="1776" cy="744"/>
          </a:xfrm>
        </p:grpSpPr>
        <p:pic>
          <p:nvPicPr>
            <p:cNvPr id="246956" name="Picture 172">
              <a:extLst>
                <a:ext uri="{FF2B5EF4-FFF2-40B4-BE49-F238E27FC236}">
                  <a16:creationId xmlns:a16="http://schemas.microsoft.com/office/drawing/2014/main" id="{6A174570-F261-D6CD-8E3F-E32CE3F268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1" y="3265"/>
              <a:ext cx="1776" cy="744"/>
            </a:xfrm>
            <a:prstGeom prst="rect">
              <a:avLst/>
            </a:prstGeom>
            <a:noFill/>
            <a:extLst>
              <a:ext uri="{909E8E84-426E-40DD-AFC4-6F175D3DCCD1}">
                <a14:hiddenFill xmlns:a14="http://schemas.microsoft.com/office/drawing/2010/main">
                  <a:solidFill>
                    <a:srgbClr val="FFFFFF"/>
                  </a:solidFill>
                </a14:hiddenFill>
              </a:ext>
            </a:extLst>
          </p:spPr>
        </p:pic>
        <p:sp>
          <p:nvSpPr>
            <p:cNvPr id="246957" name="Freeform 173">
              <a:extLst>
                <a:ext uri="{FF2B5EF4-FFF2-40B4-BE49-F238E27FC236}">
                  <a16:creationId xmlns:a16="http://schemas.microsoft.com/office/drawing/2014/main" id="{E3BF2BC4-158A-31FD-E001-C9945D12DC4A}"/>
                </a:ext>
              </a:extLst>
            </p:cNvPr>
            <p:cNvSpPr>
              <a:spLocks/>
            </p:cNvSpPr>
            <p:nvPr/>
          </p:nvSpPr>
          <p:spPr bwMode="auto">
            <a:xfrm>
              <a:off x="3972" y="3288"/>
              <a:ext cx="1401" cy="438"/>
            </a:xfrm>
            <a:custGeom>
              <a:avLst/>
              <a:gdLst>
                <a:gd name="T0" fmla="*/ 0 w 1401"/>
                <a:gd name="T1" fmla="*/ 6 h 438"/>
                <a:gd name="T2" fmla="*/ 27 w 1401"/>
                <a:gd name="T3" fmla="*/ 384 h 438"/>
                <a:gd name="T4" fmla="*/ 114 w 1401"/>
                <a:gd name="T5" fmla="*/ 381 h 438"/>
                <a:gd name="T6" fmla="*/ 132 w 1401"/>
                <a:gd name="T7" fmla="*/ 357 h 438"/>
                <a:gd name="T8" fmla="*/ 210 w 1401"/>
                <a:gd name="T9" fmla="*/ 402 h 438"/>
                <a:gd name="T10" fmla="*/ 450 w 1401"/>
                <a:gd name="T11" fmla="*/ 384 h 438"/>
                <a:gd name="T12" fmla="*/ 486 w 1401"/>
                <a:gd name="T13" fmla="*/ 393 h 438"/>
                <a:gd name="T14" fmla="*/ 690 w 1401"/>
                <a:gd name="T15" fmla="*/ 417 h 438"/>
                <a:gd name="T16" fmla="*/ 1074 w 1401"/>
                <a:gd name="T17" fmla="*/ 438 h 438"/>
                <a:gd name="T18" fmla="*/ 1401 w 1401"/>
                <a:gd name="T19" fmla="*/ 420 h 438"/>
                <a:gd name="T20" fmla="*/ 1392 w 1401"/>
                <a:gd name="T21" fmla="*/ 165 h 438"/>
                <a:gd name="T22" fmla="*/ 291 w 1401"/>
                <a:gd name="T23" fmla="*/ 0 h 438"/>
                <a:gd name="T24" fmla="*/ 0 w 1401"/>
                <a:gd name="T25" fmla="*/ 6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01" h="438">
                  <a:moveTo>
                    <a:pt x="0" y="6"/>
                  </a:moveTo>
                  <a:lnTo>
                    <a:pt x="27" y="384"/>
                  </a:lnTo>
                  <a:lnTo>
                    <a:pt x="114" y="381"/>
                  </a:lnTo>
                  <a:lnTo>
                    <a:pt x="132" y="357"/>
                  </a:lnTo>
                  <a:lnTo>
                    <a:pt x="210" y="402"/>
                  </a:lnTo>
                  <a:lnTo>
                    <a:pt x="450" y="384"/>
                  </a:lnTo>
                  <a:lnTo>
                    <a:pt x="486" y="393"/>
                  </a:lnTo>
                  <a:lnTo>
                    <a:pt x="690" y="417"/>
                  </a:lnTo>
                  <a:lnTo>
                    <a:pt x="1074" y="438"/>
                  </a:lnTo>
                  <a:lnTo>
                    <a:pt x="1401" y="420"/>
                  </a:lnTo>
                  <a:lnTo>
                    <a:pt x="1392" y="165"/>
                  </a:lnTo>
                  <a:lnTo>
                    <a:pt x="291" y="0"/>
                  </a:lnTo>
                  <a:lnTo>
                    <a:pt x="0" y="6"/>
                  </a:lnTo>
                  <a:close/>
                </a:path>
              </a:pathLst>
            </a:cu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958" name="Freeform 174">
              <a:extLst>
                <a:ext uri="{FF2B5EF4-FFF2-40B4-BE49-F238E27FC236}">
                  <a16:creationId xmlns:a16="http://schemas.microsoft.com/office/drawing/2014/main" id="{278D0C12-C919-DB94-3E47-1436F45AB428}"/>
                </a:ext>
              </a:extLst>
            </p:cNvPr>
            <p:cNvSpPr>
              <a:spLocks/>
            </p:cNvSpPr>
            <p:nvPr/>
          </p:nvSpPr>
          <p:spPr bwMode="auto">
            <a:xfrm>
              <a:off x="4242" y="3858"/>
              <a:ext cx="999" cy="123"/>
            </a:xfrm>
            <a:custGeom>
              <a:avLst/>
              <a:gdLst>
                <a:gd name="T0" fmla="*/ 0 w 999"/>
                <a:gd name="T1" fmla="*/ 6 h 123"/>
                <a:gd name="T2" fmla="*/ 717 w 999"/>
                <a:gd name="T3" fmla="*/ 12 h 123"/>
                <a:gd name="T4" fmla="*/ 744 w 999"/>
                <a:gd name="T5" fmla="*/ 36 h 123"/>
                <a:gd name="T6" fmla="*/ 801 w 999"/>
                <a:gd name="T7" fmla="*/ 42 h 123"/>
                <a:gd name="T8" fmla="*/ 876 w 999"/>
                <a:gd name="T9" fmla="*/ 6 h 123"/>
                <a:gd name="T10" fmla="*/ 933 w 999"/>
                <a:gd name="T11" fmla="*/ 0 h 123"/>
                <a:gd name="T12" fmla="*/ 981 w 999"/>
                <a:gd name="T13" fmla="*/ 15 h 123"/>
                <a:gd name="T14" fmla="*/ 999 w 999"/>
                <a:gd name="T15" fmla="*/ 51 h 123"/>
                <a:gd name="T16" fmla="*/ 987 w 999"/>
                <a:gd name="T17" fmla="*/ 123 h 123"/>
                <a:gd name="T18" fmla="*/ 18 w 999"/>
                <a:gd name="T19" fmla="*/ 120 h 123"/>
                <a:gd name="T20" fmla="*/ 0 w 999"/>
                <a:gd name="T21" fmla="*/ 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9" h="123">
                  <a:moveTo>
                    <a:pt x="0" y="6"/>
                  </a:moveTo>
                  <a:lnTo>
                    <a:pt x="717" y="12"/>
                  </a:lnTo>
                  <a:lnTo>
                    <a:pt x="744" y="36"/>
                  </a:lnTo>
                  <a:lnTo>
                    <a:pt x="801" y="42"/>
                  </a:lnTo>
                  <a:lnTo>
                    <a:pt x="876" y="6"/>
                  </a:lnTo>
                  <a:lnTo>
                    <a:pt x="933" y="0"/>
                  </a:lnTo>
                  <a:lnTo>
                    <a:pt x="981" y="15"/>
                  </a:lnTo>
                  <a:lnTo>
                    <a:pt x="999" y="51"/>
                  </a:lnTo>
                  <a:lnTo>
                    <a:pt x="987" y="123"/>
                  </a:lnTo>
                  <a:lnTo>
                    <a:pt x="18" y="120"/>
                  </a:lnTo>
                  <a:lnTo>
                    <a:pt x="0" y="6"/>
                  </a:lnTo>
                  <a:close/>
                </a:path>
              </a:pathLst>
            </a:cu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46959" name="Picture 175">
              <a:extLst>
                <a:ext uri="{FF2B5EF4-FFF2-40B4-BE49-F238E27FC236}">
                  <a16:creationId xmlns:a16="http://schemas.microsoft.com/office/drawing/2014/main" id="{21943833-1CDE-B56F-8B4E-060AA67FC2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3" y="3400"/>
              <a:ext cx="889" cy="460"/>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246960" name="Object 176">
            <a:extLst>
              <a:ext uri="{FF2B5EF4-FFF2-40B4-BE49-F238E27FC236}">
                <a16:creationId xmlns:a16="http://schemas.microsoft.com/office/drawing/2014/main" id="{055C52F7-918E-5E45-F628-A0B1D6A42B40}"/>
              </a:ext>
            </a:extLst>
          </p:cNvPr>
          <p:cNvGraphicFramePr>
            <a:graphicFrameLocks noChangeAspect="1"/>
          </p:cNvGraphicFramePr>
          <p:nvPr/>
        </p:nvGraphicFramePr>
        <p:xfrm>
          <a:off x="1065213" y="2084388"/>
          <a:ext cx="404812" cy="625475"/>
        </p:xfrm>
        <a:graphic>
          <a:graphicData uri="http://schemas.openxmlformats.org/presentationml/2006/ole">
            <mc:AlternateContent xmlns:mc="http://schemas.openxmlformats.org/markup-compatibility/2006">
              <mc:Choice xmlns:v="urn:schemas-microsoft-com:vml" Requires="v">
                <p:oleObj name="Clip" r:id="rId5" imgW="11569700" imgH="17894300" progId="MS_ClipArt_Gallery.2">
                  <p:embed/>
                </p:oleObj>
              </mc:Choice>
              <mc:Fallback>
                <p:oleObj name="Clip" r:id="rId5" imgW="11569700" imgH="17894300" progId="MS_ClipArt_Gallery.2">
                  <p:embed/>
                  <p:pic>
                    <p:nvPicPr>
                      <p:cNvPr id="0" name="Object 17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5213" y="2084388"/>
                        <a:ext cx="404812" cy="625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46961" name="Group 177">
            <a:extLst>
              <a:ext uri="{FF2B5EF4-FFF2-40B4-BE49-F238E27FC236}">
                <a16:creationId xmlns:a16="http://schemas.microsoft.com/office/drawing/2014/main" id="{887B5E4C-80E8-CFAE-E3BA-7DCDD6E31761}"/>
              </a:ext>
            </a:extLst>
          </p:cNvPr>
          <p:cNvGrpSpPr>
            <a:grpSpLocks/>
          </p:cNvGrpSpPr>
          <p:nvPr/>
        </p:nvGrpSpPr>
        <p:grpSpPr bwMode="auto">
          <a:xfrm>
            <a:off x="1939925" y="3343275"/>
            <a:ext cx="314325" cy="542925"/>
            <a:chOff x="1054" y="3290"/>
            <a:chExt cx="238" cy="366"/>
          </a:xfrm>
        </p:grpSpPr>
        <p:sp>
          <p:nvSpPr>
            <p:cNvPr id="246962" name="Freeform 178">
              <a:extLst>
                <a:ext uri="{FF2B5EF4-FFF2-40B4-BE49-F238E27FC236}">
                  <a16:creationId xmlns:a16="http://schemas.microsoft.com/office/drawing/2014/main" id="{E848A879-B373-69E0-A822-C1FB98D407FF}"/>
                </a:ext>
              </a:extLst>
            </p:cNvPr>
            <p:cNvSpPr>
              <a:spLocks/>
            </p:cNvSpPr>
            <p:nvPr/>
          </p:nvSpPr>
          <p:spPr bwMode="auto">
            <a:xfrm>
              <a:off x="1172" y="3574"/>
              <a:ext cx="120" cy="82"/>
            </a:xfrm>
            <a:custGeom>
              <a:avLst/>
              <a:gdLst>
                <a:gd name="T0" fmla="*/ 52 w 720"/>
                <a:gd name="T1" fmla="*/ 395 h 490"/>
                <a:gd name="T2" fmla="*/ 37 w 720"/>
                <a:gd name="T3" fmla="*/ 409 h 490"/>
                <a:gd name="T4" fmla="*/ 10 w 720"/>
                <a:gd name="T5" fmla="*/ 425 h 490"/>
                <a:gd name="T6" fmla="*/ 0 w 720"/>
                <a:gd name="T7" fmla="*/ 437 h 490"/>
                <a:gd name="T8" fmla="*/ 3 w 720"/>
                <a:gd name="T9" fmla="*/ 446 h 490"/>
                <a:gd name="T10" fmla="*/ 254 w 720"/>
                <a:gd name="T11" fmla="*/ 489 h 490"/>
                <a:gd name="T12" fmla="*/ 269 w 720"/>
                <a:gd name="T13" fmla="*/ 489 h 490"/>
                <a:gd name="T14" fmla="*/ 286 w 720"/>
                <a:gd name="T15" fmla="*/ 485 h 490"/>
                <a:gd name="T16" fmla="*/ 300 w 720"/>
                <a:gd name="T17" fmla="*/ 480 h 490"/>
                <a:gd name="T18" fmla="*/ 359 w 720"/>
                <a:gd name="T19" fmla="*/ 448 h 490"/>
                <a:gd name="T20" fmla="*/ 460 w 720"/>
                <a:gd name="T21" fmla="*/ 395 h 490"/>
                <a:gd name="T22" fmla="*/ 572 w 720"/>
                <a:gd name="T23" fmla="*/ 337 h 490"/>
                <a:gd name="T24" fmla="*/ 662 w 720"/>
                <a:gd name="T25" fmla="*/ 288 h 490"/>
                <a:gd name="T26" fmla="*/ 700 w 720"/>
                <a:gd name="T27" fmla="*/ 269 h 490"/>
                <a:gd name="T28" fmla="*/ 719 w 720"/>
                <a:gd name="T29" fmla="*/ 243 h 490"/>
                <a:gd name="T30" fmla="*/ 720 w 720"/>
                <a:gd name="T31" fmla="*/ 224 h 490"/>
                <a:gd name="T32" fmla="*/ 718 w 720"/>
                <a:gd name="T33" fmla="*/ 205 h 490"/>
                <a:gd name="T34" fmla="*/ 694 w 720"/>
                <a:gd name="T35" fmla="*/ 186 h 490"/>
                <a:gd name="T36" fmla="*/ 677 w 720"/>
                <a:gd name="T37" fmla="*/ 183 h 490"/>
                <a:gd name="T38" fmla="*/ 649 w 720"/>
                <a:gd name="T39" fmla="*/ 178 h 490"/>
                <a:gd name="T40" fmla="*/ 634 w 720"/>
                <a:gd name="T41" fmla="*/ 175 h 490"/>
                <a:gd name="T42" fmla="*/ 617 w 720"/>
                <a:gd name="T43" fmla="*/ 160 h 490"/>
                <a:gd name="T44" fmla="*/ 596 w 720"/>
                <a:gd name="T45" fmla="*/ 122 h 490"/>
                <a:gd name="T46" fmla="*/ 560 w 720"/>
                <a:gd name="T47" fmla="*/ 57 h 490"/>
                <a:gd name="T48" fmla="*/ 546 w 720"/>
                <a:gd name="T49" fmla="*/ 33 h 490"/>
                <a:gd name="T50" fmla="*/ 535 w 720"/>
                <a:gd name="T51" fmla="*/ 22 h 490"/>
                <a:gd name="T52" fmla="*/ 520 w 720"/>
                <a:gd name="T53" fmla="*/ 14 h 490"/>
                <a:gd name="T54" fmla="*/ 508 w 720"/>
                <a:gd name="T55" fmla="*/ 11 h 490"/>
                <a:gd name="T56" fmla="*/ 483 w 720"/>
                <a:gd name="T57" fmla="*/ 5 h 490"/>
                <a:gd name="T58" fmla="*/ 467 w 720"/>
                <a:gd name="T59" fmla="*/ 2 h 490"/>
                <a:gd name="T60" fmla="*/ 452 w 720"/>
                <a:gd name="T61" fmla="*/ 0 h 490"/>
                <a:gd name="T62" fmla="*/ 435 w 720"/>
                <a:gd name="T63" fmla="*/ 2 h 490"/>
                <a:gd name="T64" fmla="*/ 382 w 720"/>
                <a:gd name="T65" fmla="*/ 24 h 490"/>
                <a:gd name="T66" fmla="*/ 371 w 720"/>
                <a:gd name="T67" fmla="*/ 29 h 490"/>
                <a:gd name="T68" fmla="*/ 351 w 720"/>
                <a:gd name="T69" fmla="*/ 38 h 490"/>
                <a:gd name="T70" fmla="*/ 177 w 720"/>
                <a:gd name="T71" fmla="*/ 114 h 490"/>
                <a:gd name="T72" fmla="*/ 166 w 720"/>
                <a:gd name="T73" fmla="*/ 120 h 490"/>
                <a:gd name="T74" fmla="*/ 145 w 720"/>
                <a:gd name="T75" fmla="*/ 129 h 490"/>
                <a:gd name="T76" fmla="*/ 137 w 720"/>
                <a:gd name="T77" fmla="*/ 132 h 490"/>
                <a:gd name="T78" fmla="*/ 108 w 720"/>
                <a:gd name="T79" fmla="*/ 144 h 490"/>
                <a:gd name="T80" fmla="*/ 79 w 720"/>
                <a:gd name="T81" fmla="*/ 157 h 490"/>
                <a:gd name="T82" fmla="*/ 61 w 720"/>
                <a:gd name="T83" fmla="*/ 171 h 490"/>
                <a:gd name="T84" fmla="*/ 55 w 720"/>
                <a:gd name="T85" fmla="*/ 221 h 490"/>
                <a:gd name="T86" fmla="*/ 55 w 720"/>
                <a:gd name="T87" fmla="*/ 382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20" h="490">
                  <a:moveTo>
                    <a:pt x="55" y="382"/>
                  </a:moveTo>
                  <a:lnTo>
                    <a:pt x="54" y="389"/>
                  </a:lnTo>
                  <a:lnTo>
                    <a:pt x="52" y="395"/>
                  </a:lnTo>
                  <a:lnTo>
                    <a:pt x="47" y="401"/>
                  </a:lnTo>
                  <a:lnTo>
                    <a:pt x="41" y="405"/>
                  </a:lnTo>
                  <a:lnTo>
                    <a:pt x="37" y="409"/>
                  </a:lnTo>
                  <a:lnTo>
                    <a:pt x="26" y="414"/>
                  </a:lnTo>
                  <a:lnTo>
                    <a:pt x="14" y="421"/>
                  </a:lnTo>
                  <a:lnTo>
                    <a:pt x="10" y="425"/>
                  </a:lnTo>
                  <a:lnTo>
                    <a:pt x="4" y="429"/>
                  </a:lnTo>
                  <a:lnTo>
                    <a:pt x="1" y="434"/>
                  </a:lnTo>
                  <a:lnTo>
                    <a:pt x="0" y="437"/>
                  </a:lnTo>
                  <a:lnTo>
                    <a:pt x="0" y="440"/>
                  </a:lnTo>
                  <a:lnTo>
                    <a:pt x="1" y="444"/>
                  </a:lnTo>
                  <a:lnTo>
                    <a:pt x="3" y="446"/>
                  </a:lnTo>
                  <a:lnTo>
                    <a:pt x="8" y="449"/>
                  </a:lnTo>
                  <a:lnTo>
                    <a:pt x="14" y="450"/>
                  </a:lnTo>
                  <a:lnTo>
                    <a:pt x="254" y="489"/>
                  </a:lnTo>
                  <a:lnTo>
                    <a:pt x="258" y="490"/>
                  </a:lnTo>
                  <a:lnTo>
                    <a:pt x="264" y="490"/>
                  </a:lnTo>
                  <a:lnTo>
                    <a:pt x="269" y="489"/>
                  </a:lnTo>
                  <a:lnTo>
                    <a:pt x="275" y="489"/>
                  </a:lnTo>
                  <a:lnTo>
                    <a:pt x="281" y="488"/>
                  </a:lnTo>
                  <a:lnTo>
                    <a:pt x="286" y="485"/>
                  </a:lnTo>
                  <a:lnTo>
                    <a:pt x="291" y="484"/>
                  </a:lnTo>
                  <a:lnTo>
                    <a:pt x="295" y="482"/>
                  </a:lnTo>
                  <a:lnTo>
                    <a:pt x="300" y="480"/>
                  </a:lnTo>
                  <a:lnTo>
                    <a:pt x="312" y="473"/>
                  </a:lnTo>
                  <a:lnTo>
                    <a:pt x="333" y="463"/>
                  </a:lnTo>
                  <a:lnTo>
                    <a:pt x="359" y="448"/>
                  </a:lnTo>
                  <a:lnTo>
                    <a:pt x="389" y="432"/>
                  </a:lnTo>
                  <a:lnTo>
                    <a:pt x="423" y="414"/>
                  </a:lnTo>
                  <a:lnTo>
                    <a:pt x="460" y="395"/>
                  </a:lnTo>
                  <a:lnTo>
                    <a:pt x="497" y="375"/>
                  </a:lnTo>
                  <a:lnTo>
                    <a:pt x="535" y="356"/>
                  </a:lnTo>
                  <a:lnTo>
                    <a:pt x="572" y="337"/>
                  </a:lnTo>
                  <a:lnTo>
                    <a:pt x="606" y="319"/>
                  </a:lnTo>
                  <a:lnTo>
                    <a:pt x="636" y="303"/>
                  </a:lnTo>
                  <a:lnTo>
                    <a:pt x="662" y="288"/>
                  </a:lnTo>
                  <a:lnTo>
                    <a:pt x="683" y="278"/>
                  </a:lnTo>
                  <a:lnTo>
                    <a:pt x="695" y="272"/>
                  </a:lnTo>
                  <a:lnTo>
                    <a:pt x="700" y="269"/>
                  </a:lnTo>
                  <a:lnTo>
                    <a:pt x="709" y="263"/>
                  </a:lnTo>
                  <a:lnTo>
                    <a:pt x="715" y="254"/>
                  </a:lnTo>
                  <a:lnTo>
                    <a:pt x="719" y="243"/>
                  </a:lnTo>
                  <a:lnTo>
                    <a:pt x="720" y="233"/>
                  </a:lnTo>
                  <a:lnTo>
                    <a:pt x="720" y="230"/>
                  </a:lnTo>
                  <a:lnTo>
                    <a:pt x="720" y="224"/>
                  </a:lnTo>
                  <a:lnTo>
                    <a:pt x="720" y="218"/>
                  </a:lnTo>
                  <a:lnTo>
                    <a:pt x="720" y="215"/>
                  </a:lnTo>
                  <a:lnTo>
                    <a:pt x="718" y="205"/>
                  </a:lnTo>
                  <a:lnTo>
                    <a:pt x="712" y="196"/>
                  </a:lnTo>
                  <a:lnTo>
                    <a:pt x="704" y="189"/>
                  </a:lnTo>
                  <a:lnTo>
                    <a:pt x="694" y="186"/>
                  </a:lnTo>
                  <a:lnTo>
                    <a:pt x="692" y="186"/>
                  </a:lnTo>
                  <a:lnTo>
                    <a:pt x="686" y="185"/>
                  </a:lnTo>
                  <a:lnTo>
                    <a:pt x="677" y="183"/>
                  </a:lnTo>
                  <a:lnTo>
                    <a:pt x="668" y="182"/>
                  </a:lnTo>
                  <a:lnTo>
                    <a:pt x="658" y="180"/>
                  </a:lnTo>
                  <a:lnTo>
                    <a:pt x="649" y="178"/>
                  </a:lnTo>
                  <a:lnTo>
                    <a:pt x="643" y="177"/>
                  </a:lnTo>
                  <a:lnTo>
                    <a:pt x="641" y="177"/>
                  </a:lnTo>
                  <a:lnTo>
                    <a:pt x="634" y="175"/>
                  </a:lnTo>
                  <a:lnTo>
                    <a:pt x="627" y="170"/>
                  </a:lnTo>
                  <a:lnTo>
                    <a:pt x="622" y="166"/>
                  </a:lnTo>
                  <a:lnTo>
                    <a:pt x="617" y="160"/>
                  </a:lnTo>
                  <a:lnTo>
                    <a:pt x="614" y="155"/>
                  </a:lnTo>
                  <a:lnTo>
                    <a:pt x="607" y="141"/>
                  </a:lnTo>
                  <a:lnTo>
                    <a:pt x="596" y="122"/>
                  </a:lnTo>
                  <a:lnTo>
                    <a:pt x="583" y="98"/>
                  </a:lnTo>
                  <a:lnTo>
                    <a:pt x="571" y="76"/>
                  </a:lnTo>
                  <a:lnTo>
                    <a:pt x="560" y="57"/>
                  </a:lnTo>
                  <a:lnTo>
                    <a:pt x="553" y="43"/>
                  </a:lnTo>
                  <a:lnTo>
                    <a:pt x="549" y="38"/>
                  </a:lnTo>
                  <a:lnTo>
                    <a:pt x="546" y="33"/>
                  </a:lnTo>
                  <a:lnTo>
                    <a:pt x="543" y="30"/>
                  </a:lnTo>
                  <a:lnTo>
                    <a:pt x="539" y="25"/>
                  </a:lnTo>
                  <a:lnTo>
                    <a:pt x="535" y="22"/>
                  </a:lnTo>
                  <a:lnTo>
                    <a:pt x="530" y="18"/>
                  </a:lnTo>
                  <a:lnTo>
                    <a:pt x="525" y="16"/>
                  </a:lnTo>
                  <a:lnTo>
                    <a:pt x="520" y="14"/>
                  </a:lnTo>
                  <a:lnTo>
                    <a:pt x="516" y="13"/>
                  </a:lnTo>
                  <a:lnTo>
                    <a:pt x="513" y="13"/>
                  </a:lnTo>
                  <a:lnTo>
                    <a:pt x="508" y="11"/>
                  </a:lnTo>
                  <a:lnTo>
                    <a:pt x="500" y="9"/>
                  </a:lnTo>
                  <a:lnTo>
                    <a:pt x="492" y="7"/>
                  </a:lnTo>
                  <a:lnTo>
                    <a:pt x="483" y="5"/>
                  </a:lnTo>
                  <a:lnTo>
                    <a:pt x="475" y="4"/>
                  </a:lnTo>
                  <a:lnTo>
                    <a:pt x="469" y="2"/>
                  </a:lnTo>
                  <a:lnTo>
                    <a:pt x="467" y="2"/>
                  </a:lnTo>
                  <a:lnTo>
                    <a:pt x="462" y="0"/>
                  </a:lnTo>
                  <a:lnTo>
                    <a:pt x="457" y="0"/>
                  </a:lnTo>
                  <a:lnTo>
                    <a:pt x="452" y="0"/>
                  </a:lnTo>
                  <a:lnTo>
                    <a:pt x="447" y="0"/>
                  </a:lnTo>
                  <a:lnTo>
                    <a:pt x="440" y="2"/>
                  </a:lnTo>
                  <a:lnTo>
                    <a:pt x="435" y="2"/>
                  </a:lnTo>
                  <a:lnTo>
                    <a:pt x="430" y="4"/>
                  </a:lnTo>
                  <a:lnTo>
                    <a:pt x="425" y="5"/>
                  </a:lnTo>
                  <a:lnTo>
                    <a:pt x="382" y="24"/>
                  </a:lnTo>
                  <a:lnTo>
                    <a:pt x="381" y="25"/>
                  </a:lnTo>
                  <a:lnTo>
                    <a:pt x="377" y="26"/>
                  </a:lnTo>
                  <a:lnTo>
                    <a:pt x="371" y="29"/>
                  </a:lnTo>
                  <a:lnTo>
                    <a:pt x="364" y="32"/>
                  </a:lnTo>
                  <a:lnTo>
                    <a:pt x="356" y="35"/>
                  </a:lnTo>
                  <a:lnTo>
                    <a:pt x="351" y="38"/>
                  </a:lnTo>
                  <a:lnTo>
                    <a:pt x="346" y="39"/>
                  </a:lnTo>
                  <a:lnTo>
                    <a:pt x="345" y="40"/>
                  </a:lnTo>
                  <a:lnTo>
                    <a:pt x="177" y="114"/>
                  </a:lnTo>
                  <a:lnTo>
                    <a:pt x="176" y="115"/>
                  </a:lnTo>
                  <a:lnTo>
                    <a:pt x="171" y="116"/>
                  </a:lnTo>
                  <a:lnTo>
                    <a:pt x="166" y="120"/>
                  </a:lnTo>
                  <a:lnTo>
                    <a:pt x="159" y="122"/>
                  </a:lnTo>
                  <a:lnTo>
                    <a:pt x="151" y="125"/>
                  </a:lnTo>
                  <a:lnTo>
                    <a:pt x="145" y="129"/>
                  </a:lnTo>
                  <a:lnTo>
                    <a:pt x="141" y="130"/>
                  </a:lnTo>
                  <a:lnTo>
                    <a:pt x="140" y="131"/>
                  </a:lnTo>
                  <a:lnTo>
                    <a:pt x="137" y="132"/>
                  </a:lnTo>
                  <a:lnTo>
                    <a:pt x="129" y="135"/>
                  </a:lnTo>
                  <a:lnTo>
                    <a:pt x="119" y="140"/>
                  </a:lnTo>
                  <a:lnTo>
                    <a:pt x="108" y="144"/>
                  </a:lnTo>
                  <a:lnTo>
                    <a:pt x="97" y="149"/>
                  </a:lnTo>
                  <a:lnTo>
                    <a:pt x="87" y="153"/>
                  </a:lnTo>
                  <a:lnTo>
                    <a:pt x="79" y="157"/>
                  </a:lnTo>
                  <a:lnTo>
                    <a:pt x="76" y="158"/>
                  </a:lnTo>
                  <a:lnTo>
                    <a:pt x="67" y="164"/>
                  </a:lnTo>
                  <a:lnTo>
                    <a:pt x="61" y="171"/>
                  </a:lnTo>
                  <a:lnTo>
                    <a:pt x="56" y="182"/>
                  </a:lnTo>
                  <a:lnTo>
                    <a:pt x="55" y="192"/>
                  </a:lnTo>
                  <a:lnTo>
                    <a:pt x="55" y="221"/>
                  </a:lnTo>
                  <a:lnTo>
                    <a:pt x="55" y="286"/>
                  </a:lnTo>
                  <a:lnTo>
                    <a:pt x="55" y="353"/>
                  </a:lnTo>
                  <a:lnTo>
                    <a:pt x="55" y="3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963" name="Freeform 179">
              <a:extLst>
                <a:ext uri="{FF2B5EF4-FFF2-40B4-BE49-F238E27FC236}">
                  <a16:creationId xmlns:a16="http://schemas.microsoft.com/office/drawing/2014/main" id="{2816AF2F-0F3A-780F-E9BD-AF6562B88A56}"/>
                </a:ext>
              </a:extLst>
            </p:cNvPr>
            <p:cNvSpPr>
              <a:spLocks/>
            </p:cNvSpPr>
            <p:nvPr/>
          </p:nvSpPr>
          <p:spPr bwMode="auto">
            <a:xfrm>
              <a:off x="1173" y="3575"/>
              <a:ext cx="118" cy="79"/>
            </a:xfrm>
            <a:custGeom>
              <a:avLst/>
              <a:gdLst>
                <a:gd name="T0" fmla="*/ 55 w 705"/>
                <a:gd name="T1" fmla="*/ 177 h 475"/>
                <a:gd name="T2" fmla="*/ 65 w 705"/>
                <a:gd name="T3" fmla="*/ 162 h 475"/>
                <a:gd name="T4" fmla="*/ 135 w 705"/>
                <a:gd name="T5" fmla="*/ 130 h 475"/>
                <a:gd name="T6" fmla="*/ 144 w 705"/>
                <a:gd name="T7" fmla="*/ 126 h 475"/>
                <a:gd name="T8" fmla="*/ 153 w 705"/>
                <a:gd name="T9" fmla="*/ 122 h 475"/>
                <a:gd name="T10" fmla="*/ 162 w 705"/>
                <a:gd name="T11" fmla="*/ 117 h 475"/>
                <a:gd name="T12" fmla="*/ 171 w 705"/>
                <a:gd name="T13" fmla="*/ 114 h 475"/>
                <a:gd name="T14" fmla="*/ 345 w 705"/>
                <a:gd name="T15" fmla="*/ 37 h 475"/>
                <a:gd name="T16" fmla="*/ 354 w 705"/>
                <a:gd name="T17" fmla="*/ 34 h 475"/>
                <a:gd name="T18" fmla="*/ 363 w 705"/>
                <a:gd name="T19" fmla="*/ 29 h 475"/>
                <a:gd name="T20" fmla="*/ 372 w 705"/>
                <a:gd name="T21" fmla="*/ 26 h 475"/>
                <a:gd name="T22" fmla="*/ 421 w 705"/>
                <a:gd name="T23" fmla="*/ 5 h 475"/>
                <a:gd name="T24" fmla="*/ 430 w 705"/>
                <a:gd name="T25" fmla="*/ 2 h 475"/>
                <a:gd name="T26" fmla="*/ 440 w 705"/>
                <a:gd name="T27" fmla="*/ 0 h 475"/>
                <a:gd name="T28" fmla="*/ 449 w 705"/>
                <a:gd name="T29" fmla="*/ 0 h 475"/>
                <a:gd name="T30" fmla="*/ 458 w 705"/>
                <a:gd name="T31" fmla="*/ 1 h 475"/>
                <a:gd name="T32" fmla="*/ 514 w 705"/>
                <a:gd name="T33" fmla="*/ 16 h 475"/>
                <a:gd name="T34" fmla="*/ 529 w 705"/>
                <a:gd name="T35" fmla="*/ 27 h 475"/>
                <a:gd name="T36" fmla="*/ 602 w 705"/>
                <a:gd name="T37" fmla="*/ 157 h 475"/>
                <a:gd name="T38" fmla="*/ 616 w 705"/>
                <a:gd name="T39" fmla="*/ 169 h 475"/>
                <a:gd name="T40" fmla="*/ 632 w 705"/>
                <a:gd name="T41" fmla="*/ 177 h 475"/>
                <a:gd name="T42" fmla="*/ 693 w 705"/>
                <a:gd name="T43" fmla="*/ 189 h 475"/>
                <a:gd name="T44" fmla="*/ 704 w 705"/>
                <a:gd name="T45" fmla="*/ 200 h 475"/>
                <a:gd name="T46" fmla="*/ 705 w 705"/>
                <a:gd name="T47" fmla="*/ 226 h 475"/>
                <a:gd name="T48" fmla="*/ 701 w 705"/>
                <a:gd name="T49" fmla="*/ 243 h 475"/>
                <a:gd name="T50" fmla="*/ 688 w 705"/>
                <a:gd name="T51" fmla="*/ 256 h 475"/>
                <a:gd name="T52" fmla="*/ 280 w 705"/>
                <a:gd name="T53" fmla="*/ 470 h 475"/>
                <a:gd name="T54" fmla="*/ 270 w 705"/>
                <a:gd name="T55" fmla="*/ 474 h 475"/>
                <a:gd name="T56" fmla="*/ 260 w 705"/>
                <a:gd name="T57" fmla="*/ 475 h 475"/>
                <a:gd name="T58" fmla="*/ 251 w 705"/>
                <a:gd name="T59" fmla="*/ 475 h 475"/>
                <a:gd name="T60" fmla="*/ 7 w 705"/>
                <a:gd name="T61" fmla="*/ 437 h 475"/>
                <a:gd name="T62" fmla="*/ 0 w 705"/>
                <a:gd name="T63" fmla="*/ 431 h 475"/>
                <a:gd name="T64" fmla="*/ 5 w 705"/>
                <a:gd name="T65" fmla="*/ 423 h 475"/>
                <a:gd name="T66" fmla="*/ 44 w 705"/>
                <a:gd name="T67" fmla="*/ 400 h 475"/>
                <a:gd name="T68" fmla="*/ 53 w 705"/>
                <a:gd name="T69" fmla="*/ 384 h 475"/>
                <a:gd name="T70" fmla="*/ 54 w 705"/>
                <a:gd name="T71" fmla="*/ 185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05" h="475">
                  <a:moveTo>
                    <a:pt x="54" y="185"/>
                  </a:moveTo>
                  <a:lnTo>
                    <a:pt x="55" y="177"/>
                  </a:lnTo>
                  <a:lnTo>
                    <a:pt x="59" y="169"/>
                  </a:lnTo>
                  <a:lnTo>
                    <a:pt x="65" y="162"/>
                  </a:lnTo>
                  <a:lnTo>
                    <a:pt x="72" y="158"/>
                  </a:lnTo>
                  <a:lnTo>
                    <a:pt x="135" y="130"/>
                  </a:lnTo>
                  <a:lnTo>
                    <a:pt x="140" y="127"/>
                  </a:lnTo>
                  <a:lnTo>
                    <a:pt x="144" y="126"/>
                  </a:lnTo>
                  <a:lnTo>
                    <a:pt x="149" y="124"/>
                  </a:lnTo>
                  <a:lnTo>
                    <a:pt x="153" y="122"/>
                  </a:lnTo>
                  <a:lnTo>
                    <a:pt x="158" y="119"/>
                  </a:lnTo>
                  <a:lnTo>
                    <a:pt x="162" y="117"/>
                  </a:lnTo>
                  <a:lnTo>
                    <a:pt x="167" y="116"/>
                  </a:lnTo>
                  <a:lnTo>
                    <a:pt x="171" y="114"/>
                  </a:lnTo>
                  <a:lnTo>
                    <a:pt x="340" y="40"/>
                  </a:lnTo>
                  <a:lnTo>
                    <a:pt x="345" y="37"/>
                  </a:lnTo>
                  <a:lnTo>
                    <a:pt x="350" y="36"/>
                  </a:lnTo>
                  <a:lnTo>
                    <a:pt x="354" y="34"/>
                  </a:lnTo>
                  <a:lnTo>
                    <a:pt x="359" y="32"/>
                  </a:lnTo>
                  <a:lnTo>
                    <a:pt x="363" y="29"/>
                  </a:lnTo>
                  <a:lnTo>
                    <a:pt x="368" y="27"/>
                  </a:lnTo>
                  <a:lnTo>
                    <a:pt x="372" y="26"/>
                  </a:lnTo>
                  <a:lnTo>
                    <a:pt x="377" y="24"/>
                  </a:lnTo>
                  <a:lnTo>
                    <a:pt x="421" y="5"/>
                  </a:lnTo>
                  <a:lnTo>
                    <a:pt x="425" y="4"/>
                  </a:lnTo>
                  <a:lnTo>
                    <a:pt x="430" y="2"/>
                  </a:lnTo>
                  <a:lnTo>
                    <a:pt x="434" y="1"/>
                  </a:lnTo>
                  <a:lnTo>
                    <a:pt x="440" y="0"/>
                  </a:lnTo>
                  <a:lnTo>
                    <a:pt x="444" y="0"/>
                  </a:lnTo>
                  <a:lnTo>
                    <a:pt x="449" y="0"/>
                  </a:lnTo>
                  <a:lnTo>
                    <a:pt x="453" y="0"/>
                  </a:lnTo>
                  <a:lnTo>
                    <a:pt x="458" y="1"/>
                  </a:lnTo>
                  <a:lnTo>
                    <a:pt x="506" y="13"/>
                  </a:lnTo>
                  <a:lnTo>
                    <a:pt x="514" y="16"/>
                  </a:lnTo>
                  <a:lnTo>
                    <a:pt x="522" y="20"/>
                  </a:lnTo>
                  <a:lnTo>
                    <a:pt x="529" y="27"/>
                  </a:lnTo>
                  <a:lnTo>
                    <a:pt x="535" y="34"/>
                  </a:lnTo>
                  <a:lnTo>
                    <a:pt x="602" y="157"/>
                  </a:lnTo>
                  <a:lnTo>
                    <a:pt x="608" y="163"/>
                  </a:lnTo>
                  <a:lnTo>
                    <a:pt x="616" y="169"/>
                  </a:lnTo>
                  <a:lnTo>
                    <a:pt x="624" y="173"/>
                  </a:lnTo>
                  <a:lnTo>
                    <a:pt x="632" y="177"/>
                  </a:lnTo>
                  <a:lnTo>
                    <a:pt x="685" y="186"/>
                  </a:lnTo>
                  <a:lnTo>
                    <a:pt x="693" y="189"/>
                  </a:lnTo>
                  <a:lnTo>
                    <a:pt x="699" y="194"/>
                  </a:lnTo>
                  <a:lnTo>
                    <a:pt x="704" y="200"/>
                  </a:lnTo>
                  <a:lnTo>
                    <a:pt x="705" y="208"/>
                  </a:lnTo>
                  <a:lnTo>
                    <a:pt x="705" y="226"/>
                  </a:lnTo>
                  <a:lnTo>
                    <a:pt x="704" y="235"/>
                  </a:lnTo>
                  <a:lnTo>
                    <a:pt x="701" y="243"/>
                  </a:lnTo>
                  <a:lnTo>
                    <a:pt x="695" y="251"/>
                  </a:lnTo>
                  <a:lnTo>
                    <a:pt x="688" y="256"/>
                  </a:lnTo>
                  <a:lnTo>
                    <a:pt x="284" y="469"/>
                  </a:lnTo>
                  <a:lnTo>
                    <a:pt x="280" y="470"/>
                  </a:lnTo>
                  <a:lnTo>
                    <a:pt x="275" y="473"/>
                  </a:lnTo>
                  <a:lnTo>
                    <a:pt x="270" y="474"/>
                  </a:lnTo>
                  <a:lnTo>
                    <a:pt x="266" y="474"/>
                  </a:lnTo>
                  <a:lnTo>
                    <a:pt x="260" y="475"/>
                  </a:lnTo>
                  <a:lnTo>
                    <a:pt x="256" y="475"/>
                  </a:lnTo>
                  <a:lnTo>
                    <a:pt x="251" y="475"/>
                  </a:lnTo>
                  <a:lnTo>
                    <a:pt x="247" y="475"/>
                  </a:lnTo>
                  <a:lnTo>
                    <a:pt x="7" y="437"/>
                  </a:lnTo>
                  <a:lnTo>
                    <a:pt x="2" y="434"/>
                  </a:lnTo>
                  <a:lnTo>
                    <a:pt x="0" y="431"/>
                  </a:lnTo>
                  <a:lnTo>
                    <a:pt x="1" y="428"/>
                  </a:lnTo>
                  <a:lnTo>
                    <a:pt x="5" y="423"/>
                  </a:lnTo>
                  <a:lnTo>
                    <a:pt x="37" y="405"/>
                  </a:lnTo>
                  <a:lnTo>
                    <a:pt x="44" y="400"/>
                  </a:lnTo>
                  <a:lnTo>
                    <a:pt x="49" y="392"/>
                  </a:lnTo>
                  <a:lnTo>
                    <a:pt x="53" y="384"/>
                  </a:lnTo>
                  <a:lnTo>
                    <a:pt x="54" y="375"/>
                  </a:lnTo>
                  <a:lnTo>
                    <a:pt x="54" y="185"/>
                  </a:lnTo>
                  <a:close/>
                </a:path>
              </a:pathLst>
            </a:custGeom>
            <a:solidFill>
              <a:srgbClr val="B5B5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964" name="Freeform 180">
              <a:extLst>
                <a:ext uri="{FF2B5EF4-FFF2-40B4-BE49-F238E27FC236}">
                  <a16:creationId xmlns:a16="http://schemas.microsoft.com/office/drawing/2014/main" id="{CBF79FC1-B2EB-14C2-87EB-A5943471E1AE}"/>
                </a:ext>
              </a:extLst>
            </p:cNvPr>
            <p:cNvSpPr>
              <a:spLocks/>
            </p:cNvSpPr>
            <p:nvPr/>
          </p:nvSpPr>
          <p:spPr bwMode="auto">
            <a:xfrm>
              <a:off x="1173" y="3604"/>
              <a:ext cx="44" cy="50"/>
            </a:xfrm>
            <a:custGeom>
              <a:avLst/>
              <a:gdLst>
                <a:gd name="T0" fmla="*/ 54 w 265"/>
                <a:gd name="T1" fmla="*/ 15 h 305"/>
                <a:gd name="T2" fmla="*/ 55 w 265"/>
                <a:gd name="T3" fmla="*/ 8 h 305"/>
                <a:gd name="T4" fmla="*/ 59 w 265"/>
                <a:gd name="T5" fmla="*/ 2 h 305"/>
                <a:gd name="T6" fmla="*/ 65 w 265"/>
                <a:gd name="T7" fmla="*/ 0 h 305"/>
                <a:gd name="T8" fmla="*/ 73 w 265"/>
                <a:gd name="T9" fmla="*/ 0 h 305"/>
                <a:gd name="T10" fmla="*/ 129 w 265"/>
                <a:gd name="T11" fmla="*/ 16 h 305"/>
                <a:gd name="T12" fmla="*/ 137 w 265"/>
                <a:gd name="T13" fmla="*/ 19 h 305"/>
                <a:gd name="T14" fmla="*/ 144 w 265"/>
                <a:gd name="T15" fmla="*/ 25 h 305"/>
                <a:gd name="T16" fmla="*/ 151 w 265"/>
                <a:gd name="T17" fmla="*/ 32 h 305"/>
                <a:gd name="T18" fmla="*/ 154 w 265"/>
                <a:gd name="T19" fmla="*/ 39 h 305"/>
                <a:gd name="T20" fmla="*/ 195 w 265"/>
                <a:gd name="T21" fmla="*/ 190 h 305"/>
                <a:gd name="T22" fmla="*/ 198 w 265"/>
                <a:gd name="T23" fmla="*/ 199 h 305"/>
                <a:gd name="T24" fmla="*/ 203 w 265"/>
                <a:gd name="T25" fmla="*/ 207 h 305"/>
                <a:gd name="T26" fmla="*/ 210 w 265"/>
                <a:gd name="T27" fmla="*/ 214 h 305"/>
                <a:gd name="T28" fmla="*/ 217 w 265"/>
                <a:gd name="T29" fmla="*/ 218 h 305"/>
                <a:gd name="T30" fmla="*/ 245 w 265"/>
                <a:gd name="T31" fmla="*/ 233 h 305"/>
                <a:gd name="T32" fmla="*/ 251 w 265"/>
                <a:gd name="T33" fmla="*/ 237 h 305"/>
                <a:gd name="T34" fmla="*/ 257 w 265"/>
                <a:gd name="T35" fmla="*/ 245 h 305"/>
                <a:gd name="T36" fmla="*/ 261 w 265"/>
                <a:gd name="T37" fmla="*/ 253 h 305"/>
                <a:gd name="T38" fmla="*/ 263 w 265"/>
                <a:gd name="T39" fmla="*/ 262 h 305"/>
                <a:gd name="T40" fmla="*/ 265 w 265"/>
                <a:gd name="T41" fmla="*/ 288 h 305"/>
                <a:gd name="T42" fmla="*/ 264 w 265"/>
                <a:gd name="T43" fmla="*/ 296 h 305"/>
                <a:gd name="T44" fmla="*/ 260 w 265"/>
                <a:gd name="T45" fmla="*/ 302 h 305"/>
                <a:gd name="T46" fmla="*/ 254 w 265"/>
                <a:gd name="T47" fmla="*/ 304 h 305"/>
                <a:gd name="T48" fmla="*/ 247 w 265"/>
                <a:gd name="T49" fmla="*/ 305 h 305"/>
                <a:gd name="T50" fmla="*/ 7 w 265"/>
                <a:gd name="T51" fmla="*/ 267 h 305"/>
                <a:gd name="T52" fmla="*/ 2 w 265"/>
                <a:gd name="T53" fmla="*/ 264 h 305"/>
                <a:gd name="T54" fmla="*/ 0 w 265"/>
                <a:gd name="T55" fmla="*/ 261 h 305"/>
                <a:gd name="T56" fmla="*/ 1 w 265"/>
                <a:gd name="T57" fmla="*/ 258 h 305"/>
                <a:gd name="T58" fmla="*/ 5 w 265"/>
                <a:gd name="T59" fmla="*/ 253 h 305"/>
                <a:gd name="T60" fmla="*/ 37 w 265"/>
                <a:gd name="T61" fmla="*/ 235 h 305"/>
                <a:gd name="T62" fmla="*/ 44 w 265"/>
                <a:gd name="T63" fmla="*/ 230 h 305"/>
                <a:gd name="T64" fmla="*/ 49 w 265"/>
                <a:gd name="T65" fmla="*/ 222 h 305"/>
                <a:gd name="T66" fmla="*/ 53 w 265"/>
                <a:gd name="T67" fmla="*/ 214 h 305"/>
                <a:gd name="T68" fmla="*/ 54 w 265"/>
                <a:gd name="T69" fmla="*/ 205 h 305"/>
                <a:gd name="T70" fmla="*/ 54 w 265"/>
                <a:gd name="T71" fmla="*/ 15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5" h="305">
                  <a:moveTo>
                    <a:pt x="54" y="15"/>
                  </a:moveTo>
                  <a:lnTo>
                    <a:pt x="55" y="8"/>
                  </a:lnTo>
                  <a:lnTo>
                    <a:pt x="59" y="2"/>
                  </a:lnTo>
                  <a:lnTo>
                    <a:pt x="65" y="0"/>
                  </a:lnTo>
                  <a:lnTo>
                    <a:pt x="73" y="0"/>
                  </a:lnTo>
                  <a:lnTo>
                    <a:pt x="129" y="16"/>
                  </a:lnTo>
                  <a:lnTo>
                    <a:pt x="137" y="19"/>
                  </a:lnTo>
                  <a:lnTo>
                    <a:pt x="144" y="25"/>
                  </a:lnTo>
                  <a:lnTo>
                    <a:pt x="151" y="32"/>
                  </a:lnTo>
                  <a:lnTo>
                    <a:pt x="154" y="39"/>
                  </a:lnTo>
                  <a:lnTo>
                    <a:pt x="195" y="190"/>
                  </a:lnTo>
                  <a:lnTo>
                    <a:pt x="198" y="199"/>
                  </a:lnTo>
                  <a:lnTo>
                    <a:pt x="203" y="207"/>
                  </a:lnTo>
                  <a:lnTo>
                    <a:pt x="210" y="214"/>
                  </a:lnTo>
                  <a:lnTo>
                    <a:pt x="217" y="218"/>
                  </a:lnTo>
                  <a:lnTo>
                    <a:pt x="245" y="233"/>
                  </a:lnTo>
                  <a:lnTo>
                    <a:pt x="251" y="237"/>
                  </a:lnTo>
                  <a:lnTo>
                    <a:pt x="257" y="245"/>
                  </a:lnTo>
                  <a:lnTo>
                    <a:pt x="261" y="253"/>
                  </a:lnTo>
                  <a:lnTo>
                    <a:pt x="263" y="262"/>
                  </a:lnTo>
                  <a:lnTo>
                    <a:pt x="265" y="288"/>
                  </a:lnTo>
                  <a:lnTo>
                    <a:pt x="264" y="296"/>
                  </a:lnTo>
                  <a:lnTo>
                    <a:pt x="260" y="302"/>
                  </a:lnTo>
                  <a:lnTo>
                    <a:pt x="254" y="304"/>
                  </a:lnTo>
                  <a:lnTo>
                    <a:pt x="247" y="305"/>
                  </a:lnTo>
                  <a:lnTo>
                    <a:pt x="7" y="267"/>
                  </a:lnTo>
                  <a:lnTo>
                    <a:pt x="2" y="264"/>
                  </a:lnTo>
                  <a:lnTo>
                    <a:pt x="0" y="261"/>
                  </a:lnTo>
                  <a:lnTo>
                    <a:pt x="1" y="258"/>
                  </a:lnTo>
                  <a:lnTo>
                    <a:pt x="5" y="253"/>
                  </a:lnTo>
                  <a:lnTo>
                    <a:pt x="37" y="235"/>
                  </a:lnTo>
                  <a:lnTo>
                    <a:pt x="44" y="230"/>
                  </a:lnTo>
                  <a:lnTo>
                    <a:pt x="49" y="222"/>
                  </a:lnTo>
                  <a:lnTo>
                    <a:pt x="53" y="214"/>
                  </a:lnTo>
                  <a:lnTo>
                    <a:pt x="54" y="205"/>
                  </a:lnTo>
                  <a:lnTo>
                    <a:pt x="54" y="15"/>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965" name="Freeform 181">
              <a:extLst>
                <a:ext uri="{FF2B5EF4-FFF2-40B4-BE49-F238E27FC236}">
                  <a16:creationId xmlns:a16="http://schemas.microsoft.com/office/drawing/2014/main" id="{65A7FB0A-0A9E-3441-B303-28E720A975C8}"/>
                </a:ext>
              </a:extLst>
            </p:cNvPr>
            <p:cNvSpPr>
              <a:spLocks/>
            </p:cNvSpPr>
            <p:nvPr/>
          </p:nvSpPr>
          <p:spPr bwMode="auto">
            <a:xfrm>
              <a:off x="1217" y="3608"/>
              <a:ext cx="74" cy="46"/>
            </a:xfrm>
            <a:custGeom>
              <a:avLst/>
              <a:gdLst>
                <a:gd name="T0" fmla="*/ 0 w 442"/>
                <a:gd name="T1" fmla="*/ 236 h 276"/>
                <a:gd name="T2" fmla="*/ 1 w 442"/>
                <a:gd name="T3" fmla="*/ 227 h 276"/>
                <a:gd name="T4" fmla="*/ 4 w 442"/>
                <a:gd name="T5" fmla="*/ 219 h 276"/>
                <a:gd name="T6" fmla="*/ 10 w 442"/>
                <a:gd name="T7" fmla="*/ 213 h 276"/>
                <a:gd name="T8" fmla="*/ 17 w 442"/>
                <a:gd name="T9" fmla="*/ 207 h 276"/>
                <a:gd name="T10" fmla="*/ 424 w 442"/>
                <a:gd name="T11" fmla="*/ 2 h 276"/>
                <a:gd name="T12" fmla="*/ 431 w 442"/>
                <a:gd name="T13" fmla="*/ 0 h 276"/>
                <a:gd name="T14" fmla="*/ 436 w 442"/>
                <a:gd name="T15" fmla="*/ 1 h 276"/>
                <a:gd name="T16" fmla="*/ 441 w 442"/>
                <a:gd name="T17" fmla="*/ 6 h 276"/>
                <a:gd name="T18" fmla="*/ 442 w 442"/>
                <a:gd name="T19" fmla="*/ 12 h 276"/>
                <a:gd name="T20" fmla="*/ 442 w 442"/>
                <a:gd name="T21" fmla="*/ 30 h 276"/>
                <a:gd name="T22" fmla="*/ 441 w 442"/>
                <a:gd name="T23" fmla="*/ 39 h 276"/>
                <a:gd name="T24" fmla="*/ 438 w 442"/>
                <a:gd name="T25" fmla="*/ 47 h 276"/>
                <a:gd name="T26" fmla="*/ 432 w 442"/>
                <a:gd name="T27" fmla="*/ 55 h 276"/>
                <a:gd name="T28" fmla="*/ 425 w 442"/>
                <a:gd name="T29" fmla="*/ 60 h 276"/>
                <a:gd name="T30" fmla="*/ 21 w 442"/>
                <a:gd name="T31" fmla="*/ 273 h 276"/>
                <a:gd name="T32" fmla="*/ 14 w 442"/>
                <a:gd name="T33" fmla="*/ 276 h 276"/>
                <a:gd name="T34" fmla="*/ 9 w 442"/>
                <a:gd name="T35" fmla="*/ 273 h 276"/>
                <a:gd name="T36" fmla="*/ 4 w 442"/>
                <a:gd name="T37" fmla="*/ 269 h 276"/>
                <a:gd name="T38" fmla="*/ 2 w 442"/>
                <a:gd name="T39" fmla="*/ 262 h 276"/>
                <a:gd name="T40" fmla="*/ 0 w 442"/>
                <a:gd name="T41" fmla="*/ 23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2" h="276">
                  <a:moveTo>
                    <a:pt x="0" y="236"/>
                  </a:moveTo>
                  <a:lnTo>
                    <a:pt x="1" y="227"/>
                  </a:lnTo>
                  <a:lnTo>
                    <a:pt x="4" y="219"/>
                  </a:lnTo>
                  <a:lnTo>
                    <a:pt x="10" y="213"/>
                  </a:lnTo>
                  <a:lnTo>
                    <a:pt x="17" y="207"/>
                  </a:lnTo>
                  <a:lnTo>
                    <a:pt x="424" y="2"/>
                  </a:lnTo>
                  <a:lnTo>
                    <a:pt x="431" y="0"/>
                  </a:lnTo>
                  <a:lnTo>
                    <a:pt x="436" y="1"/>
                  </a:lnTo>
                  <a:lnTo>
                    <a:pt x="441" y="6"/>
                  </a:lnTo>
                  <a:lnTo>
                    <a:pt x="442" y="12"/>
                  </a:lnTo>
                  <a:lnTo>
                    <a:pt x="442" y="30"/>
                  </a:lnTo>
                  <a:lnTo>
                    <a:pt x="441" y="39"/>
                  </a:lnTo>
                  <a:lnTo>
                    <a:pt x="438" y="47"/>
                  </a:lnTo>
                  <a:lnTo>
                    <a:pt x="432" y="55"/>
                  </a:lnTo>
                  <a:lnTo>
                    <a:pt x="425" y="60"/>
                  </a:lnTo>
                  <a:lnTo>
                    <a:pt x="21" y="273"/>
                  </a:lnTo>
                  <a:lnTo>
                    <a:pt x="14" y="276"/>
                  </a:lnTo>
                  <a:lnTo>
                    <a:pt x="9" y="273"/>
                  </a:lnTo>
                  <a:lnTo>
                    <a:pt x="4" y="269"/>
                  </a:lnTo>
                  <a:lnTo>
                    <a:pt x="2" y="262"/>
                  </a:lnTo>
                  <a:lnTo>
                    <a:pt x="0" y="23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966" name="Freeform 182">
              <a:extLst>
                <a:ext uri="{FF2B5EF4-FFF2-40B4-BE49-F238E27FC236}">
                  <a16:creationId xmlns:a16="http://schemas.microsoft.com/office/drawing/2014/main" id="{22EBC9F8-EC98-FF1B-66E2-C1E8A528D4E0}"/>
                </a:ext>
              </a:extLst>
            </p:cNvPr>
            <p:cNvSpPr>
              <a:spLocks/>
            </p:cNvSpPr>
            <p:nvPr/>
          </p:nvSpPr>
          <p:spPr bwMode="auto">
            <a:xfrm>
              <a:off x="1233" y="3575"/>
              <a:ext cx="41" cy="38"/>
            </a:xfrm>
            <a:custGeom>
              <a:avLst/>
              <a:gdLst>
                <a:gd name="T0" fmla="*/ 141 w 244"/>
                <a:gd name="T1" fmla="*/ 223 h 227"/>
                <a:gd name="T2" fmla="*/ 138 w 244"/>
                <a:gd name="T3" fmla="*/ 224 h 227"/>
                <a:gd name="T4" fmla="*/ 133 w 244"/>
                <a:gd name="T5" fmla="*/ 226 h 227"/>
                <a:gd name="T6" fmla="*/ 128 w 244"/>
                <a:gd name="T7" fmla="*/ 226 h 227"/>
                <a:gd name="T8" fmla="*/ 123 w 244"/>
                <a:gd name="T9" fmla="*/ 227 h 227"/>
                <a:gd name="T10" fmla="*/ 118 w 244"/>
                <a:gd name="T11" fmla="*/ 227 h 227"/>
                <a:gd name="T12" fmla="*/ 113 w 244"/>
                <a:gd name="T13" fmla="*/ 227 h 227"/>
                <a:gd name="T14" fmla="*/ 108 w 244"/>
                <a:gd name="T15" fmla="*/ 227 h 227"/>
                <a:gd name="T16" fmla="*/ 104 w 244"/>
                <a:gd name="T17" fmla="*/ 226 h 227"/>
                <a:gd name="T18" fmla="*/ 33 w 244"/>
                <a:gd name="T19" fmla="*/ 205 h 227"/>
                <a:gd name="T20" fmla="*/ 25 w 244"/>
                <a:gd name="T21" fmla="*/ 202 h 227"/>
                <a:gd name="T22" fmla="*/ 18 w 244"/>
                <a:gd name="T23" fmla="*/ 196 h 227"/>
                <a:gd name="T24" fmla="*/ 13 w 244"/>
                <a:gd name="T25" fmla="*/ 188 h 227"/>
                <a:gd name="T26" fmla="*/ 11 w 244"/>
                <a:gd name="T27" fmla="*/ 180 h 227"/>
                <a:gd name="T28" fmla="*/ 0 w 244"/>
                <a:gd name="T29" fmla="*/ 51 h 227"/>
                <a:gd name="T30" fmla="*/ 1 w 244"/>
                <a:gd name="T31" fmla="*/ 43 h 227"/>
                <a:gd name="T32" fmla="*/ 3 w 244"/>
                <a:gd name="T33" fmla="*/ 35 h 227"/>
                <a:gd name="T34" fmla="*/ 9 w 244"/>
                <a:gd name="T35" fmla="*/ 28 h 227"/>
                <a:gd name="T36" fmla="*/ 16 w 244"/>
                <a:gd name="T37" fmla="*/ 24 h 227"/>
                <a:gd name="T38" fmla="*/ 60 w 244"/>
                <a:gd name="T39" fmla="*/ 5 h 227"/>
                <a:gd name="T40" fmla="*/ 64 w 244"/>
                <a:gd name="T41" fmla="*/ 4 h 227"/>
                <a:gd name="T42" fmla="*/ 69 w 244"/>
                <a:gd name="T43" fmla="*/ 2 h 227"/>
                <a:gd name="T44" fmla="*/ 73 w 244"/>
                <a:gd name="T45" fmla="*/ 1 h 227"/>
                <a:gd name="T46" fmla="*/ 79 w 244"/>
                <a:gd name="T47" fmla="*/ 0 h 227"/>
                <a:gd name="T48" fmla="*/ 83 w 244"/>
                <a:gd name="T49" fmla="*/ 0 h 227"/>
                <a:gd name="T50" fmla="*/ 88 w 244"/>
                <a:gd name="T51" fmla="*/ 0 h 227"/>
                <a:gd name="T52" fmla="*/ 92 w 244"/>
                <a:gd name="T53" fmla="*/ 0 h 227"/>
                <a:gd name="T54" fmla="*/ 97 w 244"/>
                <a:gd name="T55" fmla="*/ 1 h 227"/>
                <a:gd name="T56" fmla="*/ 145 w 244"/>
                <a:gd name="T57" fmla="*/ 13 h 227"/>
                <a:gd name="T58" fmla="*/ 153 w 244"/>
                <a:gd name="T59" fmla="*/ 16 h 227"/>
                <a:gd name="T60" fmla="*/ 161 w 244"/>
                <a:gd name="T61" fmla="*/ 20 h 227"/>
                <a:gd name="T62" fmla="*/ 168 w 244"/>
                <a:gd name="T63" fmla="*/ 27 h 227"/>
                <a:gd name="T64" fmla="*/ 174 w 244"/>
                <a:gd name="T65" fmla="*/ 34 h 227"/>
                <a:gd name="T66" fmla="*/ 241 w 244"/>
                <a:gd name="T67" fmla="*/ 157 h 227"/>
                <a:gd name="T68" fmla="*/ 244 w 244"/>
                <a:gd name="T69" fmla="*/ 163 h 227"/>
                <a:gd name="T70" fmla="*/ 244 w 244"/>
                <a:gd name="T71" fmla="*/ 170 h 227"/>
                <a:gd name="T72" fmla="*/ 240 w 244"/>
                <a:gd name="T73" fmla="*/ 177 h 227"/>
                <a:gd name="T74" fmla="*/ 233 w 244"/>
                <a:gd name="T75" fmla="*/ 181 h 227"/>
                <a:gd name="T76" fmla="*/ 141 w 244"/>
                <a:gd name="T77" fmla="*/ 22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44" h="227">
                  <a:moveTo>
                    <a:pt x="141" y="223"/>
                  </a:moveTo>
                  <a:lnTo>
                    <a:pt x="138" y="224"/>
                  </a:lnTo>
                  <a:lnTo>
                    <a:pt x="133" y="226"/>
                  </a:lnTo>
                  <a:lnTo>
                    <a:pt x="128" y="226"/>
                  </a:lnTo>
                  <a:lnTo>
                    <a:pt x="123" y="227"/>
                  </a:lnTo>
                  <a:lnTo>
                    <a:pt x="118" y="227"/>
                  </a:lnTo>
                  <a:lnTo>
                    <a:pt x="113" y="227"/>
                  </a:lnTo>
                  <a:lnTo>
                    <a:pt x="108" y="227"/>
                  </a:lnTo>
                  <a:lnTo>
                    <a:pt x="104" y="226"/>
                  </a:lnTo>
                  <a:lnTo>
                    <a:pt x="33" y="205"/>
                  </a:lnTo>
                  <a:lnTo>
                    <a:pt x="25" y="202"/>
                  </a:lnTo>
                  <a:lnTo>
                    <a:pt x="18" y="196"/>
                  </a:lnTo>
                  <a:lnTo>
                    <a:pt x="13" y="188"/>
                  </a:lnTo>
                  <a:lnTo>
                    <a:pt x="11" y="180"/>
                  </a:lnTo>
                  <a:lnTo>
                    <a:pt x="0" y="51"/>
                  </a:lnTo>
                  <a:lnTo>
                    <a:pt x="1" y="43"/>
                  </a:lnTo>
                  <a:lnTo>
                    <a:pt x="3" y="35"/>
                  </a:lnTo>
                  <a:lnTo>
                    <a:pt x="9" y="28"/>
                  </a:lnTo>
                  <a:lnTo>
                    <a:pt x="16" y="24"/>
                  </a:lnTo>
                  <a:lnTo>
                    <a:pt x="60" y="5"/>
                  </a:lnTo>
                  <a:lnTo>
                    <a:pt x="64" y="4"/>
                  </a:lnTo>
                  <a:lnTo>
                    <a:pt x="69" y="2"/>
                  </a:lnTo>
                  <a:lnTo>
                    <a:pt x="73" y="1"/>
                  </a:lnTo>
                  <a:lnTo>
                    <a:pt x="79" y="0"/>
                  </a:lnTo>
                  <a:lnTo>
                    <a:pt x="83" y="0"/>
                  </a:lnTo>
                  <a:lnTo>
                    <a:pt x="88" y="0"/>
                  </a:lnTo>
                  <a:lnTo>
                    <a:pt x="92" y="0"/>
                  </a:lnTo>
                  <a:lnTo>
                    <a:pt x="97" y="1"/>
                  </a:lnTo>
                  <a:lnTo>
                    <a:pt x="145" y="13"/>
                  </a:lnTo>
                  <a:lnTo>
                    <a:pt x="153" y="16"/>
                  </a:lnTo>
                  <a:lnTo>
                    <a:pt x="161" y="20"/>
                  </a:lnTo>
                  <a:lnTo>
                    <a:pt x="168" y="27"/>
                  </a:lnTo>
                  <a:lnTo>
                    <a:pt x="174" y="34"/>
                  </a:lnTo>
                  <a:lnTo>
                    <a:pt x="241" y="157"/>
                  </a:lnTo>
                  <a:lnTo>
                    <a:pt x="244" y="163"/>
                  </a:lnTo>
                  <a:lnTo>
                    <a:pt x="244" y="170"/>
                  </a:lnTo>
                  <a:lnTo>
                    <a:pt x="240" y="177"/>
                  </a:lnTo>
                  <a:lnTo>
                    <a:pt x="233" y="181"/>
                  </a:lnTo>
                  <a:lnTo>
                    <a:pt x="141" y="22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967" name="Freeform 183">
              <a:extLst>
                <a:ext uri="{FF2B5EF4-FFF2-40B4-BE49-F238E27FC236}">
                  <a16:creationId xmlns:a16="http://schemas.microsoft.com/office/drawing/2014/main" id="{387F811C-B036-3DDA-4938-CAF63343894A}"/>
                </a:ext>
              </a:extLst>
            </p:cNvPr>
            <p:cNvSpPr>
              <a:spLocks/>
            </p:cNvSpPr>
            <p:nvPr/>
          </p:nvSpPr>
          <p:spPr bwMode="auto">
            <a:xfrm>
              <a:off x="1233" y="3581"/>
              <a:ext cx="20" cy="32"/>
            </a:xfrm>
            <a:custGeom>
              <a:avLst/>
              <a:gdLst>
                <a:gd name="T0" fmla="*/ 104 w 118"/>
                <a:gd name="T1" fmla="*/ 190 h 191"/>
                <a:gd name="T2" fmla="*/ 112 w 118"/>
                <a:gd name="T3" fmla="*/ 191 h 191"/>
                <a:gd name="T4" fmla="*/ 116 w 118"/>
                <a:gd name="T5" fmla="*/ 188 h 191"/>
                <a:gd name="T6" fmla="*/ 118 w 118"/>
                <a:gd name="T7" fmla="*/ 184 h 191"/>
                <a:gd name="T8" fmla="*/ 118 w 118"/>
                <a:gd name="T9" fmla="*/ 177 h 191"/>
                <a:gd name="T10" fmla="*/ 83 w 118"/>
                <a:gd name="T11" fmla="*/ 36 h 191"/>
                <a:gd name="T12" fmla="*/ 80 w 118"/>
                <a:gd name="T13" fmla="*/ 28 h 191"/>
                <a:gd name="T14" fmla="*/ 74 w 118"/>
                <a:gd name="T15" fmla="*/ 22 h 191"/>
                <a:gd name="T16" fmla="*/ 68 w 118"/>
                <a:gd name="T17" fmla="*/ 15 h 191"/>
                <a:gd name="T18" fmla="*/ 60 w 118"/>
                <a:gd name="T19" fmla="*/ 11 h 191"/>
                <a:gd name="T20" fmla="*/ 17 w 118"/>
                <a:gd name="T21" fmla="*/ 0 h 191"/>
                <a:gd name="T22" fmla="*/ 10 w 118"/>
                <a:gd name="T23" fmla="*/ 0 h 191"/>
                <a:gd name="T24" fmla="*/ 4 w 118"/>
                <a:gd name="T25" fmla="*/ 2 h 191"/>
                <a:gd name="T26" fmla="*/ 1 w 118"/>
                <a:gd name="T27" fmla="*/ 8 h 191"/>
                <a:gd name="T28" fmla="*/ 0 w 118"/>
                <a:gd name="T29" fmla="*/ 15 h 191"/>
                <a:gd name="T30" fmla="*/ 11 w 118"/>
                <a:gd name="T31" fmla="*/ 144 h 191"/>
                <a:gd name="T32" fmla="*/ 13 w 118"/>
                <a:gd name="T33" fmla="*/ 152 h 191"/>
                <a:gd name="T34" fmla="*/ 18 w 118"/>
                <a:gd name="T35" fmla="*/ 160 h 191"/>
                <a:gd name="T36" fmla="*/ 25 w 118"/>
                <a:gd name="T37" fmla="*/ 166 h 191"/>
                <a:gd name="T38" fmla="*/ 33 w 118"/>
                <a:gd name="T39" fmla="*/ 169 h 191"/>
                <a:gd name="T40" fmla="*/ 104 w 118"/>
                <a:gd name="T41" fmla="*/ 19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8" h="191">
                  <a:moveTo>
                    <a:pt x="104" y="190"/>
                  </a:moveTo>
                  <a:lnTo>
                    <a:pt x="112" y="191"/>
                  </a:lnTo>
                  <a:lnTo>
                    <a:pt x="116" y="188"/>
                  </a:lnTo>
                  <a:lnTo>
                    <a:pt x="118" y="184"/>
                  </a:lnTo>
                  <a:lnTo>
                    <a:pt x="118" y="177"/>
                  </a:lnTo>
                  <a:lnTo>
                    <a:pt x="83" y="36"/>
                  </a:lnTo>
                  <a:lnTo>
                    <a:pt x="80" y="28"/>
                  </a:lnTo>
                  <a:lnTo>
                    <a:pt x="74" y="22"/>
                  </a:lnTo>
                  <a:lnTo>
                    <a:pt x="68" y="15"/>
                  </a:lnTo>
                  <a:lnTo>
                    <a:pt x="60" y="11"/>
                  </a:lnTo>
                  <a:lnTo>
                    <a:pt x="17" y="0"/>
                  </a:lnTo>
                  <a:lnTo>
                    <a:pt x="10" y="0"/>
                  </a:lnTo>
                  <a:lnTo>
                    <a:pt x="4" y="2"/>
                  </a:lnTo>
                  <a:lnTo>
                    <a:pt x="1" y="8"/>
                  </a:lnTo>
                  <a:lnTo>
                    <a:pt x="0" y="15"/>
                  </a:lnTo>
                  <a:lnTo>
                    <a:pt x="11" y="144"/>
                  </a:lnTo>
                  <a:lnTo>
                    <a:pt x="13" y="152"/>
                  </a:lnTo>
                  <a:lnTo>
                    <a:pt x="18" y="160"/>
                  </a:lnTo>
                  <a:lnTo>
                    <a:pt x="25" y="166"/>
                  </a:lnTo>
                  <a:lnTo>
                    <a:pt x="33" y="169"/>
                  </a:lnTo>
                  <a:lnTo>
                    <a:pt x="104" y="190"/>
                  </a:lnTo>
                  <a:close/>
                </a:path>
              </a:pathLst>
            </a:custGeom>
            <a:solidFill>
              <a:srgbClr val="EDED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968" name="Freeform 184">
              <a:extLst>
                <a:ext uri="{FF2B5EF4-FFF2-40B4-BE49-F238E27FC236}">
                  <a16:creationId xmlns:a16="http://schemas.microsoft.com/office/drawing/2014/main" id="{D1741EE4-46D9-4230-EFCE-89DE7E7CAF2D}"/>
                </a:ext>
              </a:extLst>
            </p:cNvPr>
            <p:cNvSpPr>
              <a:spLocks/>
            </p:cNvSpPr>
            <p:nvPr/>
          </p:nvSpPr>
          <p:spPr bwMode="auto">
            <a:xfrm>
              <a:off x="1208" y="3605"/>
              <a:ext cx="81" cy="38"/>
            </a:xfrm>
            <a:custGeom>
              <a:avLst/>
              <a:gdLst>
                <a:gd name="T0" fmla="*/ 118 w 484"/>
                <a:gd name="T1" fmla="*/ 132 h 230"/>
                <a:gd name="T2" fmla="*/ 88 w 484"/>
                <a:gd name="T3" fmla="*/ 82 h 230"/>
                <a:gd name="T4" fmla="*/ 85 w 484"/>
                <a:gd name="T5" fmla="*/ 75 h 230"/>
                <a:gd name="T6" fmla="*/ 85 w 484"/>
                <a:gd name="T7" fmla="*/ 67 h 230"/>
                <a:gd name="T8" fmla="*/ 89 w 484"/>
                <a:gd name="T9" fmla="*/ 60 h 230"/>
                <a:gd name="T10" fmla="*/ 95 w 484"/>
                <a:gd name="T11" fmla="*/ 56 h 230"/>
                <a:gd name="T12" fmla="*/ 146 w 484"/>
                <a:gd name="T13" fmla="*/ 32 h 230"/>
                <a:gd name="T14" fmla="*/ 151 w 484"/>
                <a:gd name="T15" fmla="*/ 31 h 230"/>
                <a:gd name="T16" fmla="*/ 155 w 484"/>
                <a:gd name="T17" fmla="*/ 30 h 230"/>
                <a:gd name="T18" fmla="*/ 160 w 484"/>
                <a:gd name="T19" fmla="*/ 29 h 230"/>
                <a:gd name="T20" fmla="*/ 164 w 484"/>
                <a:gd name="T21" fmla="*/ 28 h 230"/>
                <a:gd name="T22" fmla="*/ 170 w 484"/>
                <a:gd name="T23" fmla="*/ 28 h 230"/>
                <a:gd name="T24" fmla="*/ 175 w 484"/>
                <a:gd name="T25" fmla="*/ 28 h 230"/>
                <a:gd name="T26" fmla="*/ 179 w 484"/>
                <a:gd name="T27" fmla="*/ 28 h 230"/>
                <a:gd name="T28" fmla="*/ 184 w 484"/>
                <a:gd name="T29" fmla="*/ 29 h 230"/>
                <a:gd name="T30" fmla="*/ 255 w 484"/>
                <a:gd name="T31" fmla="*/ 50 h 230"/>
                <a:gd name="T32" fmla="*/ 259 w 484"/>
                <a:gd name="T33" fmla="*/ 51 h 230"/>
                <a:gd name="T34" fmla="*/ 264 w 484"/>
                <a:gd name="T35" fmla="*/ 51 h 230"/>
                <a:gd name="T36" fmla="*/ 269 w 484"/>
                <a:gd name="T37" fmla="*/ 51 h 230"/>
                <a:gd name="T38" fmla="*/ 274 w 484"/>
                <a:gd name="T39" fmla="*/ 51 h 230"/>
                <a:gd name="T40" fmla="*/ 279 w 484"/>
                <a:gd name="T41" fmla="*/ 50 h 230"/>
                <a:gd name="T42" fmla="*/ 284 w 484"/>
                <a:gd name="T43" fmla="*/ 50 h 230"/>
                <a:gd name="T44" fmla="*/ 289 w 484"/>
                <a:gd name="T45" fmla="*/ 48 h 230"/>
                <a:gd name="T46" fmla="*/ 292 w 484"/>
                <a:gd name="T47" fmla="*/ 47 h 230"/>
                <a:gd name="T48" fmla="*/ 384 w 484"/>
                <a:gd name="T49" fmla="*/ 5 h 230"/>
                <a:gd name="T50" fmla="*/ 389 w 484"/>
                <a:gd name="T51" fmla="*/ 4 h 230"/>
                <a:gd name="T52" fmla="*/ 394 w 484"/>
                <a:gd name="T53" fmla="*/ 2 h 230"/>
                <a:gd name="T54" fmla="*/ 398 w 484"/>
                <a:gd name="T55" fmla="*/ 1 h 230"/>
                <a:gd name="T56" fmla="*/ 404 w 484"/>
                <a:gd name="T57" fmla="*/ 1 h 230"/>
                <a:gd name="T58" fmla="*/ 408 w 484"/>
                <a:gd name="T59" fmla="*/ 0 h 230"/>
                <a:gd name="T60" fmla="*/ 413 w 484"/>
                <a:gd name="T61" fmla="*/ 0 h 230"/>
                <a:gd name="T62" fmla="*/ 417 w 484"/>
                <a:gd name="T63" fmla="*/ 0 h 230"/>
                <a:gd name="T64" fmla="*/ 422 w 484"/>
                <a:gd name="T65" fmla="*/ 1 h 230"/>
                <a:gd name="T66" fmla="*/ 475 w 484"/>
                <a:gd name="T67" fmla="*/ 10 h 230"/>
                <a:gd name="T68" fmla="*/ 482 w 484"/>
                <a:gd name="T69" fmla="*/ 12 h 230"/>
                <a:gd name="T70" fmla="*/ 484 w 484"/>
                <a:gd name="T71" fmla="*/ 14 h 230"/>
                <a:gd name="T72" fmla="*/ 483 w 484"/>
                <a:gd name="T73" fmla="*/ 18 h 230"/>
                <a:gd name="T74" fmla="*/ 477 w 484"/>
                <a:gd name="T75" fmla="*/ 22 h 230"/>
                <a:gd name="T76" fmla="*/ 70 w 484"/>
                <a:gd name="T77" fmla="*/ 227 h 230"/>
                <a:gd name="T78" fmla="*/ 65 w 484"/>
                <a:gd name="T79" fmla="*/ 229 h 230"/>
                <a:gd name="T80" fmla="*/ 60 w 484"/>
                <a:gd name="T81" fmla="*/ 230 h 230"/>
                <a:gd name="T82" fmla="*/ 56 w 484"/>
                <a:gd name="T83" fmla="*/ 230 h 230"/>
                <a:gd name="T84" fmla="*/ 51 w 484"/>
                <a:gd name="T85" fmla="*/ 230 h 230"/>
                <a:gd name="T86" fmla="*/ 47 w 484"/>
                <a:gd name="T87" fmla="*/ 230 h 230"/>
                <a:gd name="T88" fmla="*/ 42 w 484"/>
                <a:gd name="T89" fmla="*/ 229 h 230"/>
                <a:gd name="T90" fmla="*/ 38 w 484"/>
                <a:gd name="T91" fmla="*/ 228 h 230"/>
                <a:gd name="T92" fmla="*/ 35 w 484"/>
                <a:gd name="T93" fmla="*/ 227 h 230"/>
                <a:gd name="T94" fmla="*/ 7 w 484"/>
                <a:gd name="T95" fmla="*/ 212 h 230"/>
                <a:gd name="T96" fmla="*/ 2 w 484"/>
                <a:gd name="T97" fmla="*/ 208 h 230"/>
                <a:gd name="T98" fmla="*/ 0 w 484"/>
                <a:gd name="T99" fmla="*/ 203 h 230"/>
                <a:gd name="T100" fmla="*/ 2 w 484"/>
                <a:gd name="T101" fmla="*/ 199 h 230"/>
                <a:gd name="T102" fmla="*/ 7 w 484"/>
                <a:gd name="T103" fmla="*/ 194 h 230"/>
                <a:gd name="T104" fmla="*/ 118 w 484"/>
                <a:gd name="T105" fmla="*/ 132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4" h="230">
                  <a:moveTo>
                    <a:pt x="118" y="132"/>
                  </a:moveTo>
                  <a:lnTo>
                    <a:pt x="88" y="82"/>
                  </a:lnTo>
                  <a:lnTo>
                    <a:pt x="85" y="75"/>
                  </a:lnTo>
                  <a:lnTo>
                    <a:pt x="85" y="67"/>
                  </a:lnTo>
                  <a:lnTo>
                    <a:pt x="89" y="60"/>
                  </a:lnTo>
                  <a:lnTo>
                    <a:pt x="95" y="56"/>
                  </a:lnTo>
                  <a:lnTo>
                    <a:pt x="146" y="32"/>
                  </a:lnTo>
                  <a:lnTo>
                    <a:pt x="151" y="31"/>
                  </a:lnTo>
                  <a:lnTo>
                    <a:pt x="155" y="30"/>
                  </a:lnTo>
                  <a:lnTo>
                    <a:pt x="160" y="29"/>
                  </a:lnTo>
                  <a:lnTo>
                    <a:pt x="164" y="28"/>
                  </a:lnTo>
                  <a:lnTo>
                    <a:pt x="170" y="28"/>
                  </a:lnTo>
                  <a:lnTo>
                    <a:pt x="175" y="28"/>
                  </a:lnTo>
                  <a:lnTo>
                    <a:pt x="179" y="28"/>
                  </a:lnTo>
                  <a:lnTo>
                    <a:pt x="184" y="29"/>
                  </a:lnTo>
                  <a:lnTo>
                    <a:pt x="255" y="50"/>
                  </a:lnTo>
                  <a:lnTo>
                    <a:pt x="259" y="51"/>
                  </a:lnTo>
                  <a:lnTo>
                    <a:pt x="264" y="51"/>
                  </a:lnTo>
                  <a:lnTo>
                    <a:pt x="269" y="51"/>
                  </a:lnTo>
                  <a:lnTo>
                    <a:pt x="274" y="51"/>
                  </a:lnTo>
                  <a:lnTo>
                    <a:pt x="279" y="50"/>
                  </a:lnTo>
                  <a:lnTo>
                    <a:pt x="284" y="50"/>
                  </a:lnTo>
                  <a:lnTo>
                    <a:pt x="289" y="48"/>
                  </a:lnTo>
                  <a:lnTo>
                    <a:pt x="292" y="47"/>
                  </a:lnTo>
                  <a:lnTo>
                    <a:pt x="384" y="5"/>
                  </a:lnTo>
                  <a:lnTo>
                    <a:pt x="389" y="4"/>
                  </a:lnTo>
                  <a:lnTo>
                    <a:pt x="394" y="2"/>
                  </a:lnTo>
                  <a:lnTo>
                    <a:pt x="398" y="1"/>
                  </a:lnTo>
                  <a:lnTo>
                    <a:pt x="404" y="1"/>
                  </a:lnTo>
                  <a:lnTo>
                    <a:pt x="408" y="0"/>
                  </a:lnTo>
                  <a:lnTo>
                    <a:pt x="413" y="0"/>
                  </a:lnTo>
                  <a:lnTo>
                    <a:pt x="417" y="0"/>
                  </a:lnTo>
                  <a:lnTo>
                    <a:pt x="422" y="1"/>
                  </a:lnTo>
                  <a:lnTo>
                    <a:pt x="475" y="10"/>
                  </a:lnTo>
                  <a:lnTo>
                    <a:pt x="482" y="12"/>
                  </a:lnTo>
                  <a:lnTo>
                    <a:pt x="484" y="14"/>
                  </a:lnTo>
                  <a:lnTo>
                    <a:pt x="483" y="18"/>
                  </a:lnTo>
                  <a:lnTo>
                    <a:pt x="477" y="22"/>
                  </a:lnTo>
                  <a:lnTo>
                    <a:pt x="70" y="227"/>
                  </a:lnTo>
                  <a:lnTo>
                    <a:pt x="65" y="229"/>
                  </a:lnTo>
                  <a:lnTo>
                    <a:pt x="60" y="230"/>
                  </a:lnTo>
                  <a:lnTo>
                    <a:pt x="56" y="230"/>
                  </a:lnTo>
                  <a:lnTo>
                    <a:pt x="51" y="230"/>
                  </a:lnTo>
                  <a:lnTo>
                    <a:pt x="47" y="230"/>
                  </a:lnTo>
                  <a:lnTo>
                    <a:pt x="42" y="229"/>
                  </a:lnTo>
                  <a:lnTo>
                    <a:pt x="38" y="228"/>
                  </a:lnTo>
                  <a:lnTo>
                    <a:pt x="35" y="227"/>
                  </a:lnTo>
                  <a:lnTo>
                    <a:pt x="7" y="212"/>
                  </a:lnTo>
                  <a:lnTo>
                    <a:pt x="2" y="208"/>
                  </a:lnTo>
                  <a:lnTo>
                    <a:pt x="0" y="203"/>
                  </a:lnTo>
                  <a:lnTo>
                    <a:pt x="2" y="199"/>
                  </a:lnTo>
                  <a:lnTo>
                    <a:pt x="7" y="194"/>
                  </a:lnTo>
                  <a:lnTo>
                    <a:pt x="118" y="132"/>
                  </a:lnTo>
                  <a:close/>
                </a:path>
              </a:pathLst>
            </a:custGeom>
            <a:solidFill>
              <a:srgbClr val="F9F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969" name="Freeform 185">
              <a:extLst>
                <a:ext uri="{FF2B5EF4-FFF2-40B4-BE49-F238E27FC236}">
                  <a16:creationId xmlns:a16="http://schemas.microsoft.com/office/drawing/2014/main" id="{AB549ADF-4634-72F0-5F1C-DD4F451454AF}"/>
                </a:ext>
              </a:extLst>
            </p:cNvPr>
            <p:cNvSpPr>
              <a:spLocks/>
            </p:cNvSpPr>
            <p:nvPr/>
          </p:nvSpPr>
          <p:spPr bwMode="auto">
            <a:xfrm>
              <a:off x="1184" y="3596"/>
              <a:ext cx="43" cy="41"/>
            </a:xfrm>
            <a:custGeom>
              <a:avLst/>
              <a:gdLst>
                <a:gd name="T0" fmla="*/ 9 w 256"/>
                <a:gd name="T1" fmla="*/ 44 h 247"/>
                <a:gd name="T2" fmla="*/ 2 w 256"/>
                <a:gd name="T3" fmla="*/ 42 h 247"/>
                <a:gd name="T4" fmla="*/ 0 w 256"/>
                <a:gd name="T5" fmla="*/ 38 h 247"/>
                <a:gd name="T6" fmla="*/ 2 w 256"/>
                <a:gd name="T7" fmla="*/ 35 h 247"/>
                <a:gd name="T8" fmla="*/ 8 w 256"/>
                <a:gd name="T9" fmla="*/ 32 h 247"/>
                <a:gd name="T10" fmla="*/ 71 w 256"/>
                <a:gd name="T11" fmla="*/ 4 h 247"/>
                <a:gd name="T12" fmla="*/ 76 w 256"/>
                <a:gd name="T13" fmla="*/ 2 h 247"/>
                <a:gd name="T14" fmla="*/ 80 w 256"/>
                <a:gd name="T15" fmla="*/ 1 h 247"/>
                <a:gd name="T16" fmla="*/ 85 w 256"/>
                <a:gd name="T17" fmla="*/ 0 h 247"/>
                <a:gd name="T18" fmla="*/ 89 w 256"/>
                <a:gd name="T19" fmla="*/ 0 h 247"/>
                <a:gd name="T20" fmla="*/ 94 w 256"/>
                <a:gd name="T21" fmla="*/ 0 h 247"/>
                <a:gd name="T22" fmla="*/ 98 w 256"/>
                <a:gd name="T23" fmla="*/ 1 h 247"/>
                <a:gd name="T24" fmla="*/ 103 w 256"/>
                <a:gd name="T25" fmla="*/ 2 h 247"/>
                <a:gd name="T26" fmla="*/ 107 w 256"/>
                <a:gd name="T27" fmla="*/ 4 h 247"/>
                <a:gd name="T28" fmla="*/ 155 w 256"/>
                <a:gd name="T29" fmla="*/ 23 h 247"/>
                <a:gd name="T30" fmla="*/ 162 w 256"/>
                <a:gd name="T31" fmla="*/ 26 h 247"/>
                <a:gd name="T32" fmla="*/ 171 w 256"/>
                <a:gd name="T33" fmla="*/ 33 h 247"/>
                <a:gd name="T34" fmla="*/ 178 w 256"/>
                <a:gd name="T35" fmla="*/ 40 h 247"/>
                <a:gd name="T36" fmla="*/ 184 w 256"/>
                <a:gd name="T37" fmla="*/ 46 h 247"/>
                <a:gd name="T38" fmla="*/ 213 w 256"/>
                <a:gd name="T39" fmla="*/ 98 h 247"/>
                <a:gd name="T40" fmla="*/ 218 w 256"/>
                <a:gd name="T41" fmla="*/ 106 h 247"/>
                <a:gd name="T42" fmla="*/ 223 w 256"/>
                <a:gd name="T43" fmla="*/ 115 h 247"/>
                <a:gd name="T44" fmla="*/ 229 w 256"/>
                <a:gd name="T45" fmla="*/ 124 h 247"/>
                <a:gd name="T46" fmla="*/ 234 w 256"/>
                <a:gd name="T47" fmla="*/ 132 h 247"/>
                <a:gd name="T48" fmla="*/ 254 w 256"/>
                <a:gd name="T49" fmla="*/ 166 h 247"/>
                <a:gd name="T50" fmla="*/ 256 w 256"/>
                <a:gd name="T51" fmla="*/ 172 h 247"/>
                <a:gd name="T52" fmla="*/ 256 w 256"/>
                <a:gd name="T53" fmla="*/ 180 h 247"/>
                <a:gd name="T54" fmla="*/ 253 w 256"/>
                <a:gd name="T55" fmla="*/ 187 h 247"/>
                <a:gd name="T56" fmla="*/ 247 w 256"/>
                <a:gd name="T57" fmla="*/ 193 h 247"/>
                <a:gd name="T58" fmla="*/ 153 w 256"/>
                <a:gd name="T59" fmla="*/ 244 h 247"/>
                <a:gd name="T60" fmla="*/ 146 w 256"/>
                <a:gd name="T61" fmla="*/ 247 h 247"/>
                <a:gd name="T62" fmla="*/ 139 w 256"/>
                <a:gd name="T63" fmla="*/ 245 h 247"/>
                <a:gd name="T64" fmla="*/ 134 w 256"/>
                <a:gd name="T65" fmla="*/ 241 h 247"/>
                <a:gd name="T66" fmla="*/ 131 w 256"/>
                <a:gd name="T67" fmla="*/ 234 h 247"/>
                <a:gd name="T68" fmla="*/ 90 w 256"/>
                <a:gd name="T69" fmla="*/ 83 h 247"/>
                <a:gd name="T70" fmla="*/ 87 w 256"/>
                <a:gd name="T71" fmla="*/ 76 h 247"/>
                <a:gd name="T72" fmla="*/ 80 w 256"/>
                <a:gd name="T73" fmla="*/ 69 h 247"/>
                <a:gd name="T74" fmla="*/ 73 w 256"/>
                <a:gd name="T75" fmla="*/ 63 h 247"/>
                <a:gd name="T76" fmla="*/ 65 w 256"/>
                <a:gd name="T77" fmla="*/ 60 h 247"/>
                <a:gd name="T78" fmla="*/ 9 w 256"/>
                <a:gd name="T79" fmla="*/ 44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6" h="247">
                  <a:moveTo>
                    <a:pt x="9" y="44"/>
                  </a:moveTo>
                  <a:lnTo>
                    <a:pt x="2" y="42"/>
                  </a:lnTo>
                  <a:lnTo>
                    <a:pt x="0" y="38"/>
                  </a:lnTo>
                  <a:lnTo>
                    <a:pt x="2" y="35"/>
                  </a:lnTo>
                  <a:lnTo>
                    <a:pt x="8" y="32"/>
                  </a:lnTo>
                  <a:lnTo>
                    <a:pt x="71" y="4"/>
                  </a:lnTo>
                  <a:lnTo>
                    <a:pt x="76" y="2"/>
                  </a:lnTo>
                  <a:lnTo>
                    <a:pt x="80" y="1"/>
                  </a:lnTo>
                  <a:lnTo>
                    <a:pt x="85" y="0"/>
                  </a:lnTo>
                  <a:lnTo>
                    <a:pt x="89" y="0"/>
                  </a:lnTo>
                  <a:lnTo>
                    <a:pt x="94" y="0"/>
                  </a:lnTo>
                  <a:lnTo>
                    <a:pt x="98" y="1"/>
                  </a:lnTo>
                  <a:lnTo>
                    <a:pt x="103" y="2"/>
                  </a:lnTo>
                  <a:lnTo>
                    <a:pt x="107" y="4"/>
                  </a:lnTo>
                  <a:lnTo>
                    <a:pt x="155" y="23"/>
                  </a:lnTo>
                  <a:lnTo>
                    <a:pt x="162" y="26"/>
                  </a:lnTo>
                  <a:lnTo>
                    <a:pt x="171" y="33"/>
                  </a:lnTo>
                  <a:lnTo>
                    <a:pt x="178" y="40"/>
                  </a:lnTo>
                  <a:lnTo>
                    <a:pt x="184" y="46"/>
                  </a:lnTo>
                  <a:lnTo>
                    <a:pt x="213" y="98"/>
                  </a:lnTo>
                  <a:lnTo>
                    <a:pt x="218" y="106"/>
                  </a:lnTo>
                  <a:lnTo>
                    <a:pt x="223" y="115"/>
                  </a:lnTo>
                  <a:lnTo>
                    <a:pt x="229" y="124"/>
                  </a:lnTo>
                  <a:lnTo>
                    <a:pt x="234" y="132"/>
                  </a:lnTo>
                  <a:lnTo>
                    <a:pt x="254" y="166"/>
                  </a:lnTo>
                  <a:lnTo>
                    <a:pt x="256" y="172"/>
                  </a:lnTo>
                  <a:lnTo>
                    <a:pt x="256" y="180"/>
                  </a:lnTo>
                  <a:lnTo>
                    <a:pt x="253" y="187"/>
                  </a:lnTo>
                  <a:lnTo>
                    <a:pt x="247" y="193"/>
                  </a:lnTo>
                  <a:lnTo>
                    <a:pt x="153" y="244"/>
                  </a:lnTo>
                  <a:lnTo>
                    <a:pt x="146" y="247"/>
                  </a:lnTo>
                  <a:lnTo>
                    <a:pt x="139" y="245"/>
                  </a:lnTo>
                  <a:lnTo>
                    <a:pt x="134" y="241"/>
                  </a:lnTo>
                  <a:lnTo>
                    <a:pt x="131" y="234"/>
                  </a:lnTo>
                  <a:lnTo>
                    <a:pt x="90" y="83"/>
                  </a:lnTo>
                  <a:lnTo>
                    <a:pt x="87" y="76"/>
                  </a:lnTo>
                  <a:lnTo>
                    <a:pt x="80" y="69"/>
                  </a:lnTo>
                  <a:lnTo>
                    <a:pt x="73" y="63"/>
                  </a:lnTo>
                  <a:lnTo>
                    <a:pt x="65" y="60"/>
                  </a:lnTo>
                  <a:lnTo>
                    <a:pt x="9" y="44"/>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970" name="Freeform 186">
              <a:extLst>
                <a:ext uri="{FF2B5EF4-FFF2-40B4-BE49-F238E27FC236}">
                  <a16:creationId xmlns:a16="http://schemas.microsoft.com/office/drawing/2014/main" id="{A6329791-1D43-65D8-C578-9ABE524C41A4}"/>
                </a:ext>
              </a:extLst>
            </p:cNvPr>
            <p:cNvSpPr>
              <a:spLocks/>
            </p:cNvSpPr>
            <p:nvPr/>
          </p:nvSpPr>
          <p:spPr bwMode="auto">
            <a:xfrm>
              <a:off x="1184" y="3596"/>
              <a:ext cx="27" cy="10"/>
            </a:xfrm>
            <a:custGeom>
              <a:avLst/>
              <a:gdLst>
                <a:gd name="T0" fmla="*/ 9 w 162"/>
                <a:gd name="T1" fmla="*/ 44 h 61"/>
                <a:gd name="T2" fmla="*/ 2 w 162"/>
                <a:gd name="T3" fmla="*/ 42 h 61"/>
                <a:gd name="T4" fmla="*/ 0 w 162"/>
                <a:gd name="T5" fmla="*/ 38 h 61"/>
                <a:gd name="T6" fmla="*/ 2 w 162"/>
                <a:gd name="T7" fmla="*/ 35 h 61"/>
                <a:gd name="T8" fmla="*/ 8 w 162"/>
                <a:gd name="T9" fmla="*/ 32 h 61"/>
                <a:gd name="T10" fmla="*/ 71 w 162"/>
                <a:gd name="T11" fmla="*/ 4 h 61"/>
                <a:gd name="T12" fmla="*/ 76 w 162"/>
                <a:gd name="T13" fmla="*/ 2 h 61"/>
                <a:gd name="T14" fmla="*/ 80 w 162"/>
                <a:gd name="T15" fmla="*/ 1 h 61"/>
                <a:gd name="T16" fmla="*/ 85 w 162"/>
                <a:gd name="T17" fmla="*/ 0 h 61"/>
                <a:gd name="T18" fmla="*/ 89 w 162"/>
                <a:gd name="T19" fmla="*/ 0 h 61"/>
                <a:gd name="T20" fmla="*/ 94 w 162"/>
                <a:gd name="T21" fmla="*/ 0 h 61"/>
                <a:gd name="T22" fmla="*/ 98 w 162"/>
                <a:gd name="T23" fmla="*/ 1 h 61"/>
                <a:gd name="T24" fmla="*/ 103 w 162"/>
                <a:gd name="T25" fmla="*/ 2 h 61"/>
                <a:gd name="T26" fmla="*/ 107 w 162"/>
                <a:gd name="T27" fmla="*/ 4 h 61"/>
                <a:gd name="T28" fmla="*/ 155 w 162"/>
                <a:gd name="T29" fmla="*/ 23 h 61"/>
                <a:gd name="T30" fmla="*/ 160 w 162"/>
                <a:gd name="T31" fmla="*/ 26 h 61"/>
                <a:gd name="T32" fmla="*/ 162 w 162"/>
                <a:gd name="T33" fmla="*/ 29 h 61"/>
                <a:gd name="T34" fmla="*/ 160 w 162"/>
                <a:gd name="T35" fmla="*/ 34 h 61"/>
                <a:gd name="T36" fmla="*/ 155 w 162"/>
                <a:gd name="T37" fmla="*/ 37 h 61"/>
                <a:gd name="T38" fmla="*/ 103 w 162"/>
                <a:gd name="T39" fmla="*/ 58 h 61"/>
                <a:gd name="T40" fmla="*/ 98 w 162"/>
                <a:gd name="T41" fmla="*/ 59 h 61"/>
                <a:gd name="T42" fmla="*/ 94 w 162"/>
                <a:gd name="T43" fmla="*/ 60 h 61"/>
                <a:gd name="T44" fmla="*/ 89 w 162"/>
                <a:gd name="T45" fmla="*/ 60 h 61"/>
                <a:gd name="T46" fmla="*/ 85 w 162"/>
                <a:gd name="T47" fmla="*/ 61 h 61"/>
                <a:gd name="T48" fmla="*/ 79 w 162"/>
                <a:gd name="T49" fmla="*/ 61 h 61"/>
                <a:gd name="T50" fmla="*/ 74 w 162"/>
                <a:gd name="T51" fmla="*/ 61 h 61"/>
                <a:gd name="T52" fmla="*/ 70 w 162"/>
                <a:gd name="T53" fmla="*/ 61 h 61"/>
                <a:gd name="T54" fmla="*/ 65 w 162"/>
                <a:gd name="T55" fmla="*/ 60 h 61"/>
                <a:gd name="T56" fmla="*/ 9 w 162"/>
                <a:gd name="T57" fmla="*/ 4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2" h="61">
                  <a:moveTo>
                    <a:pt x="9" y="44"/>
                  </a:moveTo>
                  <a:lnTo>
                    <a:pt x="2" y="42"/>
                  </a:lnTo>
                  <a:lnTo>
                    <a:pt x="0" y="38"/>
                  </a:lnTo>
                  <a:lnTo>
                    <a:pt x="2" y="35"/>
                  </a:lnTo>
                  <a:lnTo>
                    <a:pt x="8" y="32"/>
                  </a:lnTo>
                  <a:lnTo>
                    <a:pt x="71" y="4"/>
                  </a:lnTo>
                  <a:lnTo>
                    <a:pt x="76" y="2"/>
                  </a:lnTo>
                  <a:lnTo>
                    <a:pt x="80" y="1"/>
                  </a:lnTo>
                  <a:lnTo>
                    <a:pt x="85" y="0"/>
                  </a:lnTo>
                  <a:lnTo>
                    <a:pt x="89" y="0"/>
                  </a:lnTo>
                  <a:lnTo>
                    <a:pt x="94" y="0"/>
                  </a:lnTo>
                  <a:lnTo>
                    <a:pt x="98" y="1"/>
                  </a:lnTo>
                  <a:lnTo>
                    <a:pt x="103" y="2"/>
                  </a:lnTo>
                  <a:lnTo>
                    <a:pt x="107" y="4"/>
                  </a:lnTo>
                  <a:lnTo>
                    <a:pt x="155" y="23"/>
                  </a:lnTo>
                  <a:lnTo>
                    <a:pt x="160" y="26"/>
                  </a:lnTo>
                  <a:lnTo>
                    <a:pt x="162" y="29"/>
                  </a:lnTo>
                  <a:lnTo>
                    <a:pt x="160" y="34"/>
                  </a:lnTo>
                  <a:lnTo>
                    <a:pt x="155" y="37"/>
                  </a:lnTo>
                  <a:lnTo>
                    <a:pt x="103" y="58"/>
                  </a:lnTo>
                  <a:lnTo>
                    <a:pt x="98" y="59"/>
                  </a:lnTo>
                  <a:lnTo>
                    <a:pt x="94" y="60"/>
                  </a:lnTo>
                  <a:lnTo>
                    <a:pt x="89" y="60"/>
                  </a:lnTo>
                  <a:lnTo>
                    <a:pt x="85" y="61"/>
                  </a:lnTo>
                  <a:lnTo>
                    <a:pt x="79" y="61"/>
                  </a:lnTo>
                  <a:lnTo>
                    <a:pt x="74" y="61"/>
                  </a:lnTo>
                  <a:lnTo>
                    <a:pt x="70" y="61"/>
                  </a:lnTo>
                  <a:lnTo>
                    <a:pt x="65" y="60"/>
                  </a:lnTo>
                  <a:lnTo>
                    <a:pt x="9" y="44"/>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971" name="Freeform 187">
              <a:extLst>
                <a:ext uri="{FF2B5EF4-FFF2-40B4-BE49-F238E27FC236}">
                  <a16:creationId xmlns:a16="http://schemas.microsoft.com/office/drawing/2014/main" id="{32BEAEFE-B357-94EF-0457-7A5CAF7C1766}"/>
                </a:ext>
              </a:extLst>
            </p:cNvPr>
            <p:cNvSpPr>
              <a:spLocks/>
            </p:cNvSpPr>
            <p:nvPr/>
          </p:nvSpPr>
          <p:spPr bwMode="auto">
            <a:xfrm>
              <a:off x="1235" y="3575"/>
              <a:ext cx="24" cy="9"/>
            </a:xfrm>
            <a:custGeom>
              <a:avLst/>
              <a:gdLst>
                <a:gd name="T0" fmla="*/ 7 w 144"/>
                <a:gd name="T1" fmla="*/ 24 h 50"/>
                <a:gd name="T2" fmla="*/ 1 w 144"/>
                <a:gd name="T3" fmla="*/ 27 h 50"/>
                <a:gd name="T4" fmla="*/ 0 w 144"/>
                <a:gd name="T5" fmla="*/ 31 h 50"/>
                <a:gd name="T6" fmla="*/ 2 w 144"/>
                <a:gd name="T7" fmla="*/ 34 h 50"/>
                <a:gd name="T8" fmla="*/ 8 w 144"/>
                <a:gd name="T9" fmla="*/ 36 h 50"/>
                <a:gd name="T10" fmla="*/ 51 w 144"/>
                <a:gd name="T11" fmla="*/ 47 h 50"/>
                <a:gd name="T12" fmla="*/ 55 w 144"/>
                <a:gd name="T13" fmla="*/ 49 h 50"/>
                <a:gd name="T14" fmla="*/ 60 w 144"/>
                <a:gd name="T15" fmla="*/ 50 h 50"/>
                <a:gd name="T16" fmla="*/ 64 w 144"/>
                <a:gd name="T17" fmla="*/ 50 h 50"/>
                <a:gd name="T18" fmla="*/ 70 w 144"/>
                <a:gd name="T19" fmla="*/ 50 h 50"/>
                <a:gd name="T20" fmla="*/ 74 w 144"/>
                <a:gd name="T21" fmla="*/ 49 h 50"/>
                <a:gd name="T22" fmla="*/ 79 w 144"/>
                <a:gd name="T23" fmla="*/ 47 h 50"/>
                <a:gd name="T24" fmla="*/ 83 w 144"/>
                <a:gd name="T25" fmla="*/ 46 h 50"/>
                <a:gd name="T26" fmla="*/ 88 w 144"/>
                <a:gd name="T27" fmla="*/ 45 h 50"/>
                <a:gd name="T28" fmla="*/ 136 w 144"/>
                <a:gd name="T29" fmla="*/ 25 h 50"/>
                <a:gd name="T30" fmla="*/ 142 w 144"/>
                <a:gd name="T31" fmla="*/ 22 h 50"/>
                <a:gd name="T32" fmla="*/ 144 w 144"/>
                <a:gd name="T33" fmla="*/ 18 h 50"/>
                <a:gd name="T34" fmla="*/ 142 w 144"/>
                <a:gd name="T35" fmla="*/ 15 h 50"/>
                <a:gd name="T36" fmla="*/ 136 w 144"/>
                <a:gd name="T37" fmla="*/ 13 h 50"/>
                <a:gd name="T38" fmla="*/ 88 w 144"/>
                <a:gd name="T39" fmla="*/ 1 h 50"/>
                <a:gd name="T40" fmla="*/ 83 w 144"/>
                <a:gd name="T41" fmla="*/ 0 h 50"/>
                <a:gd name="T42" fmla="*/ 79 w 144"/>
                <a:gd name="T43" fmla="*/ 0 h 50"/>
                <a:gd name="T44" fmla="*/ 74 w 144"/>
                <a:gd name="T45" fmla="*/ 0 h 50"/>
                <a:gd name="T46" fmla="*/ 70 w 144"/>
                <a:gd name="T47" fmla="*/ 0 h 50"/>
                <a:gd name="T48" fmla="*/ 64 w 144"/>
                <a:gd name="T49" fmla="*/ 1 h 50"/>
                <a:gd name="T50" fmla="*/ 60 w 144"/>
                <a:gd name="T51" fmla="*/ 2 h 50"/>
                <a:gd name="T52" fmla="*/ 55 w 144"/>
                <a:gd name="T53" fmla="*/ 4 h 50"/>
                <a:gd name="T54" fmla="*/ 51 w 144"/>
                <a:gd name="T55" fmla="*/ 5 h 50"/>
                <a:gd name="T56" fmla="*/ 7 w 144"/>
                <a:gd name="T57"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4" h="50">
                  <a:moveTo>
                    <a:pt x="7" y="24"/>
                  </a:moveTo>
                  <a:lnTo>
                    <a:pt x="1" y="27"/>
                  </a:lnTo>
                  <a:lnTo>
                    <a:pt x="0" y="31"/>
                  </a:lnTo>
                  <a:lnTo>
                    <a:pt x="2" y="34"/>
                  </a:lnTo>
                  <a:lnTo>
                    <a:pt x="8" y="36"/>
                  </a:lnTo>
                  <a:lnTo>
                    <a:pt x="51" y="47"/>
                  </a:lnTo>
                  <a:lnTo>
                    <a:pt x="55" y="49"/>
                  </a:lnTo>
                  <a:lnTo>
                    <a:pt x="60" y="50"/>
                  </a:lnTo>
                  <a:lnTo>
                    <a:pt x="64" y="50"/>
                  </a:lnTo>
                  <a:lnTo>
                    <a:pt x="70" y="50"/>
                  </a:lnTo>
                  <a:lnTo>
                    <a:pt x="74" y="49"/>
                  </a:lnTo>
                  <a:lnTo>
                    <a:pt x="79" y="47"/>
                  </a:lnTo>
                  <a:lnTo>
                    <a:pt x="83" y="46"/>
                  </a:lnTo>
                  <a:lnTo>
                    <a:pt x="88" y="45"/>
                  </a:lnTo>
                  <a:lnTo>
                    <a:pt x="136" y="25"/>
                  </a:lnTo>
                  <a:lnTo>
                    <a:pt x="142" y="22"/>
                  </a:lnTo>
                  <a:lnTo>
                    <a:pt x="144" y="18"/>
                  </a:lnTo>
                  <a:lnTo>
                    <a:pt x="142" y="15"/>
                  </a:lnTo>
                  <a:lnTo>
                    <a:pt x="136" y="13"/>
                  </a:lnTo>
                  <a:lnTo>
                    <a:pt x="88" y="1"/>
                  </a:lnTo>
                  <a:lnTo>
                    <a:pt x="83" y="0"/>
                  </a:lnTo>
                  <a:lnTo>
                    <a:pt x="79" y="0"/>
                  </a:lnTo>
                  <a:lnTo>
                    <a:pt x="74" y="0"/>
                  </a:lnTo>
                  <a:lnTo>
                    <a:pt x="70" y="0"/>
                  </a:lnTo>
                  <a:lnTo>
                    <a:pt x="64" y="1"/>
                  </a:lnTo>
                  <a:lnTo>
                    <a:pt x="60" y="2"/>
                  </a:lnTo>
                  <a:lnTo>
                    <a:pt x="55" y="4"/>
                  </a:lnTo>
                  <a:lnTo>
                    <a:pt x="51" y="5"/>
                  </a:lnTo>
                  <a:lnTo>
                    <a:pt x="7" y="24"/>
                  </a:lnTo>
                  <a:close/>
                </a:path>
              </a:pathLst>
            </a:custGeom>
            <a:solidFill>
              <a:srgbClr val="F9F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972" name="Freeform 188">
              <a:extLst>
                <a:ext uri="{FF2B5EF4-FFF2-40B4-BE49-F238E27FC236}">
                  <a16:creationId xmlns:a16="http://schemas.microsoft.com/office/drawing/2014/main" id="{AC9B47A6-045C-8A42-8C6B-853F288A260D}"/>
                </a:ext>
              </a:extLst>
            </p:cNvPr>
            <p:cNvSpPr>
              <a:spLocks/>
            </p:cNvSpPr>
            <p:nvPr/>
          </p:nvSpPr>
          <p:spPr bwMode="auto">
            <a:xfrm>
              <a:off x="1054" y="3290"/>
              <a:ext cx="224" cy="362"/>
            </a:xfrm>
            <a:custGeom>
              <a:avLst/>
              <a:gdLst>
                <a:gd name="T0" fmla="*/ 46 w 1346"/>
                <a:gd name="T1" fmla="*/ 283 h 2178"/>
                <a:gd name="T2" fmla="*/ 26 w 1346"/>
                <a:gd name="T3" fmla="*/ 301 h 2178"/>
                <a:gd name="T4" fmla="*/ 10 w 1346"/>
                <a:gd name="T5" fmla="*/ 324 h 2178"/>
                <a:gd name="T6" fmla="*/ 1 w 1346"/>
                <a:gd name="T7" fmla="*/ 351 h 2178"/>
                <a:gd name="T8" fmla="*/ 10 w 1346"/>
                <a:gd name="T9" fmla="*/ 2038 h 2178"/>
                <a:gd name="T10" fmla="*/ 16 w 1346"/>
                <a:gd name="T11" fmla="*/ 2064 h 2178"/>
                <a:gd name="T12" fmla="*/ 29 w 1346"/>
                <a:gd name="T13" fmla="*/ 2086 h 2178"/>
                <a:gd name="T14" fmla="*/ 50 w 1346"/>
                <a:gd name="T15" fmla="*/ 2103 h 2178"/>
                <a:gd name="T16" fmla="*/ 76 w 1346"/>
                <a:gd name="T17" fmla="*/ 2111 h 2178"/>
                <a:gd name="T18" fmla="*/ 598 w 1346"/>
                <a:gd name="T19" fmla="*/ 2178 h 2178"/>
                <a:gd name="T20" fmla="*/ 629 w 1346"/>
                <a:gd name="T21" fmla="*/ 2176 h 2178"/>
                <a:gd name="T22" fmla="*/ 659 w 1346"/>
                <a:gd name="T23" fmla="*/ 2171 h 2178"/>
                <a:gd name="T24" fmla="*/ 689 w 1346"/>
                <a:gd name="T25" fmla="*/ 2162 h 2178"/>
                <a:gd name="T26" fmla="*/ 708 w 1346"/>
                <a:gd name="T27" fmla="*/ 2153 h 2178"/>
                <a:gd name="T28" fmla="*/ 755 w 1346"/>
                <a:gd name="T29" fmla="*/ 2128 h 2178"/>
                <a:gd name="T30" fmla="*/ 836 w 1346"/>
                <a:gd name="T31" fmla="*/ 2085 h 2178"/>
                <a:gd name="T32" fmla="*/ 939 w 1346"/>
                <a:gd name="T33" fmla="*/ 2031 h 2178"/>
                <a:gd name="T34" fmla="*/ 1049 w 1346"/>
                <a:gd name="T35" fmla="*/ 1975 h 2178"/>
                <a:gd name="T36" fmla="*/ 1151 w 1346"/>
                <a:gd name="T37" fmla="*/ 1921 h 2178"/>
                <a:gd name="T38" fmla="*/ 1233 w 1346"/>
                <a:gd name="T39" fmla="*/ 1878 h 2178"/>
                <a:gd name="T40" fmla="*/ 1280 w 1346"/>
                <a:gd name="T41" fmla="*/ 1854 h 2178"/>
                <a:gd name="T42" fmla="*/ 1298 w 1346"/>
                <a:gd name="T43" fmla="*/ 1842 h 2178"/>
                <a:gd name="T44" fmla="*/ 1319 w 1346"/>
                <a:gd name="T45" fmla="*/ 1822 h 2178"/>
                <a:gd name="T46" fmla="*/ 1334 w 1346"/>
                <a:gd name="T47" fmla="*/ 1797 h 2178"/>
                <a:gd name="T48" fmla="*/ 1342 w 1346"/>
                <a:gd name="T49" fmla="*/ 1770 h 2178"/>
                <a:gd name="T50" fmla="*/ 1346 w 1346"/>
                <a:gd name="T51" fmla="*/ 147 h 2178"/>
                <a:gd name="T52" fmla="*/ 1340 w 1346"/>
                <a:gd name="T53" fmla="*/ 121 h 2178"/>
                <a:gd name="T54" fmla="*/ 1326 w 1346"/>
                <a:gd name="T55" fmla="*/ 98 h 2178"/>
                <a:gd name="T56" fmla="*/ 1306 w 1346"/>
                <a:gd name="T57" fmla="*/ 81 h 2178"/>
                <a:gd name="T58" fmla="*/ 1280 w 1346"/>
                <a:gd name="T59" fmla="*/ 72 h 2178"/>
                <a:gd name="T60" fmla="*/ 769 w 1346"/>
                <a:gd name="T61" fmla="*/ 2 h 2178"/>
                <a:gd name="T62" fmla="*/ 738 w 1346"/>
                <a:gd name="T63" fmla="*/ 2 h 2178"/>
                <a:gd name="T64" fmla="*/ 707 w 1346"/>
                <a:gd name="T65" fmla="*/ 6 h 2178"/>
                <a:gd name="T66" fmla="*/ 677 w 1346"/>
                <a:gd name="T67" fmla="*/ 13 h 2178"/>
                <a:gd name="T68" fmla="*/ 59 w 1346"/>
                <a:gd name="T69" fmla="*/ 276 h 2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46" h="2178">
                  <a:moveTo>
                    <a:pt x="59" y="276"/>
                  </a:moveTo>
                  <a:lnTo>
                    <a:pt x="46" y="283"/>
                  </a:lnTo>
                  <a:lnTo>
                    <a:pt x="36" y="291"/>
                  </a:lnTo>
                  <a:lnTo>
                    <a:pt x="26" y="301"/>
                  </a:lnTo>
                  <a:lnTo>
                    <a:pt x="17" y="312"/>
                  </a:lnTo>
                  <a:lnTo>
                    <a:pt x="10" y="324"/>
                  </a:lnTo>
                  <a:lnTo>
                    <a:pt x="5" y="338"/>
                  </a:lnTo>
                  <a:lnTo>
                    <a:pt x="1" y="351"/>
                  </a:lnTo>
                  <a:lnTo>
                    <a:pt x="0" y="365"/>
                  </a:lnTo>
                  <a:lnTo>
                    <a:pt x="10" y="2038"/>
                  </a:lnTo>
                  <a:lnTo>
                    <a:pt x="11" y="2052"/>
                  </a:lnTo>
                  <a:lnTo>
                    <a:pt x="16" y="2064"/>
                  </a:lnTo>
                  <a:lnTo>
                    <a:pt x="21" y="2076"/>
                  </a:lnTo>
                  <a:lnTo>
                    <a:pt x="29" y="2086"/>
                  </a:lnTo>
                  <a:lnTo>
                    <a:pt x="40" y="2095"/>
                  </a:lnTo>
                  <a:lnTo>
                    <a:pt x="50" y="2103"/>
                  </a:lnTo>
                  <a:lnTo>
                    <a:pt x="62" y="2108"/>
                  </a:lnTo>
                  <a:lnTo>
                    <a:pt x="76" y="2111"/>
                  </a:lnTo>
                  <a:lnTo>
                    <a:pt x="585" y="2176"/>
                  </a:lnTo>
                  <a:lnTo>
                    <a:pt x="598" y="2178"/>
                  </a:lnTo>
                  <a:lnTo>
                    <a:pt x="613" y="2178"/>
                  </a:lnTo>
                  <a:lnTo>
                    <a:pt x="629" y="2176"/>
                  </a:lnTo>
                  <a:lnTo>
                    <a:pt x="645" y="2174"/>
                  </a:lnTo>
                  <a:lnTo>
                    <a:pt x="659" y="2171"/>
                  </a:lnTo>
                  <a:lnTo>
                    <a:pt x="675" y="2166"/>
                  </a:lnTo>
                  <a:lnTo>
                    <a:pt x="689" y="2162"/>
                  </a:lnTo>
                  <a:lnTo>
                    <a:pt x="701" y="2156"/>
                  </a:lnTo>
                  <a:lnTo>
                    <a:pt x="708" y="2153"/>
                  </a:lnTo>
                  <a:lnTo>
                    <a:pt x="726" y="2143"/>
                  </a:lnTo>
                  <a:lnTo>
                    <a:pt x="755" y="2128"/>
                  </a:lnTo>
                  <a:lnTo>
                    <a:pt x="792" y="2108"/>
                  </a:lnTo>
                  <a:lnTo>
                    <a:pt x="836" y="2085"/>
                  </a:lnTo>
                  <a:lnTo>
                    <a:pt x="886" y="2059"/>
                  </a:lnTo>
                  <a:lnTo>
                    <a:pt x="939" y="2031"/>
                  </a:lnTo>
                  <a:lnTo>
                    <a:pt x="995" y="2003"/>
                  </a:lnTo>
                  <a:lnTo>
                    <a:pt x="1049" y="1975"/>
                  </a:lnTo>
                  <a:lnTo>
                    <a:pt x="1102" y="1947"/>
                  </a:lnTo>
                  <a:lnTo>
                    <a:pt x="1151" y="1921"/>
                  </a:lnTo>
                  <a:lnTo>
                    <a:pt x="1195" y="1897"/>
                  </a:lnTo>
                  <a:lnTo>
                    <a:pt x="1233" y="1878"/>
                  </a:lnTo>
                  <a:lnTo>
                    <a:pt x="1262" y="1864"/>
                  </a:lnTo>
                  <a:lnTo>
                    <a:pt x="1280" y="1854"/>
                  </a:lnTo>
                  <a:lnTo>
                    <a:pt x="1287" y="1850"/>
                  </a:lnTo>
                  <a:lnTo>
                    <a:pt x="1298" y="1842"/>
                  </a:lnTo>
                  <a:lnTo>
                    <a:pt x="1309" y="1833"/>
                  </a:lnTo>
                  <a:lnTo>
                    <a:pt x="1319" y="1822"/>
                  </a:lnTo>
                  <a:lnTo>
                    <a:pt x="1328" y="1810"/>
                  </a:lnTo>
                  <a:lnTo>
                    <a:pt x="1334" y="1797"/>
                  </a:lnTo>
                  <a:lnTo>
                    <a:pt x="1339" y="1784"/>
                  </a:lnTo>
                  <a:lnTo>
                    <a:pt x="1342" y="1770"/>
                  </a:lnTo>
                  <a:lnTo>
                    <a:pt x="1343" y="1757"/>
                  </a:lnTo>
                  <a:lnTo>
                    <a:pt x="1346" y="147"/>
                  </a:lnTo>
                  <a:lnTo>
                    <a:pt x="1344" y="133"/>
                  </a:lnTo>
                  <a:lnTo>
                    <a:pt x="1340" y="121"/>
                  </a:lnTo>
                  <a:lnTo>
                    <a:pt x="1334" y="108"/>
                  </a:lnTo>
                  <a:lnTo>
                    <a:pt x="1326" y="98"/>
                  </a:lnTo>
                  <a:lnTo>
                    <a:pt x="1316" y="89"/>
                  </a:lnTo>
                  <a:lnTo>
                    <a:pt x="1306" y="81"/>
                  </a:lnTo>
                  <a:lnTo>
                    <a:pt x="1294" y="76"/>
                  </a:lnTo>
                  <a:lnTo>
                    <a:pt x="1280" y="72"/>
                  </a:lnTo>
                  <a:lnTo>
                    <a:pt x="782" y="3"/>
                  </a:lnTo>
                  <a:lnTo>
                    <a:pt x="769" y="2"/>
                  </a:lnTo>
                  <a:lnTo>
                    <a:pt x="754" y="0"/>
                  </a:lnTo>
                  <a:lnTo>
                    <a:pt x="738" y="2"/>
                  </a:lnTo>
                  <a:lnTo>
                    <a:pt x="722" y="3"/>
                  </a:lnTo>
                  <a:lnTo>
                    <a:pt x="707" y="6"/>
                  </a:lnTo>
                  <a:lnTo>
                    <a:pt x="691" y="9"/>
                  </a:lnTo>
                  <a:lnTo>
                    <a:pt x="677" y="13"/>
                  </a:lnTo>
                  <a:lnTo>
                    <a:pt x="665" y="17"/>
                  </a:lnTo>
                  <a:lnTo>
                    <a:pt x="59" y="2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973" name="Freeform 189">
              <a:extLst>
                <a:ext uri="{FF2B5EF4-FFF2-40B4-BE49-F238E27FC236}">
                  <a16:creationId xmlns:a16="http://schemas.microsoft.com/office/drawing/2014/main" id="{3B0A9BF7-DB48-B858-2EBD-A30BF3D0C32F}"/>
                </a:ext>
              </a:extLst>
            </p:cNvPr>
            <p:cNvSpPr>
              <a:spLocks/>
            </p:cNvSpPr>
            <p:nvPr/>
          </p:nvSpPr>
          <p:spPr bwMode="auto">
            <a:xfrm>
              <a:off x="1055" y="3291"/>
              <a:ext cx="222" cy="360"/>
            </a:xfrm>
            <a:custGeom>
              <a:avLst/>
              <a:gdLst>
                <a:gd name="T0" fmla="*/ 55 w 1332"/>
                <a:gd name="T1" fmla="*/ 274 h 2163"/>
                <a:gd name="T2" fmla="*/ 44 w 1332"/>
                <a:gd name="T3" fmla="*/ 279 h 2163"/>
                <a:gd name="T4" fmla="*/ 34 w 1332"/>
                <a:gd name="T5" fmla="*/ 288 h 2163"/>
                <a:gd name="T6" fmla="*/ 25 w 1332"/>
                <a:gd name="T7" fmla="*/ 297 h 2163"/>
                <a:gd name="T8" fmla="*/ 16 w 1332"/>
                <a:gd name="T9" fmla="*/ 307 h 2163"/>
                <a:gd name="T10" fmla="*/ 9 w 1332"/>
                <a:gd name="T11" fmla="*/ 320 h 2163"/>
                <a:gd name="T12" fmla="*/ 4 w 1332"/>
                <a:gd name="T13" fmla="*/ 331 h 2163"/>
                <a:gd name="T14" fmla="*/ 1 w 1332"/>
                <a:gd name="T15" fmla="*/ 343 h 2163"/>
                <a:gd name="T16" fmla="*/ 0 w 1332"/>
                <a:gd name="T17" fmla="*/ 356 h 2163"/>
                <a:gd name="T18" fmla="*/ 10 w 1332"/>
                <a:gd name="T19" fmla="*/ 2030 h 2163"/>
                <a:gd name="T20" fmla="*/ 11 w 1332"/>
                <a:gd name="T21" fmla="*/ 2042 h 2163"/>
                <a:gd name="T22" fmla="*/ 14 w 1332"/>
                <a:gd name="T23" fmla="*/ 2054 h 2163"/>
                <a:gd name="T24" fmla="*/ 20 w 1332"/>
                <a:gd name="T25" fmla="*/ 2065 h 2163"/>
                <a:gd name="T26" fmla="*/ 28 w 1332"/>
                <a:gd name="T27" fmla="*/ 2074 h 2163"/>
                <a:gd name="T28" fmla="*/ 36 w 1332"/>
                <a:gd name="T29" fmla="*/ 2083 h 2163"/>
                <a:gd name="T30" fmla="*/ 46 w 1332"/>
                <a:gd name="T31" fmla="*/ 2090 h 2163"/>
                <a:gd name="T32" fmla="*/ 57 w 1332"/>
                <a:gd name="T33" fmla="*/ 2094 h 2163"/>
                <a:gd name="T34" fmla="*/ 69 w 1332"/>
                <a:gd name="T35" fmla="*/ 2096 h 2163"/>
                <a:gd name="T36" fmla="*/ 579 w 1332"/>
                <a:gd name="T37" fmla="*/ 2162 h 2163"/>
                <a:gd name="T38" fmla="*/ 592 w 1332"/>
                <a:gd name="T39" fmla="*/ 2163 h 2163"/>
                <a:gd name="T40" fmla="*/ 606 w 1332"/>
                <a:gd name="T41" fmla="*/ 2163 h 2163"/>
                <a:gd name="T42" fmla="*/ 621 w 1332"/>
                <a:gd name="T43" fmla="*/ 2162 h 2163"/>
                <a:gd name="T44" fmla="*/ 636 w 1332"/>
                <a:gd name="T45" fmla="*/ 2159 h 2163"/>
                <a:gd name="T46" fmla="*/ 651 w 1332"/>
                <a:gd name="T47" fmla="*/ 2156 h 2163"/>
                <a:gd name="T48" fmla="*/ 666 w 1332"/>
                <a:gd name="T49" fmla="*/ 2152 h 2163"/>
                <a:gd name="T50" fmla="*/ 679 w 1332"/>
                <a:gd name="T51" fmla="*/ 2147 h 2163"/>
                <a:gd name="T52" fmla="*/ 691 w 1332"/>
                <a:gd name="T53" fmla="*/ 2141 h 2163"/>
                <a:gd name="T54" fmla="*/ 1277 w 1332"/>
                <a:gd name="T55" fmla="*/ 1835 h 2163"/>
                <a:gd name="T56" fmla="*/ 1287 w 1332"/>
                <a:gd name="T57" fmla="*/ 1829 h 2163"/>
                <a:gd name="T58" fmla="*/ 1297 w 1332"/>
                <a:gd name="T59" fmla="*/ 1821 h 2163"/>
                <a:gd name="T60" fmla="*/ 1306 w 1332"/>
                <a:gd name="T61" fmla="*/ 1811 h 2163"/>
                <a:gd name="T62" fmla="*/ 1314 w 1332"/>
                <a:gd name="T63" fmla="*/ 1798 h 2163"/>
                <a:gd name="T64" fmla="*/ 1321 w 1332"/>
                <a:gd name="T65" fmla="*/ 1787 h 2163"/>
                <a:gd name="T66" fmla="*/ 1325 w 1332"/>
                <a:gd name="T67" fmla="*/ 1774 h 2163"/>
                <a:gd name="T68" fmla="*/ 1328 w 1332"/>
                <a:gd name="T69" fmla="*/ 1761 h 2163"/>
                <a:gd name="T70" fmla="*/ 1330 w 1332"/>
                <a:gd name="T71" fmla="*/ 1749 h 2163"/>
                <a:gd name="T72" fmla="*/ 1332 w 1332"/>
                <a:gd name="T73" fmla="*/ 139 h 2163"/>
                <a:gd name="T74" fmla="*/ 1331 w 1332"/>
                <a:gd name="T75" fmla="*/ 126 h 2163"/>
                <a:gd name="T76" fmla="*/ 1327 w 1332"/>
                <a:gd name="T77" fmla="*/ 115 h 2163"/>
                <a:gd name="T78" fmla="*/ 1322 w 1332"/>
                <a:gd name="T79" fmla="*/ 104 h 2163"/>
                <a:gd name="T80" fmla="*/ 1314 w 1332"/>
                <a:gd name="T81" fmla="*/ 95 h 2163"/>
                <a:gd name="T82" fmla="*/ 1306 w 1332"/>
                <a:gd name="T83" fmla="*/ 86 h 2163"/>
                <a:gd name="T84" fmla="*/ 1296 w 1332"/>
                <a:gd name="T85" fmla="*/ 79 h 2163"/>
                <a:gd name="T86" fmla="*/ 1284 w 1332"/>
                <a:gd name="T87" fmla="*/ 75 h 2163"/>
                <a:gd name="T88" fmla="*/ 1272 w 1332"/>
                <a:gd name="T89" fmla="*/ 71 h 2163"/>
                <a:gd name="T90" fmla="*/ 774 w 1332"/>
                <a:gd name="T91" fmla="*/ 1 h 2163"/>
                <a:gd name="T92" fmla="*/ 761 w 1332"/>
                <a:gd name="T93" fmla="*/ 0 h 2163"/>
                <a:gd name="T94" fmla="*/ 747 w 1332"/>
                <a:gd name="T95" fmla="*/ 0 h 2163"/>
                <a:gd name="T96" fmla="*/ 731 w 1332"/>
                <a:gd name="T97" fmla="*/ 0 h 2163"/>
                <a:gd name="T98" fmla="*/ 717 w 1332"/>
                <a:gd name="T99" fmla="*/ 3 h 2163"/>
                <a:gd name="T100" fmla="*/ 701 w 1332"/>
                <a:gd name="T101" fmla="*/ 5 h 2163"/>
                <a:gd name="T102" fmla="*/ 686 w 1332"/>
                <a:gd name="T103" fmla="*/ 8 h 2163"/>
                <a:gd name="T104" fmla="*/ 673 w 1332"/>
                <a:gd name="T105" fmla="*/ 12 h 2163"/>
                <a:gd name="T106" fmla="*/ 660 w 1332"/>
                <a:gd name="T107" fmla="*/ 16 h 2163"/>
                <a:gd name="T108" fmla="*/ 55 w 1332"/>
                <a:gd name="T109" fmla="*/ 274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32" h="2163">
                  <a:moveTo>
                    <a:pt x="55" y="274"/>
                  </a:moveTo>
                  <a:lnTo>
                    <a:pt x="44" y="279"/>
                  </a:lnTo>
                  <a:lnTo>
                    <a:pt x="34" y="288"/>
                  </a:lnTo>
                  <a:lnTo>
                    <a:pt x="25" y="297"/>
                  </a:lnTo>
                  <a:lnTo>
                    <a:pt x="16" y="307"/>
                  </a:lnTo>
                  <a:lnTo>
                    <a:pt x="9" y="320"/>
                  </a:lnTo>
                  <a:lnTo>
                    <a:pt x="4" y="331"/>
                  </a:lnTo>
                  <a:lnTo>
                    <a:pt x="1" y="343"/>
                  </a:lnTo>
                  <a:lnTo>
                    <a:pt x="0" y="356"/>
                  </a:lnTo>
                  <a:lnTo>
                    <a:pt x="10" y="2030"/>
                  </a:lnTo>
                  <a:lnTo>
                    <a:pt x="11" y="2042"/>
                  </a:lnTo>
                  <a:lnTo>
                    <a:pt x="14" y="2054"/>
                  </a:lnTo>
                  <a:lnTo>
                    <a:pt x="20" y="2065"/>
                  </a:lnTo>
                  <a:lnTo>
                    <a:pt x="28" y="2074"/>
                  </a:lnTo>
                  <a:lnTo>
                    <a:pt x="36" y="2083"/>
                  </a:lnTo>
                  <a:lnTo>
                    <a:pt x="46" y="2090"/>
                  </a:lnTo>
                  <a:lnTo>
                    <a:pt x="57" y="2094"/>
                  </a:lnTo>
                  <a:lnTo>
                    <a:pt x="69" y="2096"/>
                  </a:lnTo>
                  <a:lnTo>
                    <a:pt x="579" y="2162"/>
                  </a:lnTo>
                  <a:lnTo>
                    <a:pt x="592" y="2163"/>
                  </a:lnTo>
                  <a:lnTo>
                    <a:pt x="606" y="2163"/>
                  </a:lnTo>
                  <a:lnTo>
                    <a:pt x="621" y="2162"/>
                  </a:lnTo>
                  <a:lnTo>
                    <a:pt x="636" y="2159"/>
                  </a:lnTo>
                  <a:lnTo>
                    <a:pt x="651" y="2156"/>
                  </a:lnTo>
                  <a:lnTo>
                    <a:pt x="666" y="2152"/>
                  </a:lnTo>
                  <a:lnTo>
                    <a:pt x="679" y="2147"/>
                  </a:lnTo>
                  <a:lnTo>
                    <a:pt x="691" y="2141"/>
                  </a:lnTo>
                  <a:lnTo>
                    <a:pt x="1277" y="1835"/>
                  </a:lnTo>
                  <a:lnTo>
                    <a:pt x="1287" y="1829"/>
                  </a:lnTo>
                  <a:lnTo>
                    <a:pt x="1297" y="1821"/>
                  </a:lnTo>
                  <a:lnTo>
                    <a:pt x="1306" y="1811"/>
                  </a:lnTo>
                  <a:lnTo>
                    <a:pt x="1314" y="1798"/>
                  </a:lnTo>
                  <a:lnTo>
                    <a:pt x="1321" y="1787"/>
                  </a:lnTo>
                  <a:lnTo>
                    <a:pt x="1325" y="1774"/>
                  </a:lnTo>
                  <a:lnTo>
                    <a:pt x="1328" y="1761"/>
                  </a:lnTo>
                  <a:lnTo>
                    <a:pt x="1330" y="1749"/>
                  </a:lnTo>
                  <a:lnTo>
                    <a:pt x="1332" y="139"/>
                  </a:lnTo>
                  <a:lnTo>
                    <a:pt x="1331" y="126"/>
                  </a:lnTo>
                  <a:lnTo>
                    <a:pt x="1327" y="115"/>
                  </a:lnTo>
                  <a:lnTo>
                    <a:pt x="1322" y="104"/>
                  </a:lnTo>
                  <a:lnTo>
                    <a:pt x="1314" y="95"/>
                  </a:lnTo>
                  <a:lnTo>
                    <a:pt x="1306" y="86"/>
                  </a:lnTo>
                  <a:lnTo>
                    <a:pt x="1296" y="79"/>
                  </a:lnTo>
                  <a:lnTo>
                    <a:pt x="1284" y="75"/>
                  </a:lnTo>
                  <a:lnTo>
                    <a:pt x="1272" y="71"/>
                  </a:lnTo>
                  <a:lnTo>
                    <a:pt x="774" y="1"/>
                  </a:lnTo>
                  <a:lnTo>
                    <a:pt x="761" y="0"/>
                  </a:lnTo>
                  <a:lnTo>
                    <a:pt x="747" y="0"/>
                  </a:lnTo>
                  <a:lnTo>
                    <a:pt x="731" y="0"/>
                  </a:lnTo>
                  <a:lnTo>
                    <a:pt x="717" y="3"/>
                  </a:lnTo>
                  <a:lnTo>
                    <a:pt x="701" y="5"/>
                  </a:lnTo>
                  <a:lnTo>
                    <a:pt x="686" y="8"/>
                  </a:lnTo>
                  <a:lnTo>
                    <a:pt x="673" y="12"/>
                  </a:lnTo>
                  <a:lnTo>
                    <a:pt x="660" y="16"/>
                  </a:lnTo>
                  <a:lnTo>
                    <a:pt x="55" y="27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974" name="Freeform 190">
              <a:extLst>
                <a:ext uri="{FF2B5EF4-FFF2-40B4-BE49-F238E27FC236}">
                  <a16:creationId xmlns:a16="http://schemas.microsoft.com/office/drawing/2014/main" id="{CC7A2D3B-9BC8-9EFF-D32E-9C4CBD8CA959}"/>
                </a:ext>
              </a:extLst>
            </p:cNvPr>
            <p:cNvSpPr>
              <a:spLocks/>
            </p:cNvSpPr>
            <p:nvPr/>
          </p:nvSpPr>
          <p:spPr bwMode="auto">
            <a:xfrm>
              <a:off x="1163" y="3311"/>
              <a:ext cx="111" cy="334"/>
            </a:xfrm>
            <a:custGeom>
              <a:avLst/>
              <a:gdLst>
                <a:gd name="T0" fmla="*/ 661 w 662"/>
                <a:gd name="T1" fmla="*/ 1629 h 2007"/>
                <a:gd name="T2" fmla="*/ 660 w 662"/>
                <a:gd name="T3" fmla="*/ 1639 h 2007"/>
                <a:gd name="T4" fmla="*/ 658 w 662"/>
                <a:gd name="T5" fmla="*/ 1648 h 2007"/>
                <a:gd name="T6" fmla="*/ 653 w 662"/>
                <a:gd name="T7" fmla="*/ 1658 h 2007"/>
                <a:gd name="T8" fmla="*/ 649 w 662"/>
                <a:gd name="T9" fmla="*/ 1668 h 2007"/>
                <a:gd name="T10" fmla="*/ 642 w 662"/>
                <a:gd name="T11" fmla="*/ 1677 h 2007"/>
                <a:gd name="T12" fmla="*/ 635 w 662"/>
                <a:gd name="T13" fmla="*/ 1685 h 2007"/>
                <a:gd name="T14" fmla="*/ 627 w 662"/>
                <a:gd name="T15" fmla="*/ 1692 h 2007"/>
                <a:gd name="T16" fmla="*/ 619 w 662"/>
                <a:gd name="T17" fmla="*/ 1697 h 2007"/>
                <a:gd name="T18" fmla="*/ 34 w 662"/>
                <a:gd name="T19" fmla="*/ 2003 h 2007"/>
                <a:gd name="T20" fmla="*/ 28 w 662"/>
                <a:gd name="T21" fmla="*/ 2006 h 2007"/>
                <a:gd name="T22" fmla="*/ 23 w 662"/>
                <a:gd name="T23" fmla="*/ 2007 h 2007"/>
                <a:gd name="T24" fmla="*/ 20 w 662"/>
                <a:gd name="T25" fmla="*/ 2007 h 2007"/>
                <a:gd name="T26" fmla="*/ 17 w 662"/>
                <a:gd name="T27" fmla="*/ 2006 h 2007"/>
                <a:gd name="T28" fmla="*/ 14 w 662"/>
                <a:gd name="T29" fmla="*/ 2003 h 2007"/>
                <a:gd name="T30" fmla="*/ 12 w 662"/>
                <a:gd name="T31" fmla="*/ 2000 h 2007"/>
                <a:gd name="T32" fmla="*/ 11 w 662"/>
                <a:gd name="T33" fmla="*/ 1996 h 2007"/>
                <a:gd name="T34" fmla="*/ 11 w 662"/>
                <a:gd name="T35" fmla="*/ 1990 h 2007"/>
                <a:gd name="T36" fmla="*/ 0 w 662"/>
                <a:gd name="T37" fmla="*/ 324 h 2007"/>
                <a:gd name="T38" fmla="*/ 0 w 662"/>
                <a:gd name="T39" fmla="*/ 315 h 2007"/>
                <a:gd name="T40" fmla="*/ 3 w 662"/>
                <a:gd name="T41" fmla="*/ 304 h 2007"/>
                <a:gd name="T42" fmla="*/ 7 w 662"/>
                <a:gd name="T43" fmla="*/ 295 h 2007"/>
                <a:gd name="T44" fmla="*/ 12 w 662"/>
                <a:gd name="T45" fmla="*/ 286 h 2007"/>
                <a:gd name="T46" fmla="*/ 18 w 662"/>
                <a:gd name="T47" fmla="*/ 277 h 2007"/>
                <a:gd name="T48" fmla="*/ 25 w 662"/>
                <a:gd name="T49" fmla="*/ 271 h 2007"/>
                <a:gd name="T50" fmla="*/ 32 w 662"/>
                <a:gd name="T51" fmla="*/ 264 h 2007"/>
                <a:gd name="T52" fmla="*/ 40 w 662"/>
                <a:gd name="T53" fmla="*/ 259 h 2007"/>
                <a:gd name="T54" fmla="*/ 47 w 662"/>
                <a:gd name="T55" fmla="*/ 256 h 2007"/>
                <a:gd name="T56" fmla="*/ 66 w 662"/>
                <a:gd name="T57" fmla="*/ 248 h 2007"/>
                <a:gd name="T58" fmla="*/ 96 w 662"/>
                <a:gd name="T59" fmla="*/ 236 h 2007"/>
                <a:gd name="T60" fmla="*/ 134 w 662"/>
                <a:gd name="T61" fmla="*/ 219 h 2007"/>
                <a:gd name="T62" fmla="*/ 179 w 662"/>
                <a:gd name="T63" fmla="*/ 200 h 2007"/>
                <a:gd name="T64" fmla="*/ 229 w 662"/>
                <a:gd name="T65" fmla="*/ 178 h 2007"/>
                <a:gd name="T66" fmla="*/ 283 w 662"/>
                <a:gd name="T67" fmla="*/ 155 h 2007"/>
                <a:gd name="T68" fmla="*/ 340 w 662"/>
                <a:gd name="T69" fmla="*/ 131 h 2007"/>
                <a:gd name="T70" fmla="*/ 395 w 662"/>
                <a:gd name="T71" fmla="*/ 108 h 2007"/>
                <a:gd name="T72" fmla="*/ 449 w 662"/>
                <a:gd name="T73" fmla="*/ 84 h 2007"/>
                <a:gd name="T74" fmla="*/ 499 w 662"/>
                <a:gd name="T75" fmla="*/ 63 h 2007"/>
                <a:gd name="T76" fmla="*/ 544 w 662"/>
                <a:gd name="T77" fmla="*/ 43 h 2007"/>
                <a:gd name="T78" fmla="*/ 582 w 662"/>
                <a:gd name="T79" fmla="*/ 27 h 2007"/>
                <a:gd name="T80" fmla="*/ 612 w 662"/>
                <a:gd name="T81" fmla="*/ 14 h 2007"/>
                <a:gd name="T82" fmla="*/ 631 w 662"/>
                <a:gd name="T83" fmla="*/ 6 h 2007"/>
                <a:gd name="T84" fmla="*/ 638 w 662"/>
                <a:gd name="T85" fmla="*/ 3 h 2007"/>
                <a:gd name="T86" fmla="*/ 643 w 662"/>
                <a:gd name="T87" fmla="*/ 1 h 2007"/>
                <a:gd name="T88" fmla="*/ 649 w 662"/>
                <a:gd name="T89" fmla="*/ 0 h 2007"/>
                <a:gd name="T90" fmla="*/ 652 w 662"/>
                <a:gd name="T91" fmla="*/ 0 h 2007"/>
                <a:gd name="T92" fmla="*/ 656 w 662"/>
                <a:gd name="T93" fmla="*/ 2 h 2007"/>
                <a:gd name="T94" fmla="*/ 659 w 662"/>
                <a:gd name="T95" fmla="*/ 4 h 2007"/>
                <a:gd name="T96" fmla="*/ 661 w 662"/>
                <a:gd name="T97" fmla="*/ 9 h 2007"/>
                <a:gd name="T98" fmla="*/ 662 w 662"/>
                <a:gd name="T99" fmla="*/ 13 h 2007"/>
                <a:gd name="T100" fmla="*/ 662 w 662"/>
                <a:gd name="T101" fmla="*/ 19 h 2007"/>
                <a:gd name="T102" fmla="*/ 661 w 662"/>
                <a:gd name="T103" fmla="*/ 1629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62" h="2007">
                  <a:moveTo>
                    <a:pt x="661" y="1629"/>
                  </a:moveTo>
                  <a:lnTo>
                    <a:pt x="660" y="1639"/>
                  </a:lnTo>
                  <a:lnTo>
                    <a:pt x="658" y="1648"/>
                  </a:lnTo>
                  <a:lnTo>
                    <a:pt x="653" y="1658"/>
                  </a:lnTo>
                  <a:lnTo>
                    <a:pt x="649" y="1668"/>
                  </a:lnTo>
                  <a:lnTo>
                    <a:pt x="642" y="1677"/>
                  </a:lnTo>
                  <a:lnTo>
                    <a:pt x="635" y="1685"/>
                  </a:lnTo>
                  <a:lnTo>
                    <a:pt x="627" y="1692"/>
                  </a:lnTo>
                  <a:lnTo>
                    <a:pt x="619" y="1697"/>
                  </a:lnTo>
                  <a:lnTo>
                    <a:pt x="34" y="2003"/>
                  </a:lnTo>
                  <a:lnTo>
                    <a:pt x="28" y="2006"/>
                  </a:lnTo>
                  <a:lnTo>
                    <a:pt x="23" y="2007"/>
                  </a:lnTo>
                  <a:lnTo>
                    <a:pt x="20" y="2007"/>
                  </a:lnTo>
                  <a:lnTo>
                    <a:pt x="17" y="2006"/>
                  </a:lnTo>
                  <a:lnTo>
                    <a:pt x="14" y="2003"/>
                  </a:lnTo>
                  <a:lnTo>
                    <a:pt x="12" y="2000"/>
                  </a:lnTo>
                  <a:lnTo>
                    <a:pt x="11" y="1996"/>
                  </a:lnTo>
                  <a:lnTo>
                    <a:pt x="11" y="1990"/>
                  </a:lnTo>
                  <a:lnTo>
                    <a:pt x="0" y="324"/>
                  </a:lnTo>
                  <a:lnTo>
                    <a:pt x="0" y="315"/>
                  </a:lnTo>
                  <a:lnTo>
                    <a:pt x="3" y="304"/>
                  </a:lnTo>
                  <a:lnTo>
                    <a:pt x="7" y="295"/>
                  </a:lnTo>
                  <a:lnTo>
                    <a:pt x="12" y="286"/>
                  </a:lnTo>
                  <a:lnTo>
                    <a:pt x="18" y="277"/>
                  </a:lnTo>
                  <a:lnTo>
                    <a:pt x="25" y="271"/>
                  </a:lnTo>
                  <a:lnTo>
                    <a:pt x="32" y="264"/>
                  </a:lnTo>
                  <a:lnTo>
                    <a:pt x="40" y="259"/>
                  </a:lnTo>
                  <a:lnTo>
                    <a:pt x="47" y="256"/>
                  </a:lnTo>
                  <a:lnTo>
                    <a:pt x="66" y="248"/>
                  </a:lnTo>
                  <a:lnTo>
                    <a:pt x="96" y="236"/>
                  </a:lnTo>
                  <a:lnTo>
                    <a:pt x="134" y="219"/>
                  </a:lnTo>
                  <a:lnTo>
                    <a:pt x="179" y="200"/>
                  </a:lnTo>
                  <a:lnTo>
                    <a:pt x="229" y="178"/>
                  </a:lnTo>
                  <a:lnTo>
                    <a:pt x="283" y="155"/>
                  </a:lnTo>
                  <a:lnTo>
                    <a:pt x="340" y="131"/>
                  </a:lnTo>
                  <a:lnTo>
                    <a:pt x="395" y="108"/>
                  </a:lnTo>
                  <a:lnTo>
                    <a:pt x="449" y="84"/>
                  </a:lnTo>
                  <a:lnTo>
                    <a:pt x="499" y="63"/>
                  </a:lnTo>
                  <a:lnTo>
                    <a:pt x="544" y="43"/>
                  </a:lnTo>
                  <a:lnTo>
                    <a:pt x="582" y="27"/>
                  </a:lnTo>
                  <a:lnTo>
                    <a:pt x="612" y="14"/>
                  </a:lnTo>
                  <a:lnTo>
                    <a:pt x="631" y="6"/>
                  </a:lnTo>
                  <a:lnTo>
                    <a:pt x="638" y="3"/>
                  </a:lnTo>
                  <a:lnTo>
                    <a:pt x="643" y="1"/>
                  </a:lnTo>
                  <a:lnTo>
                    <a:pt x="649" y="0"/>
                  </a:lnTo>
                  <a:lnTo>
                    <a:pt x="652" y="0"/>
                  </a:lnTo>
                  <a:lnTo>
                    <a:pt x="656" y="2"/>
                  </a:lnTo>
                  <a:lnTo>
                    <a:pt x="659" y="4"/>
                  </a:lnTo>
                  <a:lnTo>
                    <a:pt x="661" y="9"/>
                  </a:lnTo>
                  <a:lnTo>
                    <a:pt x="662" y="13"/>
                  </a:lnTo>
                  <a:lnTo>
                    <a:pt x="662" y="19"/>
                  </a:lnTo>
                  <a:lnTo>
                    <a:pt x="661" y="1629"/>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975" name="Freeform 191">
              <a:extLst>
                <a:ext uri="{FF2B5EF4-FFF2-40B4-BE49-F238E27FC236}">
                  <a16:creationId xmlns:a16="http://schemas.microsoft.com/office/drawing/2014/main" id="{4B49AC23-02C6-21B7-81AD-9854F00DC8D2}"/>
                </a:ext>
              </a:extLst>
            </p:cNvPr>
            <p:cNvSpPr>
              <a:spLocks/>
            </p:cNvSpPr>
            <p:nvPr/>
          </p:nvSpPr>
          <p:spPr bwMode="auto">
            <a:xfrm>
              <a:off x="1068" y="3294"/>
              <a:ext cx="196" cy="56"/>
            </a:xfrm>
            <a:custGeom>
              <a:avLst/>
              <a:gdLst>
                <a:gd name="T0" fmla="*/ 584 w 1178"/>
                <a:gd name="T1" fmla="*/ 16 h 336"/>
                <a:gd name="T2" fmla="*/ 539 w 1178"/>
                <a:gd name="T3" fmla="*/ 37 h 336"/>
                <a:gd name="T4" fmla="*/ 459 w 1178"/>
                <a:gd name="T5" fmla="*/ 70 h 336"/>
                <a:gd name="T6" fmla="*/ 360 w 1178"/>
                <a:gd name="T7" fmla="*/ 113 h 336"/>
                <a:gd name="T8" fmla="*/ 251 w 1178"/>
                <a:gd name="T9" fmla="*/ 159 h 336"/>
                <a:gd name="T10" fmla="*/ 149 w 1178"/>
                <a:gd name="T11" fmla="*/ 203 h 336"/>
                <a:gd name="T12" fmla="*/ 64 w 1178"/>
                <a:gd name="T13" fmla="*/ 239 h 336"/>
                <a:gd name="T14" fmla="*/ 11 w 1178"/>
                <a:gd name="T15" fmla="*/ 262 h 336"/>
                <a:gd name="T16" fmla="*/ 10 w 1178"/>
                <a:gd name="T17" fmla="*/ 267 h 336"/>
                <a:gd name="T18" fmla="*/ 56 w 1178"/>
                <a:gd name="T19" fmla="*/ 274 h 336"/>
                <a:gd name="T20" fmla="*/ 127 w 1178"/>
                <a:gd name="T21" fmla="*/ 284 h 336"/>
                <a:gd name="T22" fmla="*/ 213 w 1178"/>
                <a:gd name="T23" fmla="*/ 295 h 336"/>
                <a:gd name="T24" fmla="*/ 302 w 1178"/>
                <a:gd name="T25" fmla="*/ 308 h 336"/>
                <a:gd name="T26" fmla="*/ 384 w 1178"/>
                <a:gd name="T27" fmla="*/ 320 h 336"/>
                <a:gd name="T28" fmla="*/ 450 w 1178"/>
                <a:gd name="T29" fmla="*/ 329 h 336"/>
                <a:gd name="T30" fmla="*/ 487 w 1178"/>
                <a:gd name="T31" fmla="*/ 334 h 336"/>
                <a:gd name="T32" fmla="*/ 504 w 1178"/>
                <a:gd name="T33" fmla="*/ 336 h 336"/>
                <a:gd name="T34" fmla="*/ 530 w 1178"/>
                <a:gd name="T35" fmla="*/ 335 h 336"/>
                <a:gd name="T36" fmla="*/ 558 w 1178"/>
                <a:gd name="T37" fmla="*/ 331 h 336"/>
                <a:gd name="T38" fmla="*/ 584 w 1178"/>
                <a:gd name="T39" fmla="*/ 326 h 336"/>
                <a:gd name="T40" fmla="*/ 601 w 1178"/>
                <a:gd name="T41" fmla="*/ 319 h 336"/>
                <a:gd name="T42" fmla="*/ 642 w 1178"/>
                <a:gd name="T43" fmla="*/ 301 h 336"/>
                <a:gd name="T44" fmla="*/ 713 w 1178"/>
                <a:gd name="T45" fmla="*/ 271 h 336"/>
                <a:gd name="T46" fmla="*/ 804 w 1178"/>
                <a:gd name="T47" fmla="*/ 231 h 336"/>
                <a:gd name="T48" fmla="*/ 905 w 1178"/>
                <a:gd name="T49" fmla="*/ 187 h 336"/>
                <a:gd name="T50" fmla="*/ 1004 w 1178"/>
                <a:gd name="T51" fmla="*/ 145 h 336"/>
                <a:gd name="T52" fmla="*/ 1091 w 1178"/>
                <a:gd name="T53" fmla="*/ 106 h 336"/>
                <a:gd name="T54" fmla="*/ 1157 w 1178"/>
                <a:gd name="T55" fmla="*/ 78 h 336"/>
                <a:gd name="T56" fmla="*/ 694 w 1178"/>
                <a:gd name="T57" fmla="*/ 1 h 336"/>
                <a:gd name="T58" fmla="*/ 670 w 1178"/>
                <a:gd name="T59" fmla="*/ 0 h 336"/>
                <a:gd name="T60" fmla="*/ 642 w 1178"/>
                <a:gd name="T61" fmla="*/ 2 h 336"/>
                <a:gd name="T62" fmla="*/ 615 w 1178"/>
                <a:gd name="T63" fmla="*/ 6 h 336"/>
                <a:gd name="T64" fmla="*/ 591 w 1178"/>
                <a:gd name="T65" fmla="*/ 14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78" h="336">
                  <a:moveTo>
                    <a:pt x="591" y="14"/>
                  </a:moveTo>
                  <a:lnTo>
                    <a:pt x="584" y="16"/>
                  </a:lnTo>
                  <a:lnTo>
                    <a:pt x="566" y="24"/>
                  </a:lnTo>
                  <a:lnTo>
                    <a:pt x="539" y="37"/>
                  </a:lnTo>
                  <a:lnTo>
                    <a:pt x="503" y="52"/>
                  </a:lnTo>
                  <a:lnTo>
                    <a:pt x="459" y="70"/>
                  </a:lnTo>
                  <a:lnTo>
                    <a:pt x="412" y="91"/>
                  </a:lnTo>
                  <a:lnTo>
                    <a:pt x="360" y="113"/>
                  </a:lnTo>
                  <a:lnTo>
                    <a:pt x="305" y="136"/>
                  </a:lnTo>
                  <a:lnTo>
                    <a:pt x="251" y="159"/>
                  </a:lnTo>
                  <a:lnTo>
                    <a:pt x="198" y="182"/>
                  </a:lnTo>
                  <a:lnTo>
                    <a:pt x="149" y="203"/>
                  </a:lnTo>
                  <a:lnTo>
                    <a:pt x="103" y="222"/>
                  </a:lnTo>
                  <a:lnTo>
                    <a:pt x="64" y="239"/>
                  </a:lnTo>
                  <a:lnTo>
                    <a:pt x="32" y="253"/>
                  </a:lnTo>
                  <a:lnTo>
                    <a:pt x="11" y="262"/>
                  </a:lnTo>
                  <a:lnTo>
                    <a:pt x="0" y="266"/>
                  </a:lnTo>
                  <a:lnTo>
                    <a:pt x="10" y="267"/>
                  </a:lnTo>
                  <a:lnTo>
                    <a:pt x="29" y="271"/>
                  </a:lnTo>
                  <a:lnTo>
                    <a:pt x="56" y="274"/>
                  </a:lnTo>
                  <a:lnTo>
                    <a:pt x="89" y="279"/>
                  </a:lnTo>
                  <a:lnTo>
                    <a:pt x="127" y="284"/>
                  </a:lnTo>
                  <a:lnTo>
                    <a:pt x="169" y="290"/>
                  </a:lnTo>
                  <a:lnTo>
                    <a:pt x="213" y="295"/>
                  </a:lnTo>
                  <a:lnTo>
                    <a:pt x="257" y="302"/>
                  </a:lnTo>
                  <a:lnTo>
                    <a:pt x="302" y="308"/>
                  </a:lnTo>
                  <a:lnTo>
                    <a:pt x="345" y="315"/>
                  </a:lnTo>
                  <a:lnTo>
                    <a:pt x="384" y="320"/>
                  </a:lnTo>
                  <a:lnTo>
                    <a:pt x="419" y="325"/>
                  </a:lnTo>
                  <a:lnTo>
                    <a:pt x="450" y="329"/>
                  </a:lnTo>
                  <a:lnTo>
                    <a:pt x="473" y="333"/>
                  </a:lnTo>
                  <a:lnTo>
                    <a:pt x="487" y="334"/>
                  </a:lnTo>
                  <a:lnTo>
                    <a:pt x="493" y="335"/>
                  </a:lnTo>
                  <a:lnTo>
                    <a:pt x="504" y="336"/>
                  </a:lnTo>
                  <a:lnTo>
                    <a:pt x="517" y="336"/>
                  </a:lnTo>
                  <a:lnTo>
                    <a:pt x="530" y="335"/>
                  </a:lnTo>
                  <a:lnTo>
                    <a:pt x="545" y="334"/>
                  </a:lnTo>
                  <a:lnTo>
                    <a:pt x="558" y="331"/>
                  </a:lnTo>
                  <a:lnTo>
                    <a:pt x="572" y="329"/>
                  </a:lnTo>
                  <a:lnTo>
                    <a:pt x="584" y="326"/>
                  </a:lnTo>
                  <a:lnTo>
                    <a:pt x="596" y="321"/>
                  </a:lnTo>
                  <a:lnTo>
                    <a:pt x="601" y="319"/>
                  </a:lnTo>
                  <a:lnTo>
                    <a:pt x="617" y="312"/>
                  </a:lnTo>
                  <a:lnTo>
                    <a:pt x="642" y="301"/>
                  </a:lnTo>
                  <a:lnTo>
                    <a:pt x="675" y="288"/>
                  </a:lnTo>
                  <a:lnTo>
                    <a:pt x="713" y="271"/>
                  </a:lnTo>
                  <a:lnTo>
                    <a:pt x="757" y="252"/>
                  </a:lnTo>
                  <a:lnTo>
                    <a:pt x="804" y="231"/>
                  </a:lnTo>
                  <a:lnTo>
                    <a:pt x="854" y="209"/>
                  </a:lnTo>
                  <a:lnTo>
                    <a:pt x="905" y="187"/>
                  </a:lnTo>
                  <a:lnTo>
                    <a:pt x="955" y="165"/>
                  </a:lnTo>
                  <a:lnTo>
                    <a:pt x="1004" y="145"/>
                  </a:lnTo>
                  <a:lnTo>
                    <a:pt x="1049" y="124"/>
                  </a:lnTo>
                  <a:lnTo>
                    <a:pt x="1091" y="106"/>
                  </a:lnTo>
                  <a:lnTo>
                    <a:pt x="1127" y="91"/>
                  </a:lnTo>
                  <a:lnTo>
                    <a:pt x="1157" y="78"/>
                  </a:lnTo>
                  <a:lnTo>
                    <a:pt x="1178" y="69"/>
                  </a:lnTo>
                  <a:lnTo>
                    <a:pt x="694" y="1"/>
                  </a:lnTo>
                  <a:lnTo>
                    <a:pt x="682" y="0"/>
                  </a:lnTo>
                  <a:lnTo>
                    <a:pt x="670" y="0"/>
                  </a:lnTo>
                  <a:lnTo>
                    <a:pt x="657" y="0"/>
                  </a:lnTo>
                  <a:lnTo>
                    <a:pt x="642" y="2"/>
                  </a:lnTo>
                  <a:lnTo>
                    <a:pt x="628" y="4"/>
                  </a:lnTo>
                  <a:lnTo>
                    <a:pt x="615" y="6"/>
                  </a:lnTo>
                  <a:lnTo>
                    <a:pt x="602" y="10"/>
                  </a:lnTo>
                  <a:lnTo>
                    <a:pt x="591" y="14"/>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976" name="Freeform 192">
              <a:extLst>
                <a:ext uri="{FF2B5EF4-FFF2-40B4-BE49-F238E27FC236}">
                  <a16:creationId xmlns:a16="http://schemas.microsoft.com/office/drawing/2014/main" id="{79DD1AFE-34DB-6074-6AC2-01075F94B4C4}"/>
                </a:ext>
              </a:extLst>
            </p:cNvPr>
            <p:cNvSpPr>
              <a:spLocks/>
            </p:cNvSpPr>
            <p:nvPr/>
          </p:nvSpPr>
          <p:spPr bwMode="auto">
            <a:xfrm>
              <a:off x="1059" y="3345"/>
              <a:ext cx="99" cy="303"/>
            </a:xfrm>
            <a:custGeom>
              <a:avLst/>
              <a:gdLst>
                <a:gd name="T0" fmla="*/ 0 w 596"/>
                <a:gd name="T1" fmla="*/ 29 h 1814"/>
                <a:gd name="T2" fmla="*/ 1 w 596"/>
                <a:gd name="T3" fmla="*/ 22 h 1814"/>
                <a:gd name="T4" fmla="*/ 2 w 596"/>
                <a:gd name="T5" fmla="*/ 16 h 1814"/>
                <a:gd name="T6" fmla="*/ 6 w 596"/>
                <a:gd name="T7" fmla="*/ 11 h 1814"/>
                <a:gd name="T8" fmla="*/ 10 w 596"/>
                <a:gd name="T9" fmla="*/ 6 h 1814"/>
                <a:gd name="T10" fmla="*/ 16 w 596"/>
                <a:gd name="T11" fmla="*/ 3 h 1814"/>
                <a:gd name="T12" fmla="*/ 22 w 596"/>
                <a:gd name="T13" fmla="*/ 1 h 1814"/>
                <a:gd name="T14" fmla="*/ 28 w 596"/>
                <a:gd name="T15" fmla="*/ 0 h 1814"/>
                <a:gd name="T16" fmla="*/ 35 w 596"/>
                <a:gd name="T17" fmla="*/ 0 h 1814"/>
                <a:gd name="T18" fmla="*/ 543 w 596"/>
                <a:gd name="T19" fmla="*/ 69 h 1814"/>
                <a:gd name="T20" fmla="*/ 551 w 596"/>
                <a:gd name="T21" fmla="*/ 72 h 1814"/>
                <a:gd name="T22" fmla="*/ 559 w 596"/>
                <a:gd name="T23" fmla="*/ 75 h 1814"/>
                <a:gd name="T24" fmla="*/ 566 w 596"/>
                <a:gd name="T25" fmla="*/ 79 h 1814"/>
                <a:gd name="T26" fmla="*/ 571 w 596"/>
                <a:gd name="T27" fmla="*/ 86 h 1814"/>
                <a:gd name="T28" fmla="*/ 577 w 596"/>
                <a:gd name="T29" fmla="*/ 93 h 1814"/>
                <a:gd name="T30" fmla="*/ 580 w 596"/>
                <a:gd name="T31" fmla="*/ 100 h 1814"/>
                <a:gd name="T32" fmla="*/ 583 w 596"/>
                <a:gd name="T33" fmla="*/ 109 h 1814"/>
                <a:gd name="T34" fmla="*/ 584 w 596"/>
                <a:gd name="T35" fmla="*/ 117 h 1814"/>
                <a:gd name="T36" fmla="*/ 596 w 596"/>
                <a:gd name="T37" fmla="*/ 1783 h 1814"/>
                <a:gd name="T38" fmla="*/ 595 w 596"/>
                <a:gd name="T39" fmla="*/ 1790 h 1814"/>
                <a:gd name="T40" fmla="*/ 593 w 596"/>
                <a:gd name="T41" fmla="*/ 1796 h 1814"/>
                <a:gd name="T42" fmla="*/ 591 w 596"/>
                <a:gd name="T43" fmla="*/ 1802 h 1814"/>
                <a:gd name="T44" fmla="*/ 586 w 596"/>
                <a:gd name="T45" fmla="*/ 1807 h 1814"/>
                <a:gd name="T46" fmla="*/ 580 w 596"/>
                <a:gd name="T47" fmla="*/ 1811 h 1814"/>
                <a:gd name="T48" fmla="*/ 575 w 596"/>
                <a:gd name="T49" fmla="*/ 1813 h 1814"/>
                <a:gd name="T50" fmla="*/ 568 w 596"/>
                <a:gd name="T51" fmla="*/ 1814 h 1814"/>
                <a:gd name="T52" fmla="*/ 561 w 596"/>
                <a:gd name="T53" fmla="*/ 1814 h 1814"/>
                <a:gd name="T54" fmla="*/ 51 w 596"/>
                <a:gd name="T55" fmla="*/ 1749 h 1814"/>
                <a:gd name="T56" fmla="*/ 43 w 596"/>
                <a:gd name="T57" fmla="*/ 1747 h 1814"/>
                <a:gd name="T58" fmla="*/ 35 w 596"/>
                <a:gd name="T59" fmla="*/ 1744 h 1814"/>
                <a:gd name="T60" fmla="*/ 28 w 596"/>
                <a:gd name="T61" fmla="*/ 1739 h 1814"/>
                <a:gd name="T62" fmla="*/ 22 w 596"/>
                <a:gd name="T63" fmla="*/ 1733 h 1814"/>
                <a:gd name="T64" fmla="*/ 17 w 596"/>
                <a:gd name="T65" fmla="*/ 1727 h 1814"/>
                <a:gd name="T66" fmla="*/ 13 w 596"/>
                <a:gd name="T67" fmla="*/ 1719 h 1814"/>
                <a:gd name="T68" fmla="*/ 10 w 596"/>
                <a:gd name="T69" fmla="*/ 1711 h 1814"/>
                <a:gd name="T70" fmla="*/ 9 w 596"/>
                <a:gd name="T71" fmla="*/ 1703 h 1814"/>
                <a:gd name="T72" fmla="*/ 0 w 596"/>
                <a:gd name="T73" fmla="*/ 29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96" h="1814">
                  <a:moveTo>
                    <a:pt x="0" y="29"/>
                  </a:moveTo>
                  <a:lnTo>
                    <a:pt x="1" y="22"/>
                  </a:lnTo>
                  <a:lnTo>
                    <a:pt x="2" y="16"/>
                  </a:lnTo>
                  <a:lnTo>
                    <a:pt x="6" y="11"/>
                  </a:lnTo>
                  <a:lnTo>
                    <a:pt x="10" y="6"/>
                  </a:lnTo>
                  <a:lnTo>
                    <a:pt x="16" y="3"/>
                  </a:lnTo>
                  <a:lnTo>
                    <a:pt x="22" y="1"/>
                  </a:lnTo>
                  <a:lnTo>
                    <a:pt x="28" y="0"/>
                  </a:lnTo>
                  <a:lnTo>
                    <a:pt x="35" y="0"/>
                  </a:lnTo>
                  <a:lnTo>
                    <a:pt x="543" y="69"/>
                  </a:lnTo>
                  <a:lnTo>
                    <a:pt x="551" y="72"/>
                  </a:lnTo>
                  <a:lnTo>
                    <a:pt x="559" y="75"/>
                  </a:lnTo>
                  <a:lnTo>
                    <a:pt x="566" y="79"/>
                  </a:lnTo>
                  <a:lnTo>
                    <a:pt x="571" y="86"/>
                  </a:lnTo>
                  <a:lnTo>
                    <a:pt x="577" y="93"/>
                  </a:lnTo>
                  <a:lnTo>
                    <a:pt x="580" y="100"/>
                  </a:lnTo>
                  <a:lnTo>
                    <a:pt x="583" y="109"/>
                  </a:lnTo>
                  <a:lnTo>
                    <a:pt x="584" y="117"/>
                  </a:lnTo>
                  <a:lnTo>
                    <a:pt x="596" y="1783"/>
                  </a:lnTo>
                  <a:lnTo>
                    <a:pt x="595" y="1790"/>
                  </a:lnTo>
                  <a:lnTo>
                    <a:pt x="593" y="1796"/>
                  </a:lnTo>
                  <a:lnTo>
                    <a:pt x="591" y="1802"/>
                  </a:lnTo>
                  <a:lnTo>
                    <a:pt x="586" y="1807"/>
                  </a:lnTo>
                  <a:lnTo>
                    <a:pt x="580" y="1811"/>
                  </a:lnTo>
                  <a:lnTo>
                    <a:pt x="575" y="1813"/>
                  </a:lnTo>
                  <a:lnTo>
                    <a:pt x="568" y="1814"/>
                  </a:lnTo>
                  <a:lnTo>
                    <a:pt x="561" y="1814"/>
                  </a:lnTo>
                  <a:lnTo>
                    <a:pt x="51" y="1749"/>
                  </a:lnTo>
                  <a:lnTo>
                    <a:pt x="43" y="1747"/>
                  </a:lnTo>
                  <a:lnTo>
                    <a:pt x="35" y="1744"/>
                  </a:lnTo>
                  <a:lnTo>
                    <a:pt x="28" y="1739"/>
                  </a:lnTo>
                  <a:lnTo>
                    <a:pt x="22" y="1733"/>
                  </a:lnTo>
                  <a:lnTo>
                    <a:pt x="17" y="1727"/>
                  </a:lnTo>
                  <a:lnTo>
                    <a:pt x="13" y="1719"/>
                  </a:lnTo>
                  <a:lnTo>
                    <a:pt x="10" y="1711"/>
                  </a:lnTo>
                  <a:lnTo>
                    <a:pt x="9" y="1703"/>
                  </a:lnTo>
                  <a:lnTo>
                    <a:pt x="0" y="29"/>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977" name="Freeform 193">
              <a:extLst>
                <a:ext uri="{FF2B5EF4-FFF2-40B4-BE49-F238E27FC236}">
                  <a16:creationId xmlns:a16="http://schemas.microsoft.com/office/drawing/2014/main" id="{5A02173E-2A81-CA7B-0BFD-A3C6A2535999}"/>
                </a:ext>
              </a:extLst>
            </p:cNvPr>
            <p:cNvSpPr>
              <a:spLocks/>
            </p:cNvSpPr>
            <p:nvPr/>
          </p:nvSpPr>
          <p:spPr bwMode="auto">
            <a:xfrm>
              <a:off x="1060" y="3358"/>
              <a:ext cx="28" cy="25"/>
            </a:xfrm>
            <a:custGeom>
              <a:avLst/>
              <a:gdLst>
                <a:gd name="T0" fmla="*/ 167 w 167"/>
                <a:gd name="T1" fmla="*/ 148 h 148"/>
                <a:gd name="T2" fmla="*/ 165 w 167"/>
                <a:gd name="T3" fmla="*/ 24 h 148"/>
                <a:gd name="T4" fmla="*/ 5 w 167"/>
                <a:gd name="T5" fmla="*/ 0 h 148"/>
                <a:gd name="T6" fmla="*/ 1 w 167"/>
                <a:gd name="T7" fmla="*/ 10 h 148"/>
                <a:gd name="T8" fmla="*/ 0 w 167"/>
                <a:gd name="T9" fmla="*/ 126 h 148"/>
                <a:gd name="T10" fmla="*/ 167 w 167"/>
                <a:gd name="T11" fmla="*/ 148 h 148"/>
              </a:gdLst>
              <a:ahLst/>
              <a:cxnLst>
                <a:cxn ang="0">
                  <a:pos x="T0" y="T1"/>
                </a:cxn>
                <a:cxn ang="0">
                  <a:pos x="T2" y="T3"/>
                </a:cxn>
                <a:cxn ang="0">
                  <a:pos x="T4" y="T5"/>
                </a:cxn>
                <a:cxn ang="0">
                  <a:pos x="T6" y="T7"/>
                </a:cxn>
                <a:cxn ang="0">
                  <a:pos x="T8" y="T9"/>
                </a:cxn>
                <a:cxn ang="0">
                  <a:pos x="T10" y="T11"/>
                </a:cxn>
              </a:cxnLst>
              <a:rect l="0" t="0" r="r" b="b"/>
              <a:pathLst>
                <a:path w="167" h="148">
                  <a:moveTo>
                    <a:pt x="167" y="148"/>
                  </a:moveTo>
                  <a:lnTo>
                    <a:pt x="165" y="24"/>
                  </a:lnTo>
                  <a:lnTo>
                    <a:pt x="5" y="0"/>
                  </a:lnTo>
                  <a:lnTo>
                    <a:pt x="1" y="10"/>
                  </a:lnTo>
                  <a:lnTo>
                    <a:pt x="0" y="126"/>
                  </a:lnTo>
                  <a:lnTo>
                    <a:pt x="167" y="1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978" name="Freeform 194">
              <a:extLst>
                <a:ext uri="{FF2B5EF4-FFF2-40B4-BE49-F238E27FC236}">
                  <a16:creationId xmlns:a16="http://schemas.microsoft.com/office/drawing/2014/main" id="{FF12F830-F3D0-EA87-F242-D7B5938120FC}"/>
                </a:ext>
              </a:extLst>
            </p:cNvPr>
            <p:cNvSpPr>
              <a:spLocks/>
            </p:cNvSpPr>
            <p:nvPr/>
          </p:nvSpPr>
          <p:spPr bwMode="auto">
            <a:xfrm>
              <a:off x="1059" y="3360"/>
              <a:ext cx="28" cy="22"/>
            </a:xfrm>
            <a:custGeom>
              <a:avLst/>
              <a:gdLst>
                <a:gd name="T0" fmla="*/ 157 w 166"/>
                <a:gd name="T1" fmla="*/ 133 h 133"/>
                <a:gd name="T2" fmla="*/ 166 w 166"/>
                <a:gd name="T3" fmla="*/ 129 h 133"/>
                <a:gd name="T4" fmla="*/ 164 w 166"/>
                <a:gd name="T5" fmla="*/ 24 h 133"/>
                <a:gd name="T6" fmla="*/ 10 w 166"/>
                <a:gd name="T7" fmla="*/ 0 h 133"/>
                <a:gd name="T8" fmla="*/ 0 w 166"/>
                <a:gd name="T9" fmla="*/ 9 h 133"/>
                <a:gd name="T10" fmla="*/ 10 w 166"/>
                <a:gd name="T11" fmla="*/ 106 h 133"/>
                <a:gd name="T12" fmla="*/ 157 w 166"/>
                <a:gd name="T13" fmla="*/ 133 h 133"/>
              </a:gdLst>
              <a:ahLst/>
              <a:cxnLst>
                <a:cxn ang="0">
                  <a:pos x="T0" y="T1"/>
                </a:cxn>
                <a:cxn ang="0">
                  <a:pos x="T2" y="T3"/>
                </a:cxn>
                <a:cxn ang="0">
                  <a:pos x="T4" y="T5"/>
                </a:cxn>
                <a:cxn ang="0">
                  <a:pos x="T6" y="T7"/>
                </a:cxn>
                <a:cxn ang="0">
                  <a:pos x="T8" y="T9"/>
                </a:cxn>
                <a:cxn ang="0">
                  <a:pos x="T10" y="T11"/>
                </a:cxn>
                <a:cxn ang="0">
                  <a:pos x="T12" y="T13"/>
                </a:cxn>
              </a:cxnLst>
              <a:rect l="0" t="0" r="r" b="b"/>
              <a:pathLst>
                <a:path w="166" h="133">
                  <a:moveTo>
                    <a:pt x="157" y="133"/>
                  </a:moveTo>
                  <a:lnTo>
                    <a:pt x="166" y="129"/>
                  </a:lnTo>
                  <a:lnTo>
                    <a:pt x="164" y="24"/>
                  </a:lnTo>
                  <a:lnTo>
                    <a:pt x="10" y="0"/>
                  </a:lnTo>
                  <a:lnTo>
                    <a:pt x="0" y="9"/>
                  </a:lnTo>
                  <a:lnTo>
                    <a:pt x="10" y="106"/>
                  </a:lnTo>
                  <a:lnTo>
                    <a:pt x="157" y="133"/>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979" name="Freeform 195">
              <a:extLst>
                <a:ext uri="{FF2B5EF4-FFF2-40B4-BE49-F238E27FC236}">
                  <a16:creationId xmlns:a16="http://schemas.microsoft.com/office/drawing/2014/main" id="{89361600-B126-B380-745D-002D45DA723B}"/>
                </a:ext>
              </a:extLst>
            </p:cNvPr>
            <p:cNvSpPr>
              <a:spLocks/>
            </p:cNvSpPr>
            <p:nvPr/>
          </p:nvSpPr>
          <p:spPr bwMode="auto">
            <a:xfrm>
              <a:off x="1059" y="3361"/>
              <a:ext cx="26" cy="21"/>
            </a:xfrm>
            <a:custGeom>
              <a:avLst/>
              <a:gdLst>
                <a:gd name="T0" fmla="*/ 157 w 157"/>
                <a:gd name="T1" fmla="*/ 124 h 124"/>
                <a:gd name="T2" fmla="*/ 155 w 157"/>
                <a:gd name="T3" fmla="*/ 24 h 124"/>
                <a:gd name="T4" fmla="*/ 0 w 157"/>
                <a:gd name="T5" fmla="*/ 0 h 124"/>
                <a:gd name="T6" fmla="*/ 0 w 157"/>
                <a:gd name="T7" fmla="*/ 104 h 124"/>
                <a:gd name="T8" fmla="*/ 157 w 157"/>
                <a:gd name="T9" fmla="*/ 124 h 124"/>
              </a:gdLst>
              <a:ahLst/>
              <a:cxnLst>
                <a:cxn ang="0">
                  <a:pos x="T0" y="T1"/>
                </a:cxn>
                <a:cxn ang="0">
                  <a:pos x="T2" y="T3"/>
                </a:cxn>
                <a:cxn ang="0">
                  <a:pos x="T4" y="T5"/>
                </a:cxn>
                <a:cxn ang="0">
                  <a:pos x="T6" y="T7"/>
                </a:cxn>
                <a:cxn ang="0">
                  <a:pos x="T8" y="T9"/>
                </a:cxn>
              </a:cxnLst>
              <a:rect l="0" t="0" r="r" b="b"/>
              <a:pathLst>
                <a:path w="157" h="124">
                  <a:moveTo>
                    <a:pt x="157" y="124"/>
                  </a:moveTo>
                  <a:lnTo>
                    <a:pt x="155" y="24"/>
                  </a:lnTo>
                  <a:lnTo>
                    <a:pt x="0" y="0"/>
                  </a:lnTo>
                  <a:lnTo>
                    <a:pt x="0" y="104"/>
                  </a:lnTo>
                  <a:lnTo>
                    <a:pt x="157" y="124"/>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980" name="Freeform 196">
              <a:extLst>
                <a:ext uri="{FF2B5EF4-FFF2-40B4-BE49-F238E27FC236}">
                  <a16:creationId xmlns:a16="http://schemas.microsoft.com/office/drawing/2014/main" id="{27965939-54D8-0C28-A4C6-5912CD02D504}"/>
                </a:ext>
              </a:extLst>
            </p:cNvPr>
            <p:cNvSpPr>
              <a:spLocks/>
            </p:cNvSpPr>
            <p:nvPr/>
          </p:nvSpPr>
          <p:spPr bwMode="auto">
            <a:xfrm>
              <a:off x="1188" y="3358"/>
              <a:ext cx="86" cy="274"/>
            </a:xfrm>
            <a:custGeom>
              <a:avLst/>
              <a:gdLst>
                <a:gd name="T0" fmla="*/ 512 w 513"/>
                <a:gd name="T1" fmla="*/ 1346 h 1646"/>
                <a:gd name="T2" fmla="*/ 513 w 513"/>
                <a:gd name="T3" fmla="*/ 0 h 1646"/>
                <a:gd name="T4" fmla="*/ 457 w 513"/>
                <a:gd name="T5" fmla="*/ 41 h 1646"/>
                <a:gd name="T6" fmla="*/ 404 w 513"/>
                <a:gd name="T7" fmla="*/ 87 h 1646"/>
                <a:gd name="T8" fmla="*/ 353 w 513"/>
                <a:gd name="T9" fmla="*/ 138 h 1646"/>
                <a:gd name="T10" fmla="*/ 305 w 513"/>
                <a:gd name="T11" fmla="*/ 194 h 1646"/>
                <a:gd name="T12" fmla="*/ 259 w 513"/>
                <a:gd name="T13" fmla="*/ 254 h 1646"/>
                <a:gd name="T14" fmla="*/ 216 w 513"/>
                <a:gd name="T15" fmla="*/ 320 h 1646"/>
                <a:gd name="T16" fmla="*/ 178 w 513"/>
                <a:gd name="T17" fmla="*/ 388 h 1646"/>
                <a:gd name="T18" fmla="*/ 142 w 513"/>
                <a:gd name="T19" fmla="*/ 461 h 1646"/>
                <a:gd name="T20" fmla="*/ 110 w 513"/>
                <a:gd name="T21" fmla="*/ 538 h 1646"/>
                <a:gd name="T22" fmla="*/ 82 w 513"/>
                <a:gd name="T23" fmla="*/ 617 h 1646"/>
                <a:gd name="T24" fmla="*/ 57 w 513"/>
                <a:gd name="T25" fmla="*/ 700 h 1646"/>
                <a:gd name="T26" fmla="*/ 37 w 513"/>
                <a:gd name="T27" fmla="*/ 785 h 1646"/>
                <a:gd name="T28" fmla="*/ 21 w 513"/>
                <a:gd name="T29" fmla="*/ 874 h 1646"/>
                <a:gd name="T30" fmla="*/ 9 w 513"/>
                <a:gd name="T31" fmla="*/ 964 h 1646"/>
                <a:gd name="T32" fmla="*/ 2 w 513"/>
                <a:gd name="T33" fmla="*/ 1058 h 1646"/>
                <a:gd name="T34" fmla="*/ 0 w 513"/>
                <a:gd name="T35" fmla="*/ 1152 h 1646"/>
                <a:gd name="T36" fmla="*/ 1 w 513"/>
                <a:gd name="T37" fmla="*/ 1282 h 1646"/>
                <a:gd name="T38" fmla="*/ 7 w 513"/>
                <a:gd name="T39" fmla="*/ 1408 h 1646"/>
                <a:gd name="T40" fmla="*/ 14 w 513"/>
                <a:gd name="T41" fmla="*/ 1529 h 1646"/>
                <a:gd name="T42" fmla="*/ 27 w 513"/>
                <a:gd name="T43" fmla="*/ 1646 h 1646"/>
                <a:gd name="T44" fmla="*/ 470 w 513"/>
                <a:gd name="T45" fmla="*/ 1414 h 1646"/>
                <a:gd name="T46" fmla="*/ 478 w 513"/>
                <a:gd name="T47" fmla="*/ 1409 h 1646"/>
                <a:gd name="T48" fmla="*/ 486 w 513"/>
                <a:gd name="T49" fmla="*/ 1402 h 1646"/>
                <a:gd name="T50" fmla="*/ 493 w 513"/>
                <a:gd name="T51" fmla="*/ 1394 h 1646"/>
                <a:gd name="T52" fmla="*/ 500 w 513"/>
                <a:gd name="T53" fmla="*/ 1385 h 1646"/>
                <a:gd name="T54" fmla="*/ 504 w 513"/>
                <a:gd name="T55" fmla="*/ 1375 h 1646"/>
                <a:gd name="T56" fmla="*/ 509 w 513"/>
                <a:gd name="T57" fmla="*/ 1365 h 1646"/>
                <a:gd name="T58" fmla="*/ 511 w 513"/>
                <a:gd name="T59" fmla="*/ 1356 h 1646"/>
                <a:gd name="T60" fmla="*/ 512 w 513"/>
                <a:gd name="T61" fmla="*/ 1346 h 1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3" h="1646">
                  <a:moveTo>
                    <a:pt x="512" y="1346"/>
                  </a:moveTo>
                  <a:lnTo>
                    <a:pt x="513" y="0"/>
                  </a:lnTo>
                  <a:lnTo>
                    <a:pt x="457" y="41"/>
                  </a:lnTo>
                  <a:lnTo>
                    <a:pt x="404" y="87"/>
                  </a:lnTo>
                  <a:lnTo>
                    <a:pt x="353" y="138"/>
                  </a:lnTo>
                  <a:lnTo>
                    <a:pt x="305" y="194"/>
                  </a:lnTo>
                  <a:lnTo>
                    <a:pt x="259" y="254"/>
                  </a:lnTo>
                  <a:lnTo>
                    <a:pt x="216" y="320"/>
                  </a:lnTo>
                  <a:lnTo>
                    <a:pt x="178" y="388"/>
                  </a:lnTo>
                  <a:lnTo>
                    <a:pt x="142" y="461"/>
                  </a:lnTo>
                  <a:lnTo>
                    <a:pt x="110" y="538"/>
                  </a:lnTo>
                  <a:lnTo>
                    <a:pt x="82" y="617"/>
                  </a:lnTo>
                  <a:lnTo>
                    <a:pt x="57" y="700"/>
                  </a:lnTo>
                  <a:lnTo>
                    <a:pt x="37" y="785"/>
                  </a:lnTo>
                  <a:lnTo>
                    <a:pt x="21" y="874"/>
                  </a:lnTo>
                  <a:lnTo>
                    <a:pt x="9" y="964"/>
                  </a:lnTo>
                  <a:lnTo>
                    <a:pt x="2" y="1058"/>
                  </a:lnTo>
                  <a:lnTo>
                    <a:pt x="0" y="1152"/>
                  </a:lnTo>
                  <a:lnTo>
                    <a:pt x="1" y="1282"/>
                  </a:lnTo>
                  <a:lnTo>
                    <a:pt x="7" y="1408"/>
                  </a:lnTo>
                  <a:lnTo>
                    <a:pt x="14" y="1529"/>
                  </a:lnTo>
                  <a:lnTo>
                    <a:pt x="27" y="1646"/>
                  </a:lnTo>
                  <a:lnTo>
                    <a:pt x="470" y="1414"/>
                  </a:lnTo>
                  <a:lnTo>
                    <a:pt x="478" y="1409"/>
                  </a:lnTo>
                  <a:lnTo>
                    <a:pt x="486" y="1402"/>
                  </a:lnTo>
                  <a:lnTo>
                    <a:pt x="493" y="1394"/>
                  </a:lnTo>
                  <a:lnTo>
                    <a:pt x="500" y="1385"/>
                  </a:lnTo>
                  <a:lnTo>
                    <a:pt x="504" y="1375"/>
                  </a:lnTo>
                  <a:lnTo>
                    <a:pt x="509" y="1365"/>
                  </a:lnTo>
                  <a:lnTo>
                    <a:pt x="511" y="1356"/>
                  </a:lnTo>
                  <a:lnTo>
                    <a:pt x="512" y="134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981" name="Freeform 197">
              <a:extLst>
                <a:ext uri="{FF2B5EF4-FFF2-40B4-BE49-F238E27FC236}">
                  <a16:creationId xmlns:a16="http://schemas.microsoft.com/office/drawing/2014/main" id="{0E490A6D-9671-DB6B-B910-801982406E55}"/>
                </a:ext>
              </a:extLst>
            </p:cNvPr>
            <p:cNvSpPr>
              <a:spLocks/>
            </p:cNvSpPr>
            <p:nvPr/>
          </p:nvSpPr>
          <p:spPr bwMode="auto">
            <a:xfrm>
              <a:off x="1202" y="3559"/>
              <a:ext cx="25" cy="26"/>
            </a:xfrm>
            <a:custGeom>
              <a:avLst/>
              <a:gdLst>
                <a:gd name="T0" fmla="*/ 134 w 154"/>
                <a:gd name="T1" fmla="*/ 104 h 155"/>
                <a:gd name="T2" fmla="*/ 141 w 154"/>
                <a:gd name="T3" fmla="*/ 99 h 155"/>
                <a:gd name="T4" fmla="*/ 148 w 154"/>
                <a:gd name="T5" fmla="*/ 92 h 155"/>
                <a:gd name="T6" fmla="*/ 152 w 154"/>
                <a:gd name="T7" fmla="*/ 85 h 155"/>
                <a:gd name="T8" fmla="*/ 154 w 154"/>
                <a:gd name="T9" fmla="*/ 76 h 155"/>
                <a:gd name="T10" fmla="*/ 152 w 154"/>
                <a:gd name="T11" fmla="*/ 25 h 155"/>
                <a:gd name="T12" fmla="*/ 152 w 154"/>
                <a:gd name="T13" fmla="*/ 17 h 155"/>
                <a:gd name="T14" fmla="*/ 151 w 154"/>
                <a:gd name="T15" fmla="*/ 10 h 155"/>
                <a:gd name="T16" fmla="*/ 150 w 154"/>
                <a:gd name="T17" fmla="*/ 5 h 155"/>
                <a:gd name="T18" fmla="*/ 149 w 154"/>
                <a:gd name="T19" fmla="*/ 1 h 155"/>
                <a:gd name="T20" fmla="*/ 146 w 154"/>
                <a:gd name="T21" fmla="*/ 0 h 155"/>
                <a:gd name="T22" fmla="*/ 141 w 154"/>
                <a:gd name="T23" fmla="*/ 0 h 155"/>
                <a:gd name="T24" fmla="*/ 134 w 154"/>
                <a:gd name="T25" fmla="*/ 2 h 155"/>
                <a:gd name="T26" fmla="*/ 128 w 154"/>
                <a:gd name="T27" fmla="*/ 5 h 155"/>
                <a:gd name="T28" fmla="*/ 17 w 154"/>
                <a:gd name="T29" fmla="*/ 56 h 155"/>
                <a:gd name="T30" fmla="*/ 10 w 154"/>
                <a:gd name="T31" fmla="*/ 61 h 155"/>
                <a:gd name="T32" fmla="*/ 5 w 154"/>
                <a:gd name="T33" fmla="*/ 69 h 155"/>
                <a:gd name="T34" fmla="*/ 1 w 154"/>
                <a:gd name="T35" fmla="*/ 77 h 155"/>
                <a:gd name="T36" fmla="*/ 0 w 154"/>
                <a:gd name="T37" fmla="*/ 85 h 155"/>
                <a:gd name="T38" fmla="*/ 0 w 154"/>
                <a:gd name="T39" fmla="*/ 142 h 155"/>
                <a:gd name="T40" fmla="*/ 1 w 154"/>
                <a:gd name="T41" fmla="*/ 149 h 155"/>
                <a:gd name="T42" fmla="*/ 5 w 154"/>
                <a:gd name="T43" fmla="*/ 154 h 155"/>
                <a:gd name="T44" fmla="*/ 10 w 154"/>
                <a:gd name="T45" fmla="*/ 155 h 155"/>
                <a:gd name="T46" fmla="*/ 17 w 154"/>
                <a:gd name="T47" fmla="*/ 154 h 155"/>
                <a:gd name="T48" fmla="*/ 134 w 154"/>
                <a:gd name="T49" fmla="*/ 10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155">
                  <a:moveTo>
                    <a:pt x="134" y="104"/>
                  </a:moveTo>
                  <a:lnTo>
                    <a:pt x="141" y="99"/>
                  </a:lnTo>
                  <a:lnTo>
                    <a:pt x="148" y="92"/>
                  </a:lnTo>
                  <a:lnTo>
                    <a:pt x="152" y="85"/>
                  </a:lnTo>
                  <a:lnTo>
                    <a:pt x="154" y="76"/>
                  </a:lnTo>
                  <a:lnTo>
                    <a:pt x="152" y="25"/>
                  </a:lnTo>
                  <a:lnTo>
                    <a:pt x="152" y="17"/>
                  </a:lnTo>
                  <a:lnTo>
                    <a:pt x="151" y="10"/>
                  </a:lnTo>
                  <a:lnTo>
                    <a:pt x="150" y="5"/>
                  </a:lnTo>
                  <a:lnTo>
                    <a:pt x="149" y="1"/>
                  </a:lnTo>
                  <a:lnTo>
                    <a:pt x="146" y="0"/>
                  </a:lnTo>
                  <a:lnTo>
                    <a:pt x="141" y="0"/>
                  </a:lnTo>
                  <a:lnTo>
                    <a:pt x="134" y="2"/>
                  </a:lnTo>
                  <a:lnTo>
                    <a:pt x="128" y="5"/>
                  </a:lnTo>
                  <a:lnTo>
                    <a:pt x="17" y="56"/>
                  </a:lnTo>
                  <a:lnTo>
                    <a:pt x="10" y="61"/>
                  </a:lnTo>
                  <a:lnTo>
                    <a:pt x="5" y="69"/>
                  </a:lnTo>
                  <a:lnTo>
                    <a:pt x="1" y="77"/>
                  </a:lnTo>
                  <a:lnTo>
                    <a:pt x="0" y="85"/>
                  </a:lnTo>
                  <a:lnTo>
                    <a:pt x="0" y="142"/>
                  </a:lnTo>
                  <a:lnTo>
                    <a:pt x="1" y="149"/>
                  </a:lnTo>
                  <a:lnTo>
                    <a:pt x="5" y="154"/>
                  </a:lnTo>
                  <a:lnTo>
                    <a:pt x="10" y="155"/>
                  </a:lnTo>
                  <a:lnTo>
                    <a:pt x="17" y="154"/>
                  </a:lnTo>
                  <a:lnTo>
                    <a:pt x="134" y="104"/>
                  </a:lnTo>
                  <a:close/>
                </a:path>
              </a:pathLst>
            </a:custGeom>
            <a:solidFill>
              <a:srgbClr val="DDDD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982" name="Freeform 198">
              <a:extLst>
                <a:ext uri="{FF2B5EF4-FFF2-40B4-BE49-F238E27FC236}">
                  <a16:creationId xmlns:a16="http://schemas.microsoft.com/office/drawing/2014/main" id="{D7652ECA-76EB-03BA-41B7-F438963DFD95}"/>
                </a:ext>
              </a:extLst>
            </p:cNvPr>
            <p:cNvSpPr>
              <a:spLocks/>
            </p:cNvSpPr>
            <p:nvPr/>
          </p:nvSpPr>
          <p:spPr bwMode="auto">
            <a:xfrm>
              <a:off x="1200" y="3559"/>
              <a:ext cx="26" cy="24"/>
            </a:xfrm>
            <a:custGeom>
              <a:avLst/>
              <a:gdLst>
                <a:gd name="T0" fmla="*/ 135 w 153"/>
                <a:gd name="T1" fmla="*/ 93 h 144"/>
                <a:gd name="T2" fmla="*/ 141 w 153"/>
                <a:gd name="T3" fmla="*/ 88 h 144"/>
                <a:gd name="T4" fmla="*/ 147 w 153"/>
                <a:gd name="T5" fmla="*/ 81 h 144"/>
                <a:gd name="T6" fmla="*/ 152 w 153"/>
                <a:gd name="T7" fmla="*/ 74 h 144"/>
                <a:gd name="T8" fmla="*/ 153 w 153"/>
                <a:gd name="T9" fmla="*/ 66 h 144"/>
                <a:gd name="T10" fmla="*/ 153 w 153"/>
                <a:gd name="T11" fmla="*/ 15 h 144"/>
                <a:gd name="T12" fmla="*/ 152 w 153"/>
                <a:gd name="T13" fmla="*/ 7 h 144"/>
                <a:gd name="T14" fmla="*/ 147 w 153"/>
                <a:gd name="T15" fmla="*/ 3 h 144"/>
                <a:gd name="T16" fmla="*/ 141 w 153"/>
                <a:gd name="T17" fmla="*/ 0 h 144"/>
                <a:gd name="T18" fmla="*/ 135 w 153"/>
                <a:gd name="T19" fmla="*/ 2 h 144"/>
                <a:gd name="T20" fmla="*/ 17 w 153"/>
                <a:gd name="T21" fmla="*/ 48 h 144"/>
                <a:gd name="T22" fmla="*/ 10 w 153"/>
                <a:gd name="T23" fmla="*/ 52 h 144"/>
                <a:gd name="T24" fmla="*/ 6 w 153"/>
                <a:gd name="T25" fmla="*/ 58 h 144"/>
                <a:gd name="T26" fmla="*/ 1 w 153"/>
                <a:gd name="T27" fmla="*/ 66 h 144"/>
                <a:gd name="T28" fmla="*/ 0 w 153"/>
                <a:gd name="T29" fmla="*/ 74 h 144"/>
                <a:gd name="T30" fmla="*/ 0 w 153"/>
                <a:gd name="T31" fmla="*/ 132 h 144"/>
                <a:gd name="T32" fmla="*/ 1 w 153"/>
                <a:gd name="T33" fmla="*/ 139 h 144"/>
                <a:gd name="T34" fmla="*/ 6 w 153"/>
                <a:gd name="T35" fmla="*/ 143 h 144"/>
                <a:gd name="T36" fmla="*/ 10 w 153"/>
                <a:gd name="T37" fmla="*/ 144 h 144"/>
                <a:gd name="T38" fmla="*/ 17 w 153"/>
                <a:gd name="T39" fmla="*/ 143 h 144"/>
                <a:gd name="T40" fmla="*/ 135 w 153"/>
                <a:gd name="T41" fmla="*/ 9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3" h="144">
                  <a:moveTo>
                    <a:pt x="135" y="93"/>
                  </a:moveTo>
                  <a:lnTo>
                    <a:pt x="141" y="88"/>
                  </a:lnTo>
                  <a:lnTo>
                    <a:pt x="147" y="81"/>
                  </a:lnTo>
                  <a:lnTo>
                    <a:pt x="152" y="74"/>
                  </a:lnTo>
                  <a:lnTo>
                    <a:pt x="153" y="66"/>
                  </a:lnTo>
                  <a:lnTo>
                    <a:pt x="153" y="15"/>
                  </a:lnTo>
                  <a:lnTo>
                    <a:pt x="152" y="7"/>
                  </a:lnTo>
                  <a:lnTo>
                    <a:pt x="147" y="3"/>
                  </a:lnTo>
                  <a:lnTo>
                    <a:pt x="141" y="0"/>
                  </a:lnTo>
                  <a:lnTo>
                    <a:pt x="135" y="2"/>
                  </a:lnTo>
                  <a:lnTo>
                    <a:pt x="17" y="48"/>
                  </a:lnTo>
                  <a:lnTo>
                    <a:pt x="10" y="52"/>
                  </a:lnTo>
                  <a:lnTo>
                    <a:pt x="6" y="58"/>
                  </a:lnTo>
                  <a:lnTo>
                    <a:pt x="1" y="66"/>
                  </a:lnTo>
                  <a:lnTo>
                    <a:pt x="0" y="74"/>
                  </a:lnTo>
                  <a:lnTo>
                    <a:pt x="0" y="132"/>
                  </a:lnTo>
                  <a:lnTo>
                    <a:pt x="1" y="139"/>
                  </a:lnTo>
                  <a:lnTo>
                    <a:pt x="6" y="143"/>
                  </a:lnTo>
                  <a:lnTo>
                    <a:pt x="10" y="144"/>
                  </a:lnTo>
                  <a:lnTo>
                    <a:pt x="17" y="143"/>
                  </a:lnTo>
                  <a:lnTo>
                    <a:pt x="135" y="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983" name="Freeform 199">
              <a:extLst>
                <a:ext uri="{FF2B5EF4-FFF2-40B4-BE49-F238E27FC236}">
                  <a16:creationId xmlns:a16="http://schemas.microsoft.com/office/drawing/2014/main" id="{01477273-6CCB-4145-3565-D1ED1EBF41A3}"/>
                </a:ext>
              </a:extLst>
            </p:cNvPr>
            <p:cNvSpPr>
              <a:spLocks/>
            </p:cNvSpPr>
            <p:nvPr/>
          </p:nvSpPr>
          <p:spPr bwMode="auto">
            <a:xfrm>
              <a:off x="1084" y="3356"/>
              <a:ext cx="74" cy="292"/>
            </a:xfrm>
            <a:custGeom>
              <a:avLst/>
              <a:gdLst>
                <a:gd name="T0" fmla="*/ 435 w 445"/>
                <a:gd name="T1" fmla="*/ 1743 h 1750"/>
                <a:gd name="T2" fmla="*/ 440 w 445"/>
                <a:gd name="T3" fmla="*/ 1738 h 1750"/>
                <a:gd name="T4" fmla="*/ 442 w 445"/>
                <a:gd name="T5" fmla="*/ 1732 h 1750"/>
                <a:gd name="T6" fmla="*/ 444 w 445"/>
                <a:gd name="T7" fmla="*/ 1726 h 1750"/>
                <a:gd name="T8" fmla="*/ 445 w 445"/>
                <a:gd name="T9" fmla="*/ 1719 h 1750"/>
                <a:gd name="T10" fmla="*/ 433 w 445"/>
                <a:gd name="T11" fmla="*/ 53 h 1750"/>
                <a:gd name="T12" fmla="*/ 432 w 445"/>
                <a:gd name="T13" fmla="*/ 45 h 1750"/>
                <a:gd name="T14" fmla="*/ 429 w 445"/>
                <a:gd name="T15" fmla="*/ 36 h 1750"/>
                <a:gd name="T16" fmla="*/ 426 w 445"/>
                <a:gd name="T17" fmla="*/ 29 h 1750"/>
                <a:gd name="T18" fmla="*/ 420 w 445"/>
                <a:gd name="T19" fmla="*/ 22 h 1750"/>
                <a:gd name="T20" fmla="*/ 415 w 445"/>
                <a:gd name="T21" fmla="*/ 15 h 1750"/>
                <a:gd name="T22" fmla="*/ 408 w 445"/>
                <a:gd name="T23" fmla="*/ 11 h 1750"/>
                <a:gd name="T24" fmla="*/ 400 w 445"/>
                <a:gd name="T25" fmla="*/ 8 h 1750"/>
                <a:gd name="T26" fmla="*/ 392 w 445"/>
                <a:gd name="T27" fmla="*/ 5 h 1750"/>
                <a:gd name="T28" fmla="*/ 391 w 445"/>
                <a:gd name="T29" fmla="*/ 5 h 1750"/>
                <a:gd name="T30" fmla="*/ 387 w 445"/>
                <a:gd name="T31" fmla="*/ 4 h 1750"/>
                <a:gd name="T32" fmla="*/ 380 w 445"/>
                <a:gd name="T33" fmla="*/ 4 h 1750"/>
                <a:gd name="T34" fmla="*/ 372 w 445"/>
                <a:gd name="T35" fmla="*/ 3 h 1750"/>
                <a:gd name="T36" fmla="*/ 364 w 445"/>
                <a:gd name="T37" fmla="*/ 2 h 1750"/>
                <a:gd name="T38" fmla="*/ 356 w 445"/>
                <a:gd name="T39" fmla="*/ 1 h 1750"/>
                <a:gd name="T40" fmla="*/ 350 w 445"/>
                <a:gd name="T41" fmla="*/ 1 h 1750"/>
                <a:gd name="T42" fmla="*/ 346 w 445"/>
                <a:gd name="T43" fmla="*/ 0 h 1750"/>
                <a:gd name="T44" fmla="*/ 309 w 445"/>
                <a:gd name="T45" fmla="*/ 35 h 1750"/>
                <a:gd name="T46" fmla="*/ 274 w 445"/>
                <a:gd name="T47" fmla="*/ 74 h 1750"/>
                <a:gd name="T48" fmla="*/ 239 w 445"/>
                <a:gd name="T49" fmla="*/ 119 h 1750"/>
                <a:gd name="T50" fmla="*/ 207 w 445"/>
                <a:gd name="T51" fmla="*/ 168 h 1750"/>
                <a:gd name="T52" fmla="*/ 177 w 445"/>
                <a:gd name="T53" fmla="*/ 222 h 1750"/>
                <a:gd name="T54" fmla="*/ 148 w 445"/>
                <a:gd name="T55" fmla="*/ 281 h 1750"/>
                <a:gd name="T56" fmla="*/ 122 w 445"/>
                <a:gd name="T57" fmla="*/ 343 h 1750"/>
                <a:gd name="T58" fmla="*/ 98 w 445"/>
                <a:gd name="T59" fmla="*/ 408 h 1750"/>
                <a:gd name="T60" fmla="*/ 76 w 445"/>
                <a:gd name="T61" fmla="*/ 478 h 1750"/>
                <a:gd name="T62" fmla="*/ 57 w 445"/>
                <a:gd name="T63" fmla="*/ 550 h 1750"/>
                <a:gd name="T64" fmla="*/ 41 w 445"/>
                <a:gd name="T65" fmla="*/ 625 h 1750"/>
                <a:gd name="T66" fmla="*/ 26 w 445"/>
                <a:gd name="T67" fmla="*/ 704 h 1750"/>
                <a:gd name="T68" fmla="*/ 16 w 445"/>
                <a:gd name="T69" fmla="*/ 785 h 1750"/>
                <a:gd name="T70" fmla="*/ 8 w 445"/>
                <a:gd name="T71" fmla="*/ 867 h 1750"/>
                <a:gd name="T72" fmla="*/ 3 w 445"/>
                <a:gd name="T73" fmla="*/ 953 h 1750"/>
                <a:gd name="T74" fmla="*/ 2 w 445"/>
                <a:gd name="T75" fmla="*/ 1039 h 1750"/>
                <a:gd name="T76" fmla="*/ 0 w 445"/>
                <a:gd name="T77" fmla="*/ 1228 h 1750"/>
                <a:gd name="T78" fmla="*/ 0 w 445"/>
                <a:gd name="T79" fmla="*/ 1403 h 1750"/>
                <a:gd name="T80" fmla="*/ 4 w 445"/>
                <a:gd name="T81" fmla="*/ 1559 h 1750"/>
                <a:gd name="T82" fmla="*/ 15 w 445"/>
                <a:gd name="T83" fmla="*/ 1700 h 1750"/>
                <a:gd name="T84" fmla="*/ 42 w 445"/>
                <a:gd name="T85" fmla="*/ 1703 h 1750"/>
                <a:gd name="T86" fmla="*/ 72 w 445"/>
                <a:gd name="T87" fmla="*/ 1708 h 1750"/>
                <a:gd name="T88" fmla="*/ 103 w 445"/>
                <a:gd name="T89" fmla="*/ 1711 h 1750"/>
                <a:gd name="T90" fmla="*/ 135 w 445"/>
                <a:gd name="T91" fmla="*/ 1716 h 1750"/>
                <a:gd name="T92" fmla="*/ 168 w 445"/>
                <a:gd name="T93" fmla="*/ 1720 h 1750"/>
                <a:gd name="T94" fmla="*/ 200 w 445"/>
                <a:gd name="T95" fmla="*/ 1723 h 1750"/>
                <a:gd name="T96" fmla="*/ 233 w 445"/>
                <a:gd name="T97" fmla="*/ 1728 h 1750"/>
                <a:gd name="T98" fmla="*/ 265 w 445"/>
                <a:gd name="T99" fmla="*/ 1731 h 1750"/>
                <a:gd name="T100" fmla="*/ 294 w 445"/>
                <a:gd name="T101" fmla="*/ 1736 h 1750"/>
                <a:gd name="T102" fmla="*/ 321 w 445"/>
                <a:gd name="T103" fmla="*/ 1739 h 1750"/>
                <a:gd name="T104" fmla="*/ 346 w 445"/>
                <a:gd name="T105" fmla="*/ 1743 h 1750"/>
                <a:gd name="T106" fmla="*/ 367 w 445"/>
                <a:gd name="T107" fmla="*/ 1745 h 1750"/>
                <a:gd name="T108" fmla="*/ 385 w 445"/>
                <a:gd name="T109" fmla="*/ 1747 h 1750"/>
                <a:gd name="T110" fmla="*/ 399 w 445"/>
                <a:gd name="T111" fmla="*/ 1749 h 1750"/>
                <a:gd name="T112" fmla="*/ 407 w 445"/>
                <a:gd name="T113" fmla="*/ 1750 h 1750"/>
                <a:gd name="T114" fmla="*/ 410 w 445"/>
                <a:gd name="T115" fmla="*/ 1750 h 1750"/>
                <a:gd name="T116" fmla="*/ 417 w 445"/>
                <a:gd name="T117" fmla="*/ 1750 h 1750"/>
                <a:gd name="T118" fmla="*/ 424 w 445"/>
                <a:gd name="T119" fmla="*/ 1749 h 1750"/>
                <a:gd name="T120" fmla="*/ 429 w 445"/>
                <a:gd name="T121" fmla="*/ 1747 h 1750"/>
                <a:gd name="T122" fmla="*/ 435 w 445"/>
                <a:gd name="T123" fmla="*/ 1743 h 1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5" h="1750">
                  <a:moveTo>
                    <a:pt x="435" y="1743"/>
                  </a:moveTo>
                  <a:lnTo>
                    <a:pt x="440" y="1738"/>
                  </a:lnTo>
                  <a:lnTo>
                    <a:pt x="442" y="1732"/>
                  </a:lnTo>
                  <a:lnTo>
                    <a:pt x="444" y="1726"/>
                  </a:lnTo>
                  <a:lnTo>
                    <a:pt x="445" y="1719"/>
                  </a:lnTo>
                  <a:lnTo>
                    <a:pt x="433" y="53"/>
                  </a:lnTo>
                  <a:lnTo>
                    <a:pt x="432" y="45"/>
                  </a:lnTo>
                  <a:lnTo>
                    <a:pt x="429" y="36"/>
                  </a:lnTo>
                  <a:lnTo>
                    <a:pt x="426" y="29"/>
                  </a:lnTo>
                  <a:lnTo>
                    <a:pt x="420" y="22"/>
                  </a:lnTo>
                  <a:lnTo>
                    <a:pt x="415" y="15"/>
                  </a:lnTo>
                  <a:lnTo>
                    <a:pt x="408" y="11"/>
                  </a:lnTo>
                  <a:lnTo>
                    <a:pt x="400" y="8"/>
                  </a:lnTo>
                  <a:lnTo>
                    <a:pt x="392" y="5"/>
                  </a:lnTo>
                  <a:lnTo>
                    <a:pt x="391" y="5"/>
                  </a:lnTo>
                  <a:lnTo>
                    <a:pt x="387" y="4"/>
                  </a:lnTo>
                  <a:lnTo>
                    <a:pt x="380" y="4"/>
                  </a:lnTo>
                  <a:lnTo>
                    <a:pt x="372" y="3"/>
                  </a:lnTo>
                  <a:lnTo>
                    <a:pt x="364" y="2"/>
                  </a:lnTo>
                  <a:lnTo>
                    <a:pt x="356" y="1"/>
                  </a:lnTo>
                  <a:lnTo>
                    <a:pt x="350" y="1"/>
                  </a:lnTo>
                  <a:lnTo>
                    <a:pt x="346" y="0"/>
                  </a:lnTo>
                  <a:lnTo>
                    <a:pt x="309" y="35"/>
                  </a:lnTo>
                  <a:lnTo>
                    <a:pt x="274" y="74"/>
                  </a:lnTo>
                  <a:lnTo>
                    <a:pt x="239" y="119"/>
                  </a:lnTo>
                  <a:lnTo>
                    <a:pt x="207" y="168"/>
                  </a:lnTo>
                  <a:lnTo>
                    <a:pt x="177" y="222"/>
                  </a:lnTo>
                  <a:lnTo>
                    <a:pt x="148" y="281"/>
                  </a:lnTo>
                  <a:lnTo>
                    <a:pt x="122" y="343"/>
                  </a:lnTo>
                  <a:lnTo>
                    <a:pt x="98" y="408"/>
                  </a:lnTo>
                  <a:lnTo>
                    <a:pt x="76" y="478"/>
                  </a:lnTo>
                  <a:lnTo>
                    <a:pt x="57" y="550"/>
                  </a:lnTo>
                  <a:lnTo>
                    <a:pt x="41" y="625"/>
                  </a:lnTo>
                  <a:lnTo>
                    <a:pt x="26" y="704"/>
                  </a:lnTo>
                  <a:lnTo>
                    <a:pt x="16" y="785"/>
                  </a:lnTo>
                  <a:lnTo>
                    <a:pt x="8" y="867"/>
                  </a:lnTo>
                  <a:lnTo>
                    <a:pt x="3" y="953"/>
                  </a:lnTo>
                  <a:lnTo>
                    <a:pt x="2" y="1039"/>
                  </a:lnTo>
                  <a:lnTo>
                    <a:pt x="0" y="1228"/>
                  </a:lnTo>
                  <a:lnTo>
                    <a:pt x="0" y="1403"/>
                  </a:lnTo>
                  <a:lnTo>
                    <a:pt x="4" y="1559"/>
                  </a:lnTo>
                  <a:lnTo>
                    <a:pt x="15" y="1700"/>
                  </a:lnTo>
                  <a:lnTo>
                    <a:pt x="42" y="1703"/>
                  </a:lnTo>
                  <a:lnTo>
                    <a:pt x="72" y="1708"/>
                  </a:lnTo>
                  <a:lnTo>
                    <a:pt x="103" y="1711"/>
                  </a:lnTo>
                  <a:lnTo>
                    <a:pt x="135" y="1716"/>
                  </a:lnTo>
                  <a:lnTo>
                    <a:pt x="168" y="1720"/>
                  </a:lnTo>
                  <a:lnTo>
                    <a:pt x="200" y="1723"/>
                  </a:lnTo>
                  <a:lnTo>
                    <a:pt x="233" y="1728"/>
                  </a:lnTo>
                  <a:lnTo>
                    <a:pt x="265" y="1731"/>
                  </a:lnTo>
                  <a:lnTo>
                    <a:pt x="294" y="1736"/>
                  </a:lnTo>
                  <a:lnTo>
                    <a:pt x="321" y="1739"/>
                  </a:lnTo>
                  <a:lnTo>
                    <a:pt x="346" y="1743"/>
                  </a:lnTo>
                  <a:lnTo>
                    <a:pt x="367" y="1745"/>
                  </a:lnTo>
                  <a:lnTo>
                    <a:pt x="385" y="1747"/>
                  </a:lnTo>
                  <a:lnTo>
                    <a:pt x="399" y="1749"/>
                  </a:lnTo>
                  <a:lnTo>
                    <a:pt x="407" y="1750"/>
                  </a:lnTo>
                  <a:lnTo>
                    <a:pt x="410" y="1750"/>
                  </a:lnTo>
                  <a:lnTo>
                    <a:pt x="417" y="1750"/>
                  </a:lnTo>
                  <a:lnTo>
                    <a:pt x="424" y="1749"/>
                  </a:lnTo>
                  <a:lnTo>
                    <a:pt x="429" y="1747"/>
                  </a:lnTo>
                  <a:lnTo>
                    <a:pt x="435" y="174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984" name="Freeform 200">
              <a:extLst>
                <a:ext uri="{FF2B5EF4-FFF2-40B4-BE49-F238E27FC236}">
                  <a16:creationId xmlns:a16="http://schemas.microsoft.com/office/drawing/2014/main" id="{4C6CF333-A6AE-3F78-3026-F049D360D10D}"/>
                </a:ext>
              </a:extLst>
            </p:cNvPr>
            <p:cNvSpPr>
              <a:spLocks/>
            </p:cNvSpPr>
            <p:nvPr/>
          </p:nvSpPr>
          <p:spPr bwMode="auto">
            <a:xfrm>
              <a:off x="1065" y="3609"/>
              <a:ext cx="39" cy="28"/>
            </a:xfrm>
            <a:custGeom>
              <a:avLst/>
              <a:gdLst>
                <a:gd name="T0" fmla="*/ 216 w 235"/>
                <a:gd name="T1" fmla="*/ 172 h 172"/>
                <a:gd name="T2" fmla="*/ 223 w 235"/>
                <a:gd name="T3" fmla="*/ 171 h 172"/>
                <a:gd name="T4" fmla="*/ 230 w 235"/>
                <a:gd name="T5" fmla="*/ 168 h 172"/>
                <a:gd name="T6" fmla="*/ 234 w 235"/>
                <a:gd name="T7" fmla="*/ 162 h 172"/>
                <a:gd name="T8" fmla="*/ 235 w 235"/>
                <a:gd name="T9" fmla="*/ 156 h 172"/>
                <a:gd name="T10" fmla="*/ 234 w 235"/>
                <a:gd name="T11" fmla="*/ 44 h 172"/>
                <a:gd name="T12" fmla="*/ 233 w 235"/>
                <a:gd name="T13" fmla="*/ 36 h 172"/>
                <a:gd name="T14" fmla="*/ 228 w 235"/>
                <a:gd name="T15" fmla="*/ 30 h 172"/>
                <a:gd name="T16" fmla="*/ 222 w 235"/>
                <a:gd name="T17" fmla="*/ 25 h 172"/>
                <a:gd name="T18" fmla="*/ 215 w 235"/>
                <a:gd name="T19" fmla="*/ 22 h 172"/>
                <a:gd name="T20" fmla="*/ 20 w 235"/>
                <a:gd name="T21" fmla="*/ 0 h 172"/>
                <a:gd name="T22" fmla="*/ 13 w 235"/>
                <a:gd name="T23" fmla="*/ 1 h 172"/>
                <a:gd name="T24" fmla="*/ 6 w 235"/>
                <a:gd name="T25" fmla="*/ 5 h 172"/>
                <a:gd name="T26" fmla="*/ 1 w 235"/>
                <a:gd name="T27" fmla="*/ 10 h 172"/>
                <a:gd name="T28" fmla="*/ 0 w 235"/>
                <a:gd name="T29" fmla="*/ 18 h 172"/>
                <a:gd name="T30" fmla="*/ 1 w 235"/>
                <a:gd name="T31" fmla="*/ 126 h 172"/>
                <a:gd name="T32" fmla="*/ 3 w 235"/>
                <a:gd name="T33" fmla="*/ 134 h 172"/>
                <a:gd name="T34" fmla="*/ 7 w 235"/>
                <a:gd name="T35" fmla="*/ 141 h 172"/>
                <a:gd name="T36" fmla="*/ 14 w 235"/>
                <a:gd name="T37" fmla="*/ 147 h 172"/>
                <a:gd name="T38" fmla="*/ 22 w 235"/>
                <a:gd name="T39" fmla="*/ 149 h 172"/>
                <a:gd name="T40" fmla="*/ 216 w 235"/>
                <a:gd name="T41"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5" h="172">
                  <a:moveTo>
                    <a:pt x="216" y="172"/>
                  </a:moveTo>
                  <a:lnTo>
                    <a:pt x="223" y="171"/>
                  </a:lnTo>
                  <a:lnTo>
                    <a:pt x="230" y="168"/>
                  </a:lnTo>
                  <a:lnTo>
                    <a:pt x="234" y="162"/>
                  </a:lnTo>
                  <a:lnTo>
                    <a:pt x="235" y="156"/>
                  </a:lnTo>
                  <a:lnTo>
                    <a:pt x="234" y="44"/>
                  </a:lnTo>
                  <a:lnTo>
                    <a:pt x="233" y="36"/>
                  </a:lnTo>
                  <a:lnTo>
                    <a:pt x="228" y="30"/>
                  </a:lnTo>
                  <a:lnTo>
                    <a:pt x="222" y="25"/>
                  </a:lnTo>
                  <a:lnTo>
                    <a:pt x="215" y="22"/>
                  </a:lnTo>
                  <a:lnTo>
                    <a:pt x="20" y="0"/>
                  </a:lnTo>
                  <a:lnTo>
                    <a:pt x="13" y="1"/>
                  </a:lnTo>
                  <a:lnTo>
                    <a:pt x="6" y="5"/>
                  </a:lnTo>
                  <a:lnTo>
                    <a:pt x="1" y="10"/>
                  </a:lnTo>
                  <a:lnTo>
                    <a:pt x="0" y="18"/>
                  </a:lnTo>
                  <a:lnTo>
                    <a:pt x="1" y="126"/>
                  </a:lnTo>
                  <a:lnTo>
                    <a:pt x="3" y="134"/>
                  </a:lnTo>
                  <a:lnTo>
                    <a:pt x="7" y="141"/>
                  </a:lnTo>
                  <a:lnTo>
                    <a:pt x="14" y="147"/>
                  </a:lnTo>
                  <a:lnTo>
                    <a:pt x="22" y="149"/>
                  </a:lnTo>
                  <a:lnTo>
                    <a:pt x="216" y="1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985" name="Freeform 201">
              <a:extLst>
                <a:ext uri="{FF2B5EF4-FFF2-40B4-BE49-F238E27FC236}">
                  <a16:creationId xmlns:a16="http://schemas.microsoft.com/office/drawing/2014/main" id="{055398EF-D4EB-6EEC-8C0D-E238F50A9952}"/>
                </a:ext>
              </a:extLst>
            </p:cNvPr>
            <p:cNvSpPr>
              <a:spLocks/>
            </p:cNvSpPr>
            <p:nvPr/>
          </p:nvSpPr>
          <p:spPr bwMode="auto">
            <a:xfrm>
              <a:off x="1065" y="3610"/>
              <a:ext cx="37" cy="28"/>
            </a:xfrm>
            <a:custGeom>
              <a:avLst/>
              <a:gdLst>
                <a:gd name="T0" fmla="*/ 219 w 219"/>
                <a:gd name="T1" fmla="*/ 152 h 167"/>
                <a:gd name="T2" fmla="*/ 219 w 219"/>
                <a:gd name="T3" fmla="*/ 41 h 167"/>
                <a:gd name="T4" fmla="*/ 218 w 219"/>
                <a:gd name="T5" fmla="*/ 33 h 167"/>
                <a:gd name="T6" fmla="*/ 213 w 219"/>
                <a:gd name="T7" fmla="*/ 26 h 167"/>
                <a:gd name="T8" fmla="*/ 206 w 219"/>
                <a:gd name="T9" fmla="*/ 22 h 167"/>
                <a:gd name="T10" fmla="*/ 199 w 219"/>
                <a:gd name="T11" fmla="*/ 20 h 167"/>
                <a:gd name="T12" fmla="*/ 25 w 219"/>
                <a:gd name="T13" fmla="*/ 0 h 167"/>
                <a:gd name="T14" fmla="*/ 16 w 219"/>
                <a:gd name="T15" fmla="*/ 3 h 167"/>
                <a:gd name="T16" fmla="*/ 8 w 219"/>
                <a:gd name="T17" fmla="*/ 8 h 167"/>
                <a:gd name="T18" fmla="*/ 2 w 219"/>
                <a:gd name="T19" fmla="*/ 17 h 167"/>
                <a:gd name="T20" fmla="*/ 0 w 219"/>
                <a:gd name="T21" fmla="*/ 26 h 167"/>
                <a:gd name="T22" fmla="*/ 1 w 219"/>
                <a:gd name="T23" fmla="*/ 123 h 167"/>
                <a:gd name="T24" fmla="*/ 2 w 219"/>
                <a:gd name="T25" fmla="*/ 131 h 167"/>
                <a:gd name="T26" fmla="*/ 7 w 219"/>
                <a:gd name="T27" fmla="*/ 138 h 167"/>
                <a:gd name="T28" fmla="*/ 13 w 219"/>
                <a:gd name="T29" fmla="*/ 143 h 167"/>
                <a:gd name="T30" fmla="*/ 21 w 219"/>
                <a:gd name="T31" fmla="*/ 146 h 167"/>
                <a:gd name="T32" fmla="*/ 188 w 219"/>
                <a:gd name="T33" fmla="*/ 167 h 167"/>
                <a:gd name="T34" fmla="*/ 197 w 219"/>
                <a:gd name="T35" fmla="*/ 167 h 167"/>
                <a:gd name="T36" fmla="*/ 208 w 219"/>
                <a:gd name="T37" fmla="*/ 166 h 167"/>
                <a:gd name="T38" fmla="*/ 215 w 219"/>
                <a:gd name="T39" fmla="*/ 161 h 167"/>
                <a:gd name="T40" fmla="*/ 219 w 219"/>
                <a:gd name="T41" fmla="*/ 15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9" h="167">
                  <a:moveTo>
                    <a:pt x="219" y="152"/>
                  </a:moveTo>
                  <a:lnTo>
                    <a:pt x="219" y="41"/>
                  </a:lnTo>
                  <a:lnTo>
                    <a:pt x="218" y="33"/>
                  </a:lnTo>
                  <a:lnTo>
                    <a:pt x="213" y="26"/>
                  </a:lnTo>
                  <a:lnTo>
                    <a:pt x="206" y="22"/>
                  </a:lnTo>
                  <a:lnTo>
                    <a:pt x="199" y="20"/>
                  </a:lnTo>
                  <a:lnTo>
                    <a:pt x="25" y="0"/>
                  </a:lnTo>
                  <a:lnTo>
                    <a:pt x="16" y="3"/>
                  </a:lnTo>
                  <a:lnTo>
                    <a:pt x="8" y="8"/>
                  </a:lnTo>
                  <a:lnTo>
                    <a:pt x="2" y="17"/>
                  </a:lnTo>
                  <a:lnTo>
                    <a:pt x="0" y="26"/>
                  </a:lnTo>
                  <a:lnTo>
                    <a:pt x="1" y="123"/>
                  </a:lnTo>
                  <a:lnTo>
                    <a:pt x="2" y="131"/>
                  </a:lnTo>
                  <a:lnTo>
                    <a:pt x="7" y="138"/>
                  </a:lnTo>
                  <a:lnTo>
                    <a:pt x="13" y="143"/>
                  </a:lnTo>
                  <a:lnTo>
                    <a:pt x="21" y="146"/>
                  </a:lnTo>
                  <a:lnTo>
                    <a:pt x="188" y="167"/>
                  </a:lnTo>
                  <a:lnTo>
                    <a:pt x="197" y="167"/>
                  </a:lnTo>
                  <a:lnTo>
                    <a:pt x="208" y="166"/>
                  </a:lnTo>
                  <a:lnTo>
                    <a:pt x="215" y="161"/>
                  </a:lnTo>
                  <a:lnTo>
                    <a:pt x="219" y="15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986" name="Freeform 202">
              <a:extLst>
                <a:ext uri="{FF2B5EF4-FFF2-40B4-BE49-F238E27FC236}">
                  <a16:creationId xmlns:a16="http://schemas.microsoft.com/office/drawing/2014/main" id="{7C6B5F19-0255-6D51-7802-66680A2C6EB7}"/>
                </a:ext>
              </a:extLst>
            </p:cNvPr>
            <p:cNvSpPr>
              <a:spLocks/>
            </p:cNvSpPr>
            <p:nvPr/>
          </p:nvSpPr>
          <p:spPr bwMode="auto">
            <a:xfrm>
              <a:off x="1065" y="3612"/>
              <a:ext cx="35" cy="26"/>
            </a:xfrm>
            <a:custGeom>
              <a:avLst/>
              <a:gdLst>
                <a:gd name="T0" fmla="*/ 188 w 208"/>
                <a:gd name="T1" fmla="*/ 159 h 159"/>
                <a:gd name="T2" fmla="*/ 196 w 208"/>
                <a:gd name="T3" fmla="*/ 158 h 159"/>
                <a:gd name="T4" fmla="*/ 203 w 208"/>
                <a:gd name="T5" fmla="*/ 154 h 159"/>
                <a:gd name="T6" fmla="*/ 206 w 208"/>
                <a:gd name="T7" fmla="*/ 149 h 159"/>
                <a:gd name="T8" fmla="*/ 208 w 208"/>
                <a:gd name="T9" fmla="*/ 142 h 159"/>
                <a:gd name="T10" fmla="*/ 208 w 208"/>
                <a:gd name="T11" fmla="*/ 42 h 159"/>
                <a:gd name="T12" fmla="*/ 206 w 208"/>
                <a:gd name="T13" fmla="*/ 34 h 159"/>
                <a:gd name="T14" fmla="*/ 202 w 208"/>
                <a:gd name="T15" fmla="*/ 27 h 159"/>
                <a:gd name="T16" fmla="*/ 195 w 208"/>
                <a:gd name="T17" fmla="*/ 22 h 159"/>
                <a:gd name="T18" fmla="*/ 187 w 208"/>
                <a:gd name="T19" fmla="*/ 19 h 159"/>
                <a:gd name="T20" fmla="*/ 19 w 208"/>
                <a:gd name="T21" fmla="*/ 0 h 159"/>
                <a:gd name="T22" fmla="*/ 12 w 208"/>
                <a:gd name="T23" fmla="*/ 1 h 159"/>
                <a:gd name="T24" fmla="*/ 6 w 208"/>
                <a:gd name="T25" fmla="*/ 5 h 159"/>
                <a:gd name="T26" fmla="*/ 1 w 208"/>
                <a:gd name="T27" fmla="*/ 10 h 159"/>
                <a:gd name="T28" fmla="*/ 0 w 208"/>
                <a:gd name="T29" fmla="*/ 18 h 159"/>
                <a:gd name="T30" fmla="*/ 1 w 208"/>
                <a:gd name="T31" fmla="*/ 115 h 159"/>
                <a:gd name="T32" fmla="*/ 2 w 208"/>
                <a:gd name="T33" fmla="*/ 123 h 159"/>
                <a:gd name="T34" fmla="*/ 7 w 208"/>
                <a:gd name="T35" fmla="*/ 130 h 159"/>
                <a:gd name="T36" fmla="*/ 13 w 208"/>
                <a:gd name="T37" fmla="*/ 135 h 159"/>
                <a:gd name="T38" fmla="*/ 21 w 208"/>
                <a:gd name="T39" fmla="*/ 138 h 159"/>
                <a:gd name="T40" fmla="*/ 188 w 208"/>
                <a:gd name="T41"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8" h="159">
                  <a:moveTo>
                    <a:pt x="188" y="159"/>
                  </a:moveTo>
                  <a:lnTo>
                    <a:pt x="196" y="158"/>
                  </a:lnTo>
                  <a:lnTo>
                    <a:pt x="203" y="154"/>
                  </a:lnTo>
                  <a:lnTo>
                    <a:pt x="206" y="149"/>
                  </a:lnTo>
                  <a:lnTo>
                    <a:pt x="208" y="142"/>
                  </a:lnTo>
                  <a:lnTo>
                    <a:pt x="208" y="42"/>
                  </a:lnTo>
                  <a:lnTo>
                    <a:pt x="206" y="34"/>
                  </a:lnTo>
                  <a:lnTo>
                    <a:pt x="202" y="27"/>
                  </a:lnTo>
                  <a:lnTo>
                    <a:pt x="195" y="22"/>
                  </a:lnTo>
                  <a:lnTo>
                    <a:pt x="187" y="19"/>
                  </a:lnTo>
                  <a:lnTo>
                    <a:pt x="19" y="0"/>
                  </a:lnTo>
                  <a:lnTo>
                    <a:pt x="12" y="1"/>
                  </a:lnTo>
                  <a:lnTo>
                    <a:pt x="6" y="5"/>
                  </a:lnTo>
                  <a:lnTo>
                    <a:pt x="1" y="10"/>
                  </a:lnTo>
                  <a:lnTo>
                    <a:pt x="0" y="18"/>
                  </a:lnTo>
                  <a:lnTo>
                    <a:pt x="1" y="115"/>
                  </a:lnTo>
                  <a:lnTo>
                    <a:pt x="2" y="123"/>
                  </a:lnTo>
                  <a:lnTo>
                    <a:pt x="7" y="130"/>
                  </a:lnTo>
                  <a:lnTo>
                    <a:pt x="13" y="135"/>
                  </a:lnTo>
                  <a:lnTo>
                    <a:pt x="21" y="138"/>
                  </a:lnTo>
                  <a:lnTo>
                    <a:pt x="188" y="159"/>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987" name="Freeform 203">
              <a:extLst>
                <a:ext uri="{FF2B5EF4-FFF2-40B4-BE49-F238E27FC236}">
                  <a16:creationId xmlns:a16="http://schemas.microsoft.com/office/drawing/2014/main" id="{EA8D34EB-F1A0-3150-4382-133ACFA57CDD}"/>
                </a:ext>
              </a:extLst>
            </p:cNvPr>
            <p:cNvSpPr>
              <a:spLocks/>
            </p:cNvSpPr>
            <p:nvPr/>
          </p:nvSpPr>
          <p:spPr bwMode="auto">
            <a:xfrm>
              <a:off x="1130" y="3302"/>
              <a:ext cx="124" cy="349"/>
            </a:xfrm>
            <a:custGeom>
              <a:avLst/>
              <a:gdLst>
                <a:gd name="T0" fmla="*/ 106 w 746"/>
                <a:gd name="T1" fmla="*/ 290 h 2092"/>
                <a:gd name="T2" fmla="*/ 746 w 746"/>
                <a:gd name="T3" fmla="*/ 0 h 2092"/>
                <a:gd name="T4" fmla="*/ 662 w 746"/>
                <a:gd name="T5" fmla="*/ 1 h 2092"/>
                <a:gd name="T6" fmla="*/ 22 w 746"/>
                <a:gd name="T7" fmla="*/ 274 h 2092"/>
                <a:gd name="T8" fmla="*/ 0 w 746"/>
                <a:gd name="T9" fmla="*/ 311 h 2092"/>
                <a:gd name="T10" fmla="*/ 0 w 746"/>
                <a:gd name="T11" fmla="*/ 2052 h 2092"/>
                <a:gd name="T12" fmla="*/ 17 w 746"/>
                <a:gd name="T13" fmla="*/ 2080 h 2092"/>
                <a:gd name="T14" fmla="*/ 112 w 746"/>
                <a:gd name="T15" fmla="*/ 2092 h 2092"/>
                <a:gd name="T16" fmla="*/ 96 w 746"/>
                <a:gd name="T17" fmla="*/ 2071 h 2092"/>
                <a:gd name="T18" fmla="*/ 85 w 746"/>
                <a:gd name="T19" fmla="*/ 323 h 2092"/>
                <a:gd name="T20" fmla="*/ 106 w 746"/>
                <a:gd name="T21" fmla="*/ 290 h 2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6" h="2092">
                  <a:moveTo>
                    <a:pt x="106" y="290"/>
                  </a:moveTo>
                  <a:lnTo>
                    <a:pt x="746" y="0"/>
                  </a:lnTo>
                  <a:lnTo>
                    <a:pt x="662" y="1"/>
                  </a:lnTo>
                  <a:lnTo>
                    <a:pt x="22" y="274"/>
                  </a:lnTo>
                  <a:lnTo>
                    <a:pt x="0" y="311"/>
                  </a:lnTo>
                  <a:lnTo>
                    <a:pt x="0" y="2052"/>
                  </a:lnTo>
                  <a:lnTo>
                    <a:pt x="17" y="2080"/>
                  </a:lnTo>
                  <a:lnTo>
                    <a:pt x="112" y="2092"/>
                  </a:lnTo>
                  <a:lnTo>
                    <a:pt x="96" y="2071"/>
                  </a:lnTo>
                  <a:lnTo>
                    <a:pt x="85" y="323"/>
                  </a:lnTo>
                  <a:lnTo>
                    <a:pt x="106" y="2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988" name="Freeform 204">
              <a:extLst>
                <a:ext uri="{FF2B5EF4-FFF2-40B4-BE49-F238E27FC236}">
                  <a16:creationId xmlns:a16="http://schemas.microsoft.com/office/drawing/2014/main" id="{939CD3B8-184A-F869-A8B8-727FE330EE88}"/>
                </a:ext>
              </a:extLst>
            </p:cNvPr>
            <p:cNvSpPr>
              <a:spLocks/>
            </p:cNvSpPr>
            <p:nvPr/>
          </p:nvSpPr>
          <p:spPr bwMode="auto">
            <a:xfrm>
              <a:off x="1124" y="3300"/>
              <a:ext cx="130" cy="344"/>
            </a:xfrm>
            <a:custGeom>
              <a:avLst/>
              <a:gdLst>
                <a:gd name="T0" fmla="*/ 758 w 781"/>
                <a:gd name="T1" fmla="*/ 24 h 2066"/>
                <a:gd name="T2" fmla="*/ 781 w 781"/>
                <a:gd name="T3" fmla="*/ 14 h 2066"/>
                <a:gd name="T4" fmla="*/ 686 w 781"/>
                <a:gd name="T5" fmla="*/ 0 h 2066"/>
                <a:gd name="T6" fmla="*/ 23 w 781"/>
                <a:gd name="T7" fmla="*/ 280 h 2066"/>
                <a:gd name="T8" fmla="*/ 0 w 781"/>
                <a:gd name="T9" fmla="*/ 315 h 2066"/>
                <a:gd name="T10" fmla="*/ 9 w 781"/>
                <a:gd name="T11" fmla="*/ 2055 h 2066"/>
                <a:gd name="T12" fmla="*/ 35 w 781"/>
                <a:gd name="T13" fmla="*/ 2066 h 2066"/>
                <a:gd name="T14" fmla="*/ 35 w 781"/>
                <a:gd name="T15" fmla="*/ 325 h 2066"/>
                <a:gd name="T16" fmla="*/ 57 w 781"/>
                <a:gd name="T17" fmla="*/ 288 h 2066"/>
                <a:gd name="T18" fmla="*/ 697 w 781"/>
                <a:gd name="T19" fmla="*/ 15 h 2066"/>
                <a:gd name="T20" fmla="*/ 758 w 781"/>
                <a:gd name="T21" fmla="*/ 24 h 2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1" h="2066">
                  <a:moveTo>
                    <a:pt x="758" y="24"/>
                  </a:moveTo>
                  <a:lnTo>
                    <a:pt x="781" y="14"/>
                  </a:lnTo>
                  <a:lnTo>
                    <a:pt x="686" y="0"/>
                  </a:lnTo>
                  <a:lnTo>
                    <a:pt x="23" y="280"/>
                  </a:lnTo>
                  <a:lnTo>
                    <a:pt x="0" y="315"/>
                  </a:lnTo>
                  <a:lnTo>
                    <a:pt x="9" y="2055"/>
                  </a:lnTo>
                  <a:lnTo>
                    <a:pt x="35" y="2066"/>
                  </a:lnTo>
                  <a:lnTo>
                    <a:pt x="35" y="325"/>
                  </a:lnTo>
                  <a:lnTo>
                    <a:pt x="57" y="288"/>
                  </a:lnTo>
                  <a:lnTo>
                    <a:pt x="697" y="15"/>
                  </a:lnTo>
                  <a:lnTo>
                    <a:pt x="758" y="2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989" name="Freeform 205">
              <a:extLst>
                <a:ext uri="{FF2B5EF4-FFF2-40B4-BE49-F238E27FC236}">
                  <a16:creationId xmlns:a16="http://schemas.microsoft.com/office/drawing/2014/main" id="{64F1069E-B600-A4C1-2AB9-2E9C18BB9E92}"/>
                </a:ext>
              </a:extLst>
            </p:cNvPr>
            <p:cNvSpPr>
              <a:spLocks/>
            </p:cNvSpPr>
            <p:nvPr/>
          </p:nvSpPr>
          <p:spPr bwMode="auto">
            <a:xfrm>
              <a:off x="1126" y="3373"/>
              <a:ext cx="16" cy="27"/>
            </a:xfrm>
            <a:custGeom>
              <a:avLst/>
              <a:gdLst>
                <a:gd name="T0" fmla="*/ 80 w 97"/>
                <a:gd name="T1" fmla="*/ 162 h 162"/>
                <a:gd name="T2" fmla="*/ 97 w 97"/>
                <a:gd name="T3" fmla="*/ 151 h 162"/>
                <a:gd name="T4" fmla="*/ 96 w 97"/>
                <a:gd name="T5" fmla="*/ 11 h 162"/>
                <a:gd name="T6" fmla="*/ 16 w 97"/>
                <a:gd name="T7" fmla="*/ 0 h 162"/>
                <a:gd name="T8" fmla="*/ 0 w 97"/>
                <a:gd name="T9" fmla="*/ 11 h 162"/>
                <a:gd name="T10" fmla="*/ 17 w 97"/>
                <a:gd name="T11" fmla="*/ 139 h 162"/>
                <a:gd name="T12" fmla="*/ 80 w 97"/>
                <a:gd name="T13" fmla="*/ 162 h 162"/>
              </a:gdLst>
              <a:ahLst/>
              <a:cxnLst>
                <a:cxn ang="0">
                  <a:pos x="T0" y="T1"/>
                </a:cxn>
                <a:cxn ang="0">
                  <a:pos x="T2" y="T3"/>
                </a:cxn>
                <a:cxn ang="0">
                  <a:pos x="T4" y="T5"/>
                </a:cxn>
                <a:cxn ang="0">
                  <a:pos x="T6" y="T7"/>
                </a:cxn>
                <a:cxn ang="0">
                  <a:pos x="T8" y="T9"/>
                </a:cxn>
                <a:cxn ang="0">
                  <a:pos x="T10" y="T11"/>
                </a:cxn>
                <a:cxn ang="0">
                  <a:pos x="T12" y="T13"/>
                </a:cxn>
              </a:cxnLst>
              <a:rect l="0" t="0" r="r" b="b"/>
              <a:pathLst>
                <a:path w="97" h="162">
                  <a:moveTo>
                    <a:pt x="80" y="162"/>
                  </a:moveTo>
                  <a:lnTo>
                    <a:pt x="97" y="151"/>
                  </a:lnTo>
                  <a:lnTo>
                    <a:pt x="96" y="11"/>
                  </a:lnTo>
                  <a:lnTo>
                    <a:pt x="16" y="0"/>
                  </a:lnTo>
                  <a:lnTo>
                    <a:pt x="0" y="11"/>
                  </a:lnTo>
                  <a:lnTo>
                    <a:pt x="17" y="139"/>
                  </a:lnTo>
                  <a:lnTo>
                    <a:pt x="80" y="16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990" name="Freeform 206">
              <a:extLst>
                <a:ext uri="{FF2B5EF4-FFF2-40B4-BE49-F238E27FC236}">
                  <a16:creationId xmlns:a16="http://schemas.microsoft.com/office/drawing/2014/main" id="{0F899453-2106-FCE8-B8AA-0CA52AC89AEE}"/>
                </a:ext>
              </a:extLst>
            </p:cNvPr>
            <p:cNvSpPr>
              <a:spLocks/>
            </p:cNvSpPr>
            <p:nvPr/>
          </p:nvSpPr>
          <p:spPr bwMode="auto">
            <a:xfrm>
              <a:off x="1126" y="3418"/>
              <a:ext cx="16" cy="28"/>
            </a:xfrm>
            <a:custGeom>
              <a:avLst/>
              <a:gdLst>
                <a:gd name="T0" fmla="*/ 80 w 97"/>
                <a:gd name="T1" fmla="*/ 164 h 164"/>
                <a:gd name="T2" fmla="*/ 97 w 97"/>
                <a:gd name="T3" fmla="*/ 152 h 164"/>
                <a:gd name="T4" fmla="*/ 96 w 97"/>
                <a:gd name="T5" fmla="*/ 12 h 164"/>
                <a:gd name="T6" fmla="*/ 17 w 97"/>
                <a:gd name="T7" fmla="*/ 0 h 164"/>
                <a:gd name="T8" fmla="*/ 0 w 97"/>
                <a:gd name="T9" fmla="*/ 12 h 164"/>
                <a:gd name="T10" fmla="*/ 17 w 97"/>
                <a:gd name="T11" fmla="*/ 141 h 164"/>
                <a:gd name="T12" fmla="*/ 80 w 97"/>
                <a:gd name="T13" fmla="*/ 164 h 164"/>
              </a:gdLst>
              <a:ahLst/>
              <a:cxnLst>
                <a:cxn ang="0">
                  <a:pos x="T0" y="T1"/>
                </a:cxn>
                <a:cxn ang="0">
                  <a:pos x="T2" y="T3"/>
                </a:cxn>
                <a:cxn ang="0">
                  <a:pos x="T4" y="T5"/>
                </a:cxn>
                <a:cxn ang="0">
                  <a:pos x="T6" y="T7"/>
                </a:cxn>
                <a:cxn ang="0">
                  <a:pos x="T8" y="T9"/>
                </a:cxn>
                <a:cxn ang="0">
                  <a:pos x="T10" y="T11"/>
                </a:cxn>
                <a:cxn ang="0">
                  <a:pos x="T12" y="T13"/>
                </a:cxn>
              </a:cxnLst>
              <a:rect l="0" t="0" r="r" b="b"/>
              <a:pathLst>
                <a:path w="97" h="164">
                  <a:moveTo>
                    <a:pt x="80" y="164"/>
                  </a:moveTo>
                  <a:lnTo>
                    <a:pt x="97" y="152"/>
                  </a:lnTo>
                  <a:lnTo>
                    <a:pt x="96" y="12"/>
                  </a:lnTo>
                  <a:lnTo>
                    <a:pt x="17" y="0"/>
                  </a:lnTo>
                  <a:lnTo>
                    <a:pt x="0" y="12"/>
                  </a:lnTo>
                  <a:lnTo>
                    <a:pt x="17" y="141"/>
                  </a:lnTo>
                  <a:lnTo>
                    <a:pt x="80" y="164"/>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991" name="Freeform 207">
              <a:extLst>
                <a:ext uri="{FF2B5EF4-FFF2-40B4-BE49-F238E27FC236}">
                  <a16:creationId xmlns:a16="http://schemas.microsoft.com/office/drawing/2014/main" id="{D65A1557-783C-E79B-4ED0-EE181CDD57F4}"/>
                </a:ext>
              </a:extLst>
            </p:cNvPr>
            <p:cNvSpPr>
              <a:spLocks/>
            </p:cNvSpPr>
            <p:nvPr/>
          </p:nvSpPr>
          <p:spPr bwMode="auto">
            <a:xfrm>
              <a:off x="1126" y="3464"/>
              <a:ext cx="16" cy="27"/>
            </a:xfrm>
            <a:custGeom>
              <a:avLst/>
              <a:gdLst>
                <a:gd name="T0" fmla="*/ 81 w 98"/>
                <a:gd name="T1" fmla="*/ 162 h 162"/>
                <a:gd name="T2" fmla="*/ 98 w 98"/>
                <a:gd name="T3" fmla="*/ 151 h 162"/>
                <a:gd name="T4" fmla="*/ 96 w 98"/>
                <a:gd name="T5" fmla="*/ 10 h 162"/>
                <a:gd name="T6" fmla="*/ 17 w 98"/>
                <a:gd name="T7" fmla="*/ 0 h 162"/>
                <a:gd name="T8" fmla="*/ 0 w 98"/>
                <a:gd name="T9" fmla="*/ 11 h 162"/>
                <a:gd name="T10" fmla="*/ 19 w 98"/>
                <a:gd name="T11" fmla="*/ 140 h 162"/>
                <a:gd name="T12" fmla="*/ 81 w 98"/>
                <a:gd name="T13" fmla="*/ 162 h 162"/>
              </a:gdLst>
              <a:ahLst/>
              <a:cxnLst>
                <a:cxn ang="0">
                  <a:pos x="T0" y="T1"/>
                </a:cxn>
                <a:cxn ang="0">
                  <a:pos x="T2" y="T3"/>
                </a:cxn>
                <a:cxn ang="0">
                  <a:pos x="T4" y="T5"/>
                </a:cxn>
                <a:cxn ang="0">
                  <a:pos x="T6" y="T7"/>
                </a:cxn>
                <a:cxn ang="0">
                  <a:pos x="T8" y="T9"/>
                </a:cxn>
                <a:cxn ang="0">
                  <a:pos x="T10" y="T11"/>
                </a:cxn>
                <a:cxn ang="0">
                  <a:pos x="T12" y="T13"/>
                </a:cxn>
              </a:cxnLst>
              <a:rect l="0" t="0" r="r" b="b"/>
              <a:pathLst>
                <a:path w="98" h="162">
                  <a:moveTo>
                    <a:pt x="81" y="162"/>
                  </a:moveTo>
                  <a:lnTo>
                    <a:pt x="98" y="151"/>
                  </a:lnTo>
                  <a:lnTo>
                    <a:pt x="96" y="10"/>
                  </a:lnTo>
                  <a:lnTo>
                    <a:pt x="17" y="0"/>
                  </a:lnTo>
                  <a:lnTo>
                    <a:pt x="0" y="11"/>
                  </a:lnTo>
                  <a:lnTo>
                    <a:pt x="19" y="140"/>
                  </a:lnTo>
                  <a:lnTo>
                    <a:pt x="81" y="16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992" name="Freeform 208">
              <a:extLst>
                <a:ext uri="{FF2B5EF4-FFF2-40B4-BE49-F238E27FC236}">
                  <a16:creationId xmlns:a16="http://schemas.microsoft.com/office/drawing/2014/main" id="{10B8AB8D-4D07-CBBA-E168-37F668CCA8FE}"/>
                </a:ext>
              </a:extLst>
            </p:cNvPr>
            <p:cNvSpPr>
              <a:spLocks/>
            </p:cNvSpPr>
            <p:nvPr/>
          </p:nvSpPr>
          <p:spPr bwMode="auto">
            <a:xfrm>
              <a:off x="1127" y="3510"/>
              <a:ext cx="16" cy="27"/>
            </a:xfrm>
            <a:custGeom>
              <a:avLst/>
              <a:gdLst>
                <a:gd name="T0" fmla="*/ 80 w 96"/>
                <a:gd name="T1" fmla="*/ 163 h 163"/>
                <a:gd name="T2" fmla="*/ 96 w 96"/>
                <a:gd name="T3" fmla="*/ 152 h 163"/>
                <a:gd name="T4" fmla="*/ 96 w 96"/>
                <a:gd name="T5" fmla="*/ 11 h 163"/>
                <a:gd name="T6" fmla="*/ 16 w 96"/>
                <a:gd name="T7" fmla="*/ 0 h 163"/>
                <a:gd name="T8" fmla="*/ 0 w 96"/>
                <a:gd name="T9" fmla="*/ 11 h 163"/>
                <a:gd name="T10" fmla="*/ 17 w 96"/>
                <a:gd name="T11" fmla="*/ 140 h 163"/>
                <a:gd name="T12" fmla="*/ 80 w 96"/>
                <a:gd name="T13" fmla="*/ 163 h 163"/>
              </a:gdLst>
              <a:ahLst/>
              <a:cxnLst>
                <a:cxn ang="0">
                  <a:pos x="T0" y="T1"/>
                </a:cxn>
                <a:cxn ang="0">
                  <a:pos x="T2" y="T3"/>
                </a:cxn>
                <a:cxn ang="0">
                  <a:pos x="T4" y="T5"/>
                </a:cxn>
                <a:cxn ang="0">
                  <a:pos x="T6" y="T7"/>
                </a:cxn>
                <a:cxn ang="0">
                  <a:pos x="T8" y="T9"/>
                </a:cxn>
                <a:cxn ang="0">
                  <a:pos x="T10" y="T11"/>
                </a:cxn>
                <a:cxn ang="0">
                  <a:pos x="T12" y="T13"/>
                </a:cxn>
              </a:cxnLst>
              <a:rect l="0" t="0" r="r" b="b"/>
              <a:pathLst>
                <a:path w="96" h="163">
                  <a:moveTo>
                    <a:pt x="80" y="163"/>
                  </a:moveTo>
                  <a:lnTo>
                    <a:pt x="96" y="152"/>
                  </a:lnTo>
                  <a:lnTo>
                    <a:pt x="96" y="11"/>
                  </a:lnTo>
                  <a:lnTo>
                    <a:pt x="16" y="0"/>
                  </a:lnTo>
                  <a:lnTo>
                    <a:pt x="0" y="11"/>
                  </a:lnTo>
                  <a:lnTo>
                    <a:pt x="17" y="140"/>
                  </a:lnTo>
                  <a:lnTo>
                    <a:pt x="80" y="16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993" name="Freeform 209">
              <a:extLst>
                <a:ext uri="{FF2B5EF4-FFF2-40B4-BE49-F238E27FC236}">
                  <a16:creationId xmlns:a16="http://schemas.microsoft.com/office/drawing/2014/main" id="{748A51E9-D53B-9CD0-8989-B4CE4A7821B2}"/>
                </a:ext>
              </a:extLst>
            </p:cNvPr>
            <p:cNvSpPr>
              <a:spLocks/>
            </p:cNvSpPr>
            <p:nvPr/>
          </p:nvSpPr>
          <p:spPr bwMode="auto">
            <a:xfrm>
              <a:off x="1127" y="3556"/>
              <a:ext cx="16" cy="27"/>
            </a:xfrm>
            <a:custGeom>
              <a:avLst/>
              <a:gdLst>
                <a:gd name="T0" fmla="*/ 80 w 96"/>
                <a:gd name="T1" fmla="*/ 163 h 163"/>
                <a:gd name="T2" fmla="*/ 96 w 96"/>
                <a:gd name="T3" fmla="*/ 152 h 163"/>
                <a:gd name="T4" fmla="*/ 96 w 96"/>
                <a:gd name="T5" fmla="*/ 12 h 163"/>
                <a:gd name="T6" fmla="*/ 16 w 96"/>
                <a:gd name="T7" fmla="*/ 0 h 163"/>
                <a:gd name="T8" fmla="*/ 0 w 96"/>
                <a:gd name="T9" fmla="*/ 12 h 163"/>
                <a:gd name="T10" fmla="*/ 17 w 96"/>
                <a:gd name="T11" fmla="*/ 141 h 163"/>
                <a:gd name="T12" fmla="*/ 80 w 96"/>
                <a:gd name="T13" fmla="*/ 163 h 163"/>
              </a:gdLst>
              <a:ahLst/>
              <a:cxnLst>
                <a:cxn ang="0">
                  <a:pos x="T0" y="T1"/>
                </a:cxn>
                <a:cxn ang="0">
                  <a:pos x="T2" y="T3"/>
                </a:cxn>
                <a:cxn ang="0">
                  <a:pos x="T4" y="T5"/>
                </a:cxn>
                <a:cxn ang="0">
                  <a:pos x="T6" y="T7"/>
                </a:cxn>
                <a:cxn ang="0">
                  <a:pos x="T8" y="T9"/>
                </a:cxn>
                <a:cxn ang="0">
                  <a:pos x="T10" y="T11"/>
                </a:cxn>
                <a:cxn ang="0">
                  <a:pos x="T12" y="T13"/>
                </a:cxn>
              </a:cxnLst>
              <a:rect l="0" t="0" r="r" b="b"/>
              <a:pathLst>
                <a:path w="96" h="163">
                  <a:moveTo>
                    <a:pt x="80" y="163"/>
                  </a:moveTo>
                  <a:lnTo>
                    <a:pt x="96" y="152"/>
                  </a:lnTo>
                  <a:lnTo>
                    <a:pt x="96" y="12"/>
                  </a:lnTo>
                  <a:lnTo>
                    <a:pt x="16" y="0"/>
                  </a:lnTo>
                  <a:lnTo>
                    <a:pt x="0" y="12"/>
                  </a:lnTo>
                  <a:lnTo>
                    <a:pt x="17" y="141"/>
                  </a:lnTo>
                  <a:lnTo>
                    <a:pt x="80" y="16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994" name="Freeform 210">
              <a:extLst>
                <a:ext uri="{FF2B5EF4-FFF2-40B4-BE49-F238E27FC236}">
                  <a16:creationId xmlns:a16="http://schemas.microsoft.com/office/drawing/2014/main" id="{81428639-B32E-8F3C-EAB8-FC9BC8040940}"/>
                </a:ext>
              </a:extLst>
            </p:cNvPr>
            <p:cNvSpPr>
              <a:spLocks/>
            </p:cNvSpPr>
            <p:nvPr/>
          </p:nvSpPr>
          <p:spPr bwMode="auto">
            <a:xfrm>
              <a:off x="1126" y="3375"/>
              <a:ext cx="13" cy="25"/>
            </a:xfrm>
            <a:custGeom>
              <a:avLst/>
              <a:gdLst>
                <a:gd name="T0" fmla="*/ 80 w 80"/>
                <a:gd name="T1" fmla="*/ 151 h 151"/>
                <a:gd name="T2" fmla="*/ 79 w 80"/>
                <a:gd name="T3" fmla="*/ 11 h 151"/>
                <a:gd name="T4" fmla="*/ 0 w 80"/>
                <a:gd name="T5" fmla="*/ 0 h 151"/>
                <a:gd name="T6" fmla="*/ 1 w 80"/>
                <a:gd name="T7" fmla="*/ 140 h 151"/>
                <a:gd name="T8" fmla="*/ 80 w 80"/>
                <a:gd name="T9" fmla="*/ 151 h 151"/>
              </a:gdLst>
              <a:ahLst/>
              <a:cxnLst>
                <a:cxn ang="0">
                  <a:pos x="T0" y="T1"/>
                </a:cxn>
                <a:cxn ang="0">
                  <a:pos x="T2" y="T3"/>
                </a:cxn>
                <a:cxn ang="0">
                  <a:pos x="T4" y="T5"/>
                </a:cxn>
                <a:cxn ang="0">
                  <a:pos x="T6" y="T7"/>
                </a:cxn>
                <a:cxn ang="0">
                  <a:pos x="T8" y="T9"/>
                </a:cxn>
              </a:cxnLst>
              <a:rect l="0" t="0" r="r" b="b"/>
              <a:pathLst>
                <a:path w="80" h="151">
                  <a:moveTo>
                    <a:pt x="80" y="151"/>
                  </a:moveTo>
                  <a:lnTo>
                    <a:pt x="79" y="11"/>
                  </a:lnTo>
                  <a:lnTo>
                    <a:pt x="0" y="0"/>
                  </a:lnTo>
                  <a:lnTo>
                    <a:pt x="1" y="140"/>
                  </a:lnTo>
                  <a:lnTo>
                    <a:pt x="80" y="151"/>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995" name="Freeform 211">
              <a:extLst>
                <a:ext uri="{FF2B5EF4-FFF2-40B4-BE49-F238E27FC236}">
                  <a16:creationId xmlns:a16="http://schemas.microsoft.com/office/drawing/2014/main" id="{2328C567-6AF9-E497-17CE-442043572888}"/>
                </a:ext>
              </a:extLst>
            </p:cNvPr>
            <p:cNvSpPr>
              <a:spLocks/>
            </p:cNvSpPr>
            <p:nvPr/>
          </p:nvSpPr>
          <p:spPr bwMode="auto">
            <a:xfrm>
              <a:off x="1126" y="3420"/>
              <a:ext cx="13" cy="26"/>
            </a:xfrm>
            <a:custGeom>
              <a:avLst/>
              <a:gdLst>
                <a:gd name="T0" fmla="*/ 80 w 80"/>
                <a:gd name="T1" fmla="*/ 152 h 152"/>
                <a:gd name="T2" fmla="*/ 80 w 80"/>
                <a:gd name="T3" fmla="*/ 11 h 152"/>
                <a:gd name="T4" fmla="*/ 0 w 80"/>
                <a:gd name="T5" fmla="*/ 0 h 152"/>
                <a:gd name="T6" fmla="*/ 1 w 80"/>
                <a:gd name="T7" fmla="*/ 140 h 152"/>
                <a:gd name="T8" fmla="*/ 80 w 80"/>
                <a:gd name="T9" fmla="*/ 152 h 152"/>
              </a:gdLst>
              <a:ahLst/>
              <a:cxnLst>
                <a:cxn ang="0">
                  <a:pos x="T0" y="T1"/>
                </a:cxn>
                <a:cxn ang="0">
                  <a:pos x="T2" y="T3"/>
                </a:cxn>
                <a:cxn ang="0">
                  <a:pos x="T4" y="T5"/>
                </a:cxn>
                <a:cxn ang="0">
                  <a:pos x="T6" y="T7"/>
                </a:cxn>
                <a:cxn ang="0">
                  <a:pos x="T8" y="T9"/>
                </a:cxn>
              </a:cxnLst>
              <a:rect l="0" t="0" r="r" b="b"/>
              <a:pathLst>
                <a:path w="80" h="152">
                  <a:moveTo>
                    <a:pt x="80" y="152"/>
                  </a:moveTo>
                  <a:lnTo>
                    <a:pt x="80" y="11"/>
                  </a:lnTo>
                  <a:lnTo>
                    <a:pt x="0" y="0"/>
                  </a:lnTo>
                  <a:lnTo>
                    <a:pt x="1" y="140"/>
                  </a:lnTo>
                  <a:lnTo>
                    <a:pt x="80" y="15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996" name="Freeform 212">
              <a:extLst>
                <a:ext uri="{FF2B5EF4-FFF2-40B4-BE49-F238E27FC236}">
                  <a16:creationId xmlns:a16="http://schemas.microsoft.com/office/drawing/2014/main" id="{44F0CB47-EFC8-E1E9-AE5B-FB2FD1F9E1CA}"/>
                </a:ext>
              </a:extLst>
            </p:cNvPr>
            <p:cNvSpPr>
              <a:spLocks/>
            </p:cNvSpPr>
            <p:nvPr/>
          </p:nvSpPr>
          <p:spPr bwMode="auto">
            <a:xfrm>
              <a:off x="1126" y="3466"/>
              <a:ext cx="14" cy="25"/>
            </a:xfrm>
            <a:custGeom>
              <a:avLst/>
              <a:gdLst>
                <a:gd name="T0" fmla="*/ 81 w 81"/>
                <a:gd name="T1" fmla="*/ 151 h 151"/>
                <a:gd name="T2" fmla="*/ 81 w 81"/>
                <a:gd name="T3" fmla="*/ 10 h 151"/>
                <a:gd name="T4" fmla="*/ 0 w 81"/>
                <a:gd name="T5" fmla="*/ 0 h 151"/>
                <a:gd name="T6" fmla="*/ 2 w 81"/>
                <a:gd name="T7" fmla="*/ 141 h 151"/>
                <a:gd name="T8" fmla="*/ 81 w 81"/>
                <a:gd name="T9" fmla="*/ 151 h 151"/>
              </a:gdLst>
              <a:ahLst/>
              <a:cxnLst>
                <a:cxn ang="0">
                  <a:pos x="T0" y="T1"/>
                </a:cxn>
                <a:cxn ang="0">
                  <a:pos x="T2" y="T3"/>
                </a:cxn>
                <a:cxn ang="0">
                  <a:pos x="T4" y="T5"/>
                </a:cxn>
                <a:cxn ang="0">
                  <a:pos x="T6" y="T7"/>
                </a:cxn>
                <a:cxn ang="0">
                  <a:pos x="T8" y="T9"/>
                </a:cxn>
              </a:cxnLst>
              <a:rect l="0" t="0" r="r" b="b"/>
              <a:pathLst>
                <a:path w="81" h="151">
                  <a:moveTo>
                    <a:pt x="81" y="151"/>
                  </a:moveTo>
                  <a:lnTo>
                    <a:pt x="81" y="10"/>
                  </a:lnTo>
                  <a:lnTo>
                    <a:pt x="0" y="0"/>
                  </a:lnTo>
                  <a:lnTo>
                    <a:pt x="2" y="141"/>
                  </a:lnTo>
                  <a:lnTo>
                    <a:pt x="81" y="151"/>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997" name="Freeform 213">
              <a:extLst>
                <a:ext uri="{FF2B5EF4-FFF2-40B4-BE49-F238E27FC236}">
                  <a16:creationId xmlns:a16="http://schemas.microsoft.com/office/drawing/2014/main" id="{3A9F9ABB-5CE6-F21E-037E-F1F9C7E530EF}"/>
                </a:ext>
              </a:extLst>
            </p:cNvPr>
            <p:cNvSpPr>
              <a:spLocks/>
            </p:cNvSpPr>
            <p:nvPr/>
          </p:nvSpPr>
          <p:spPr bwMode="auto">
            <a:xfrm>
              <a:off x="1127" y="3512"/>
              <a:ext cx="13" cy="25"/>
            </a:xfrm>
            <a:custGeom>
              <a:avLst/>
              <a:gdLst>
                <a:gd name="T0" fmla="*/ 80 w 80"/>
                <a:gd name="T1" fmla="*/ 152 h 152"/>
                <a:gd name="T2" fmla="*/ 79 w 80"/>
                <a:gd name="T3" fmla="*/ 11 h 152"/>
                <a:gd name="T4" fmla="*/ 0 w 80"/>
                <a:gd name="T5" fmla="*/ 0 h 152"/>
                <a:gd name="T6" fmla="*/ 0 w 80"/>
                <a:gd name="T7" fmla="*/ 141 h 152"/>
                <a:gd name="T8" fmla="*/ 80 w 80"/>
                <a:gd name="T9" fmla="*/ 152 h 152"/>
              </a:gdLst>
              <a:ahLst/>
              <a:cxnLst>
                <a:cxn ang="0">
                  <a:pos x="T0" y="T1"/>
                </a:cxn>
                <a:cxn ang="0">
                  <a:pos x="T2" y="T3"/>
                </a:cxn>
                <a:cxn ang="0">
                  <a:pos x="T4" y="T5"/>
                </a:cxn>
                <a:cxn ang="0">
                  <a:pos x="T6" y="T7"/>
                </a:cxn>
                <a:cxn ang="0">
                  <a:pos x="T8" y="T9"/>
                </a:cxn>
              </a:cxnLst>
              <a:rect l="0" t="0" r="r" b="b"/>
              <a:pathLst>
                <a:path w="80" h="152">
                  <a:moveTo>
                    <a:pt x="80" y="152"/>
                  </a:moveTo>
                  <a:lnTo>
                    <a:pt x="79" y="11"/>
                  </a:lnTo>
                  <a:lnTo>
                    <a:pt x="0" y="0"/>
                  </a:lnTo>
                  <a:lnTo>
                    <a:pt x="0" y="141"/>
                  </a:lnTo>
                  <a:lnTo>
                    <a:pt x="80" y="15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998" name="Freeform 214">
              <a:extLst>
                <a:ext uri="{FF2B5EF4-FFF2-40B4-BE49-F238E27FC236}">
                  <a16:creationId xmlns:a16="http://schemas.microsoft.com/office/drawing/2014/main" id="{2D56C6D8-E35C-1BF3-E6B4-2A54695BEF0C}"/>
                </a:ext>
              </a:extLst>
            </p:cNvPr>
            <p:cNvSpPr>
              <a:spLocks/>
            </p:cNvSpPr>
            <p:nvPr/>
          </p:nvSpPr>
          <p:spPr bwMode="auto">
            <a:xfrm>
              <a:off x="1127" y="3558"/>
              <a:ext cx="13" cy="25"/>
            </a:xfrm>
            <a:custGeom>
              <a:avLst/>
              <a:gdLst>
                <a:gd name="T0" fmla="*/ 80 w 80"/>
                <a:gd name="T1" fmla="*/ 151 h 151"/>
                <a:gd name="T2" fmla="*/ 79 w 80"/>
                <a:gd name="T3" fmla="*/ 11 h 151"/>
                <a:gd name="T4" fmla="*/ 0 w 80"/>
                <a:gd name="T5" fmla="*/ 0 h 151"/>
                <a:gd name="T6" fmla="*/ 0 w 80"/>
                <a:gd name="T7" fmla="*/ 140 h 151"/>
                <a:gd name="T8" fmla="*/ 80 w 80"/>
                <a:gd name="T9" fmla="*/ 151 h 151"/>
              </a:gdLst>
              <a:ahLst/>
              <a:cxnLst>
                <a:cxn ang="0">
                  <a:pos x="T0" y="T1"/>
                </a:cxn>
                <a:cxn ang="0">
                  <a:pos x="T2" y="T3"/>
                </a:cxn>
                <a:cxn ang="0">
                  <a:pos x="T4" y="T5"/>
                </a:cxn>
                <a:cxn ang="0">
                  <a:pos x="T6" y="T7"/>
                </a:cxn>
                <a:cxn ang="0">
                  <a:pos x="T8" y="T9"/>
                </a:cxn>
              </a:cxnLst>
              <a:rect l="0" t="0" r="r" b="b"/>
              <a:pathLst>
                <a:path w="80" h="151">
                  <a:moveTo>
                    <a:pt x="80" y="151"/>
                  </a:moveTo>
                  <a:lnTo>
                    <a:pt x="79" y="11"/>
                  </a:lnTo>
                  <a:lnTo>
                    <a:pt x="0" y="0"/>
                  </a:lnTo>
                  <a:lnTo>
                    <a:pt x="0" y="140"/>
                  </a:lnTo>
                  <a:lnTo>
                    <a:pt x="80" y="151"/>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999" name="Freeform 215">
              <a:extLst>
                <a:ext uri="{FF2B5EF4-FFF2-40B4-BE49-F238E27FC236}">
                  <a16:creationId xmlns:a16="http://schemas.microsoft.com/office/drawing/2014/main" id="{4B1477F1-4210-AB0D-2C44-B5A2710CE55B}"/>
                </a:ext>
              </a:extLst>
            </p:cNvPr>
            <p:cNvSpPr>
              <a:spLocks/>
            </p:cNvSpPr>
            <p:nvPr/>
          </p:nvSpPr>
          <p:spPr bwMode="auto">
            <a:xfrm>
              <a:off x="1127" y="3377"/>
              <a:ext cx="11" cy="19"/>
            </a:xfrm>
            <a:custGeom>
              <a:avLst/>
              <a:gdLst>
                <a:gd name="T0" fmla="*/ 65 w 65"/>
                <a:gd name="T1" fmla="*/ 40 h 117"/>
                <a:gd name="T2" fmla="*/ 65 w 65"/>
                <a:gd name="T3" fmla="*/ 9 h 117"/>
                <a:gd name="T4" fmla="*/ 0 w 65"/>
                <a:gd name="T5" fmla="*/ 0 h 117"/>
                <a:gd name="T6" fmla="*/ 1 w 65"/>
                <a:gd name="T7" fmla="*/ 113 h 117"/>
                <a:gd name="T8" fmla="*/ 26 w 65"/>
                <a:gd name="T9" fmla="*/ 117 h 117"/>
                <a:gd name="T10" fmla="*/ 26 w 65"/>
                <a:gd name="T11" fmla="*/ 30 h 117"/>
                <a:gd name="T12" fmla="*/ 65 w 65"/>
                <a:gd name="T13" fmla="*/ 40 h 117"/>
              </a:gdLst>
              <a:ahLst/>
              <a:cxnLst>
                <a:cxn ang="0">
                  <a:pos x="T0" y="T1"/>
                </a:cxn>
                <a:cxn ang="0">
                  <a:pos x="T2" y="T3"/>
                </a:cxn>
                <a:cxn ang="0">
                  <a:pos x="T4" y="T5"/>
                </a:cxn>
                <a:cxn ang="0">
                  <a:pos x="T6" y="T7"/>
                </a:cxn>
                <a:cxn ang="0">
                  <a:pos x="T8" y="T9"/>
                </a:cxn>
                <a:cxn ang="0">
                  <a:pos x="T10" y="T11"/>
                </a:cxn>
                <a:cxn ang="0">
                  <a:pos x="T12" y="T13"/>
                </a:cxn>
              </a:cxnLst>
              <a:rect l="0" t="0" r="r" b="b"/>
              <a:pathLst>
                <a:path w="65" h="117">
                  <a:moveTo>
                    <a:pt x="65" y="40"/>
                  </a:moveTo>
                  <a:lnTo>
                    <a:pt x="65" y="9"/>
                  </a:lnTo>
                  <a:lnTo>
                    <a:pt x="0" y="0"/>
                  </a:lnTo>
                  <a:lnTo>
                    <a:pt x="1" y="113"/>
                  </a:lnTo>
                  <a:lnTo>
                    <a:pt x="26" y="117"/>
                  </a:lnTo>
                  <a:lnTo>
                    <a:pt x="26" y="30"/>
                  </a:lnTo>
                  <a:lnTo>
                    <a:pt x="65" y="4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00" name="Freeform 216">
              <a:extLst>
                <a:ext uri="{FF2B5EF4-FFF2-40B4-BE49-F238E27FC236}">
                  <a16:creationId xmlns:a16="http://schemas.microsoft.com/office/drawing/2014/main" id="{B5E6AE4E-8855-AB1A-6FB8-9511EB1B9D75}"/>
                </a:ext>
              </a:extLst>
            </p:cNvPr>
            <p:cNvSpPr>
              <a:spLocks/>
            </p:cNvSpPr>
            <p:nvPr/>
          </p:nvSpPr>
          <p:spPr bwMode="auto">
            <a:xfrm>
              <a:off x="1127" y="3423"/>
              <a:ext cx="11" cy="19"/>
            </a:xfrm>
            <a:custGeom>
              <a:avLst/>
              <a:gdLst>
                <a:gd name="T0" fmla="*/ 65 w 65"/>
                <a:gd name="T1" fmla="*/ 42 h 118"/>
                <a:gd name="T2" fmla="*/ 65 w 65"/>
                <a:gd name="T3" fmla="*/ 9 h 118"/>
                <a:gd name="T4" fmla="*/ 0 w 65"/>
                <a:gd name="T5" fmla="*/ 0 h 118"/>
                <a:gd name="T6" fmla="*/ 0 w 65"/>
                <a:gd name="T7" fmla="*/ 115 h 118"/>
                <a:gd name="T8" fmla="*/ 25 w 65"/>
                <a:gd name="T9" fmla="*/ 118 h 118"/>
                <a:gd name="T10" fmla="*/ 25 w 65"/>
                <a:gd name="T11" fmla="*/ 31 h 118"/>
                <a:gd name="T12" fmla="*/ 65 w 65"/>
                <a:gd name="T13" fmla="*/ 42 h 118"/>
              </a:gdLst>
              <a:ahLst/>
              <a:cxnLst>
                <a:cxn ang="0">
                  <a:pos x="T0" y="T1"/>
                </a:cxn>
                <a:cxn ang="0">
                  <a:pos x="T2" y="T3"/>
                </a:cxn>
                <a:cxn ang="0">
                  <a:pos x="T4" y="T5"/>
                </a:cxn>
                <a:cxn ang="0">
                  <a:pos x="T6" y="T7"/>
                </a:cxn>
                <a:cxn ang="0">
                  <a:pos x="T8" y="T9"/>
                </a:cxn>
                <a:cxn ang="0">
                  <a:pos x="T10" y="T11"/>
                </a:cxn>
                <a:cxn ang="0">
                  <a:pos x="T12" y="T13"/>
                </a:cxn>
              </a:cxnLst>
              <a:rect l="0" t="0" r="r" b="b"/>
              <a:pathLst>
                <a:path w="65" h="118">
                  <a:moveTo>
                    <a:pt x="65" y="42"/>
                  </a:moveTo>
                  <a:lnTo>
                    <a:pt x="65" y="9"/>
                  </a:lnTo>
                  <a:lnTo>
                    <a:pt x="0" y="0"/>
                  </a:lnTo>
                  <a:lnTo>
                    <a:pt x="0" y="115"/>
                  </a:lnTo>
                  <a:lnTo>
                    <a:pt x="25" y="118"/>
                  </a:lnTo>
                  <a:lnTo>
                    <a:pt x="25" y="31"/>
                  </a:lnTo>
                  <a:lnTo>
                    <a:pt x="65" y="4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01" name="Freeform 217">
              <a:extLst>
                <a:ext uri="{FF2B5EF4-FFF2-40B4-BE49-F238E27FC236}">
                  <a16:creationId xmlns:a16="http://schemas.microsoft.com/office/drawing/2014/main" id="{52032413-3955-8DB7-1E7D-662EE982D61C}"/>
                </a:ext>
              </a:extLst>
            </p:cNvPr>
            <p:cNvSpPr>
              <a:spLocks/>
            </p:cNvSpPr>
            <p:nvPr/>
          </p:nvSpPr>
          <p:spPr bwMode="auto">
            <a:xfrm>
              <a:off x="1128" y="3468"/>
              <a:ext cx="10" cy="20"/>
            </a:xfrm>
            <a:custGeom>
              <a:avLst/>
              <a:gdLst>
                <a:gd name="T0" fmla="*/ 66 w 66"/>
                <a:gd name="T1" fmla="*/ 42 h 119"/>
                <a:gd name="T2" fmla="*/ 65 w 66"/>
                <a:gd name="T3" fmla="*/ 9 h 119"/>
                <a:gd name="T4" fmla="*/ 0 w 66"/>
                <a:gd name="T5" fmla="*/ 0 h 119"/>
                <a:gd name="T6" fmla="*/ 0 w 66"/>
                <a:gd name="T7" fmla="*/ 114 h 119"/>
                <a:gd name="T8" fmla="*/ 25 w 66"/>
                <a:gd name="T9" fmla="*/ 119 h 119"/>
                <a:gd name="T10" fmla="*/ 25 w 66"/>
                <a:gd name="T11" fmla="*/ 31 h 119"/>
                <a:gd name="T12" fmla="*/ 66 w 66"/>
                <a:gd name="T13" fmla="*/ 42 h 119"/>
              </a:gdLst>
              <a:ahLst/>
              <a:cxnLst>
                <a:cxn ang="0">
                  <a:pos x="T0" y="T1"/>
                </a:cxn>
                <a:cxn ang="0">
                  <a:pos x="T2" y="T3"/>
                </a:cxn>
                <a:cxn ang="0">
                  <a:pos x="T4" y="T5"/>
                </a:cxn>
                <a:cxn ang="0">
                  <a:pos x="T6" y="T7"/>
                </a:cxn>
                <a:cxn ang="0">
                  <a:pos x="T8" y="T9"/>
                </a:cxn>
                <a:cxn ang="0">
                  <a:pos x="T10" y="T11"/>
                </a:cxn>
                <a:cxn ang="0">
                  <a:pos x="T12" y="T13"/>
                </a:cxn>
              </a:cxnLst>
              <a:rect l="0" t="0" r="r" b="b"/>
              <a:pathLst>
                <a:path w="66" h="119">
                  <a:moveTo>
                    <a:pt x="66" y="42"/>
                  </a:moveTo>
                  <a:lnTo>
                    <a:pt x="65" y="9"/>
                  </a:lnTo>
                  <a:lnTo>
                    <a:pt x="0" y="0"/>
                  </a:lnTo>
                  <a:lnTo>
                    <a:pt x="0" y="114"/>
                  </a:lnTo>
                  <a:lnTo>
                    <a:pt x="25" y="119"/>
                  </a:lnTo>
                  <a:lnTo>
                    <a:pt x="25" y="31"/>
                  </a:lnTo>
                  <a:lnTo>
                    <a:pt x="66" y="4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02" name="Freeform 218">
              <a:extLst>
                <a:ext uri="{FF2B5EF4-FFF2-40B4-BE49-F238E27FC236}">
                  <a16:creationId xmlns:a16="http://schemas.microsoft.com/office/drawing/2014/main" id="{301D5CC0-0470-C4A0-0ECB-7942FE57A054}"/>
                </a:ext>
              </a:extLst>
            </p:cNvPr>
            <p:cNvSpPr>
              <a:spLocks/>
            </p:cNvSpPr>
            <p:nvPr/>
          </p:nvSpPr>
          <p:spPr bwMode="auto">
            <a:xfrm>
              <a:off x="1128" y="3514"/>
              <a:ext cx="11" cy="20"/>
            </a:xfrm>
            <a:custGeom>
              <a:avLst/>
              <a:gdLst>
                <a:gd name="T0" fmla="*/ 65 w 65"/>
                <a:gd name="T1" fmla="*/ 43 h 119"/>
                <a:gd name="T2" fmla="*/ 65 w 65"/>
                <a:gd name="T3" fmla="*/ 9 h 119"/>
                <a:gd name="T4" fmla="*/ 0 w 65"/>
                <a:gd name="T5" fmla="*/ 0 h 119"/>
                <a:gd name="T6" fmla="*/ 1 w 65"/>
                <a:gd name="T7" fmla="*/ 115 h 119"/>
                <a:gd name="T8" fmla="*/ 25 w 65"/>
                <a:gd name="T9" fmla="*/ 119 h 119"/>
                <a:gd name="T10" fmla="*/ 24 w 65"/>
                <a:gd name="T11" fmla="*/ 32 h 119"/>
                <a:gd name="T12" fmla="*/ 65 w 65"/>
                <a:gd name="T13" fmla="*/ 43 h 119"/>
              </a:gdLst>
              <a:ahLst/>
              <a:cxnLst>
                <a:cxn ang="0">
                  <a:pos x="T0" y="T1"/>
                </a:cxn>
                <a:cxn ang="0">
                  <a:pos x="T2" y="T3"/>
                </a:cxn>
                <a:cxn ang="0">
                  <a:pos x="T4" y="T5"/>
                </a:cxn>
                <a:cxn ang="0">
                  <a:pos x="T6" y="T7"/>
                </a:cxn>
                <a:cxn ang="0">
                  <a:pos x="T8" y="T9"/>
                </a:cxn>
                <a:cxn ang="0">
                  <a:pos x="T10" y="T11"/>
                </a:cxn>
                <a:cxn ang="0">
                  <a:pos x="T12" y="T13"/>
                </a:cxn>
              </a:cxnLst>
              <a:rect l="0" t="0" r="r" b="b"/>
              <a:pathLst>
                <a:path w="65" h="119">
                  <a:moveTo>
                    <a:pt x="65" y="43"/>
                  </a:moveTo>
                  <a:lnTo>
                    <a:pt x="65" y="9"/>
                  </a:lnTo>
                  <a:lnTo>
                    <a:pt x="0" y="0"/>
                  </a:lnTo>
                  <a:lnTo>
                    <a:pt x="1" y="115"/>
                  </a:lnTo>
                  <a:lnTo>
                    <a:pt x="25" y="119"/>
                  </a:lnTo>
                  <a:lnTo>
                    <a:pt x="24" y="32"/>
                  </a:lnTo>
                  <a:lnTo>
                    <a:pt x="65" y="4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03" name="Freeform 219">
              <a:extLst>
                <a:ext uri="{FF2B5EF4-FFF2-40B4-BE49-F238E27FC236}">
                  <a16:creationId xmlns:a16="http://schemas.microsoft.com/office/drawing/2014/main" id="{F363A7F8-E7EF-DADD-9721-65CA619176CD}"/>
                </a:ext>
              </a:extLst>
            </p:cNvPr>
            <p:cNvSpPr>
              <a:spLocks/>
            </p:cNvSpPr>
            <p:nvPr/>
          </p:nvSpPr>
          <p:spPr bwMode="auto">
            <a:xfrm>
              <a:off x="1128" y="3560"/>
              <a:ext cx="11" cy="20"/>
            </a:xfrm>
            <a:custGeom>
              <a:avLst/>
              <a:gdLst>
                <a:gd name="T0" fmla="*/ 65 w 65"/>
                <a:gd name="T1" fmla="*/ 42 h 118"/>
                <a:gd name="T2" fmla="*/ 65 w 65"/>
                <a:gd name="T3" fmla="*/ 9 h 118"/>
                <a:gd name="T4" fmla="*/ 0 w 65"/>
                <a:gd name="T5" fmla="*/ 0 h 118"/>
                <a:gd name="T6" fmla="*/ 1 w 65"/>
                <a:gd name="T7" fmla="*/ 115 h 118"/>
                <a:gd name="T8" fmla="*/ 26 w 65"/>
                <a:gd name="T9" fmla="*/ 118 h 118"/>
                <a:gd name="T10" fmla="*/ 26 w 65"/>
                <a:gd name="T11" fmla="*/ 32 h 118"/>
                <a:gd name="T12" fmla="*/ 65 w 65"/>
                <a:gd name="T13" fmla="*/ 42 h 118"/>
              </a:gdLst>
              <a:ahLst/>
              <a:cxnLst>
                <a:cxn ang="0">
                  <a:pos x="T0" y="T1"/>
                </a:cxn>
                <a:cxn ang="0">
                  <a:pos x="T2" y="T3"/>
                </a:cxn>
                <a:cxn ang="0">
                  <a:pos x="T4" y="T5"/>
                </a:cxn>
                <a:cxn ang="0">
                  <a:pos x="T6" y="T7"/>
                </a:cxn>
                <a:cxn ang="0">
                  <a:pos x="T8" y="T9"/>
                </a:cxn>
                <a:cxn ang="0">
                  <a:pos x="T10" y="T11"/>
                </a:cxn>
                <a:cxn ang="0">
                  <a:pos x="T12" y="T13"/>
                </a:cxn>
              </a:cxnLst>
              <a:rect l="0" t="0" r="r" b="b"/>
              <a:pathLst>
                <a:path w="65" h="118">
                  <a:moveTo>
                    <a:pt x="65" y="42"/>
                  </a:moveTo>
                  <a:lnTo>
                    <a:pt x="65" y="9"/>
                  </a:lnTo>
                  <a:lnTo>
                    <a:pt x="0" y="0"/>
                  </a:lnTo>
                  <a:lnTo>
                    <a:pt x="1" y="115"/>
                  </a:lnTo>
                  <a:lnTo>
                    <a:pt x="26" y="118"/>
                  </a:lnTo>
                  <a:lnTo>
                    <a:pt x="26" y="32"/>
                  </a:lnTo>
                  <a:lnTo>
                    <a:pt x="65" y="4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04" name="Freeform 220">
              <a:extLst>
                <a:ext uri="{FF2B5EF4-FFF2-40B4-BE49-F238E27FC236}">
                  <a16:creationId xmlns:a16="http://schemas.microsoft.com/office/drawing/2014/main" id="{B2745282-55B6-2B3A-D8D4-0556AC574BC3}"/>
                </a:ext>
              </a:extLst>
            </p:cNvPr>
            <p:cNvSpPr>
              <a:spLocks/>
            </p:cNvSpPr>
            <p:nvPr/>
          </p:nvSpPr>
          <p:spPr bwMode="auto">
            <a:xfrm>
              <a:off x="1132" y="3383"/>
              <a:ext cx="6" cy="15"/>
            </a:xfrm>
            <a:custGeom>
              <a:avLst/>
              <a:gdLst>
                <a:gd name="T0" fmla="*/ 41 w 41"/>
                <a:gd name="T1" fmla="*/ 11 h 93"/>
                <a:gd name="T2" fmla="*/ 0 w 41"/>
                <a:gd name="T3" fmla="*/ 0 h 93"/>
                <a:gd name="T4" fmla="*/ 1 w 41"/>
                <a:gd name="T5" fmla="*/ 87 h 93"/>
                <a:gd name="T6" fmla="*/ 41 w 41"/>
                <a:gd name="T7" fmla="*/ 93 h 93"/>
                <a:gd name="T8" fmla="*/ 41 w 41"/>
                <a:gd name="T9" fmla="*/ 11 h 93"/>
              </a:gdLst>
              <a:ahLst/>
              <a:cxnLst>
                <a:cxn ang="0">
                  <a:pos x="T0" y="T1"/>
                </a:cxn>
                <a:cxn ang="0">
                  <a:pos x="T2" y="T3"/>
                </a:cxn>
                <a:cxn ang="0">
                  <a:pos x="T4" y="T5"/>
                </a:cxn>
                <a:cxn ang="0">
                  <a:pos x="T6" y="T7"/>
                </a:cxn>
                <a:cxn ang="0">
                  <a:pos x="T8" y="T9"/>
                </a:cxn>
              </a:cxnLst>
              <a:rect l="0" t="0" r="r" b="b"/>
              <a:pathLst>
                <a:path w="41" h="93">
                  <a:moveTo>
                    <a:pt x="41" y="11"/>
                  </a:moveTo>
                  <a:lnTo>
                    <a:pt x="0" y="0"/>
                  </a:lnTo>
                  <a:lnTo>
                    <a:pt x="1" y="87"/>
                  </a:lnTo>
                  <a:lnTo>
                    <a:pt x="41" y="93"/>
                  </a:lnTo>
                  <a:lnTo>
                    <a:pt x="41" y="11"/>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05" name="Freeform 221">
              <a:extLst>
                <a:ext uri="{FF2B5EF4-FFF2-40B4-BE49-F238E27FC236}">
                  <a16:creationId xmlns:a16="http://schemas.microsoft.com/office/drawing/2014/main" id="{630CEFFA-3BBA-C228-12D5-0D80A0884EDF}"/>
                </a:ext>
              </a:extLst>
            </p:cNvPr>
            <p:cNvSpPr>
              <a:spLocks/>
            </p:cNvSpPr>
            <p:nvPr/>
          </p:nvSpPr>
          <p:spPr bwMode="auto">
            <a:xfrm>
              <a:off x="1132" y="3428"/>
              <a:ext cx="7" cy="16"/>
            </a:xfrm>
            <a:custGeom>
              <a:avLst/>
              <a:gdLst>
                <a:gd name="T0" fmla="*/ 41 w 41"/>
                <a:gd name="T1" fmla="*/ 11 h 92"/>
                <a:gd name="T2" fmla="*/ 0 w 41"/>
                <a:gd name="T3" fmla="*/ 0 h 92"/>
                <a:gd name="T4" fmla="*/ 1 w 41"/>
                <a:gd name="T5" fmla="*/ 87 h 92"/>
                <a:gd name="T6" fmla="*/ 41 w 41"/>
                <a:gd name="T7" fmla="*/ 92 h 92"/>
                <a:gd name="T8" fmla="*/ 41 w 41"/>
                <a:gd name="T9" fmla="*/ 11 h 92"/>
              </a:gdLst>
              <a:ahLst/>
              <a:cxnLst>
                <a:cxn ang="0">
                  <a:pos x="T0" y="T1"/>
                </a:cxn>
                <a:cxn ang="0">
                  <a:pos x="T2" y="T3"/>
                </a:cxn>
                <a:cxn ang="0">
                  <a:pos x="T4" y="T5"/>
                </a:cxn>
                <a:cxn ang="0">
                  <a:pos x="T6" y="T7"/>
                </a:cxn>
                <a:cxn ang="0">
                  <a:pos x="T8" y="T9"/>
                </a:cxn>
              </a:cxnLst>
              <a:rect l="0" t="0" r="r" b="b"/>
              <a:pathLst>
                <a:path w="41" h="92">
                  <a:moveTo>
                    <a:pt x="41" y="11"/>
                  </a:moveTo>
                  <a:lnTo>
                    <a:pt x="0" y="0"/>
                  </a:lnTo>
                  <a:lnTo>
                    <a:pt x="1" y="87"/>
                  </a:lnTo>
                  <a:lnTo>
                    <a:pt x="41" y="92"/>
                  </a:lnTo>
                  <a:lnTo>
                    <a:pt x="41" y="11"/>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06" name="Freeform 222">
              <a:extLst>
                <a:ext uri="{FF2B5EF4-FFF2-40B4-BE49-F238E27FC236}">
                  <a16:creationId xmlns:a16="http://schemas.microsoft.com/office/drawing/2014/main" id="{2ABDA8FD-E33A-26BB-1F91-DABF69314E98}"/>
                </a:ext>
              </a:extLst>
            </p:cNvPr>
            <p:cNvSpPr>
              <a:spLocks/>
            </p:cNvSpPr>
            <p:nvPr/>
          </p:nvSpPr>
          <p:spPr bwMode="auto">
            <a:xfrm>
              <a:off x="1132" y="3474"/>
              <a:ext cx="7" cy="16"/>
            </a:xfrm>
            <a:custGeom>
              <a:avLst/>
              <a:gdLst>
                <a:gd name="T0" fmla="*/ 39 w 39"/>
                <a:gd name="T1" fmla="*/ 10 h 92"/>
                <a:gd name="T2" fmla="*/ 0 w 39"/>
                <a:gd name="T3" fmla="*/ 0 h 92"/>
                <a:gd name="T4" fmla="*/ 0 w 39"/>
                <a:gd name="T5" fmla="*/ 86 h 92"/>
                <a:gd name="T6" fmla="*/ 39 w 39"/>
                <a:gd name="T7" fmla="*/ 92 h 92"/>
                <a:gd name="T8" fmla="*/ 39 w 39"/>
                <a:gd name="T9" fmla="*/ 10 h 92"/>
              </a:gdLst>
              <a:ahLst/>
              <a:cxnLst>
                <a:cxn ang="0">
                  <a:pos x="T0" y="T1"/>
                </a:cxn>
                <a:cxn ang="0">
                  <a:pos x="T2" y="T3"/>
                </a:cxn>
                <a:cxn ang="0">
                  <a:pos x="T4" y="T5"/>
                </a:cxn>
                <a:cxn ang="0">
                  <a:pos x="T6" y="T7"/>
                </a:cxn>
                <a:cxn ang="0">
                  <a:pos x="T8" y="T9"/>
                </a:cxn>
              </a:cxnLst>
              <a:rect l="0" t="0" r="r" b="b"/>
              <a:pathLst>
                <a:path w="39" h="92">
                  <a:moveTo>
                    <a:pt x="39" y="10"/>
                  </a:moveTo>
                  <a:lnTo>
                    <a:pt x="0" y="0"/>
                  </a:lnTo>
                  <a:lnTo>
                    <a:pt x="0" y="86"/>
                  </a:lnTo>
                  <a:lnTo>
                    <a:pt x="39" y="92"/>
                  </a:lnTo>
                  <a:lnTo>
                    <a:pt x="39" y="1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07" name="Freeform 223">
              <a:extLst>
                <a:ext uri="{FF2B5EF4-FFF2-40B4-BE49-F238E27FC236}">
                  <a16:creationId xmlns:a16="http://schemas.microsoft.com/office/drawing/2014/main" id="{C059DCF3-4A47-918E-222A-A222643F4B08}"/>
                </a:ext>
              </a:extLst>
            </p:cNvPr>
            <p:cNvSpPr>
              <a:spLocks/>
            </p:cNvSpPr>
            <p:nvPr/>
          </p:nvSpPr>
          <p:spPr bwMode="auto">
            <a:xfrm>
              <a:off x="1132" y="3520"/>
              <a:ext cx="7" cy="16"/>
            </a:xfrm>
            <a:custGeom>
              <a:avLst/>
              <a:gdLst>
                <a:gd name="T0" fmla="*/ 39 w 40"/>
                <a:gd name="T1" fmla="*/ 11 h 94"/>
                <a:gd name="T2" fmla="*/ 0 w 40"/>
                <a:gd name="T3" fmla="*/ 0 h 94"/>
                <a:gd name="T4" fmla="*/ 0 w 40"/>
                <a:gd name="T5" fmla="*/ 88 h 94"/>
                <a:gd name="T6" fmla="*/ 40 w 40"/>
                <a:gd name="T7" fmla="*/ 94 h 94"/>
                <a:gd name="T8" fmla="*/ 39 w 40"/>
                <a:gd name="T9" fmla="*/ 11 h 94"/>
              </a:gdLst>
              <a:ahLst/>
              <a:cxnLst>
                <a:cxn ang="0">
                  <a:pos x="T0" y="T1"/>
                </a:cxn>
                <a:cxn ang="0">
                  <a:pos x="T2" y="T3"/>
                </a:cxn>
                <a:cxn ang="0">
                  <a:pos x="T4" y="T5"/>
                </a:cxn>
                <a:cxn ang="0">
                  <a:pos x="T6" y="T7"/>
                </a:cxn>
                <a:cxn ang="0">
                  <a:pos x="T8" y="T9"/>
                </a:cxn>
              </a:cxnLst>
              <a:rect l="0" t="0" r="r" b="b"/>
              <a:pathLst>
                <a:path w="40" h="94">
                  <a:moveTo>
                    <a:pt x="39" y="11"/>
                  </a:moveTo>
                  <a:lnTo>
                    <a:pt x="0" y="0"/>
                  </a:lnTo>
                  <a:lnTo>
                    <a:pt x="0" y="88"/>
                  </a:lnTo>
                  <a:lnTo>
                    <a:pt x="40" y="94"/>
                  </a:lnTo>
                  <a:lnTo>
                    <a:pt x="39" y="11"/>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08" name="Freeform 224">
              <a:extLst>
                <a:ext uri="{FF2B5EF4-FFF2-40B4-BE49-F238E27FC236}">
                  <a16:creationId xmlns:a16="http://schemas.microsoft.com/office/drawing/2014/main" id="{D9B883C4-E802-34A2-FCAB-472DC7B869D4}"/>
                </a:ext>
              </a:extLst>
            </p:cNvPr>
            <p:cNvSpPr>
              <a:spLocks/>
            </p:cNvSpPr>
            <p:nvPr/>
          </p:nvSpPr>
          <p:spPr bwMode="auto">
            <a:xfrm>
              <a:off x="1133" y="3566"/>
              <a:ext cx="6" cy="16"/>
            </a:xfrm>
            <a:custGeom>
              <a:avLst/>
              <a:gdLst>
                <a:gd name="T0" fmla="*/ 40 w 40"/>
                <a:gd name="T1" fmla="*/ 11 h 93"/>
                <a:gd name="T2" fmla="*/ 0 w 40"/>
                <a:gd name="T3" fmla="*/ 0 h 93"/>
                <a:gd name="T4" fmla="*/ 0 w 40"/>
                <a:gd name="T5" fmla="*/ 88 h 93"/>
                <a:gd name="T6" fmla="*/ 40 w 40"/>
                <a:gd name="T7" fmla="*/ 93 h 93"/>
                <a:gd name="T8" fmla="*/ 40 w 40"/>
                <a:gd name="T9" fmla="*/ 11 h 93"/>
              </a:gdLst>
              <a:ahLst/>
              <a:cxnLst>
                <a:cxn ang="0">
                  <a:pos x="T0" y="T1"/>
                </a:cxn>
                <a:cxn ang="0">
                  <a:pos x="T2" y="T3"/>
                </a:cxn>
                <a:cxn ang="0">
                  <a:pos x="T4" y="T5"/>
                </a:cxn>
                <a:cxn ang="0">
                  <a:pos x="T6" y="T7"/>
                </a:cxn>
                <a:cxn ang="0">
                  <a:pos x="T8" y="T9"/>
                </a:cxn>
              </a:cxnLst>
              <a:rect l="0" t="0" r="r" b="b"/>
              <a:pathLst>
                <a:path w="40" h="93">
                  <a:moveTo>
                    <a:pt x="40" y="11"/>
                  </a:moveTo>
                  <a:lnTo>
                    <a:pt x="0" y="0"/>
                  </a:lnTo>
                  <a:lnTo>
                    <a:pt x="0" y="88"/>
                  </a:lnTo>
                  <a:lnTo>
                    <a:pt x="40" y="93"/>
                  </a:lnTo>
                  <a:lnTo>
                    <a:pt x="40" y="11"/>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09" name="Freeform 225">
              <a:extLst>
                <a:ext uri="{FF2B5EF4-FFF2-40B4-BE49-F238E27FC236}">
                  <a16:creationId xmlns:a16="http://schemas.microsoft.com/office/drawing/2014/main" id="{41F9E6A9-1D97-F070-B7FF-DFEAC8D55780}"/>
                </a:ext>
              </a:extLst>
            </p:cNvPr>
            <p:cNvSpPr>
              <a:spLocks/>
            </p:cNvSpPr>
            <p:nvPr/>
          </p:nvSpPr>
          <p:spPr bwMode="auto">
            <a:xfrm>
              <a:off x="1126" y="3588"/>
              <a:ext cx="19" cy="66"/>
            </a:xfrm>
            <a:custGeom>
              <a:avLst/>
              <a:gdLst>
                <a:gd name="T0" fmla="*/ 114 w 115"/>
                <a:gd name="T1" fmla="*/ 28 h 390"/>
                <a:gd name="T2" fmla="*/ 113 w 115"/>
                <a:gd name="T3" fmla="*/ 20 h 390"/>
                <a:gd name="T4" fmla="*/ 109 w 115"/>
                <a:gd name="T5" fmla="*/ 13 h 390"/>
                <a:gd name="T6" fmla="*/ 102 w 115"/>
                <a:gd name="T7" fmla="*/ 9 h 390"/>
                <a:gd name="T8" fmla="*/ 94 w 115"/>
                <a:gd name="T9" fmla="*/ 6 h 390"/>
                <a:gd name="T10" fmla="*/ 54 w 115"/>
                <a:gd name="T11" fmla="*/ 0 h 390"/>
                <a:gd name="T12" fmla="*/ 50 w 115"/>
                <a:gd name="T13" fmla="*/ 0 h 390"/>
                <a:gd name="T14" fmla="*/ 45 w 115"/>
                <a:gd name="T15" fmla="*/ 0 h 390"/>
                <a:gd name="T16" fmla="*/ 40 w 115"/>
                <a:gd name="T17" fmla="*/ 0 h 390"/>
                <a:gd name="T18" fmla="*/ 35 w 115"/>
                <a:gd name="T19" fmla="*/ 1 h 390"/>
                <a:gd name="T20" fmla="*/ 30 w 115"/>
                <a:gd name="T21" fmla="*/ 2 h 390"/>
                <a:gd name="T22" fmla="*/ 25 w 115"/>
                <a:gd name="T23" fmla="*/ 3 h 390"/>
                <a:gd name="T24" fmla="*/ 21 w 115"/>
                <a:gd name="T25" fmla="*/ 4 h 390"/>
                <a:gd name="T26" fmla="*/ 17 w 115"/>
                <a:gd name="T27" fmla="*/ 7 h 390"/>
                <a:gd name="T28" fmla="*/ 10 w 115"/>
                <a:gd name="T29" fmla="*/ 11 h 390"/>
                <a:gd name="T30" fmla="*/ 5 w 115"/>
                <a:gd name="T31" fmla="*/ 18 h 390"/>
                <a:gd name="T32" fmla="*/ 1 w 115"/>
                <a:gd name="T33" fmla="*/ 26 h 390"/>
                <a:gd name="T34" fmla="*/ 0 w 115"/>
                <a:gd name="T35" fmla="*/ 35 h 390"/>
                <a:gd name="T36" fmla="*/ 1 w 115"/>
                <a:gd name="T37" fmla="*/ 362 h 390"/>
                <a:gd name="T38" fmla="*/ 2 w 115"/>
                <a:gd name="T39" fmla="*/ 370 h 390"/>
                <a:gd name="T40" fmla="*/ 7 w 115"/>
                <a:gd name="T41" fmla="*/ 377 h 390"/>
                <a:gd name="T42" fmla="*/ 14 w 115"/>
                <a:gd name="T43" fmla="*/ 382 h 390"/>
                <a:gd name="T44" fmla="*/ 22 w 115"/>
                <a:gd name="T45" fmla="*/ 385 h 390"/>
                <a:gd name="T46" fmla="*/ 61 w 115"/>
                <a:gd name="T47" fmla="*/ 390 h 390"/>
                <a:gd name="T48" fmla="*/ 66 w 115"/>
                <a:gd name="T49" fmla="*/ 390 h 390"/>
                <a:gd name="T50" fmla="*/ 70 w 115"/>
                <a:gd name="T51" fmla="*/ 390 h 390"/>
                <a:gd name="T52" fmla="*/ 76 w 115"/>
                <a:gd name="T53" fmla="*/ 390 h 390"/>
                <a:gd name="T54" fmla="*/ 80 w 115"/>
                <a:gd name="T55" fmla="*/ 389 h 390"/>
                <a:gd name="T56" fmla="*/ 86 w 115"/>
                <a:gd name="T57" fmla="*/ 389 h 390"/>
                <a:gd name="T58" fmla="*/ 91 w 115"/>
                <a:gd name="T59" fmla="*/ 388 h 390"/>
                <a:gd name="T60" fmla="*/ 95 w 115"/>
                <a:gd name="T61" fmla="*/ 386 h 390"/>
                <a:gd name="T62" fmla="*/ 98 w 115"/>
                <a:gd name="T63" fmla="*/ 385 h 390"/>
                <a:gd name="T64" fmla="*/ 105 w 115"/>
                <a:gd name="T65" fmla="*/ 379 h 390"/>
                <a:gd name="T66" fmla="*/ 111 w 115"/>
                <a:gd name="T67" fmla="*/ 372 h 390"/>
                <a:gd name="T68" fmla="*/ 114 w 115"/>
                <a:gd name="T69" fmla="*/ 364 h 390"/>
                <a:gd name="T70" fmla="*/ 115 w 115"/>
                <a:gd name="T71" fmla="*/ 355 h 390"/>
                <a:gd name="T72" fmla="*/ 114 w 115"/>
                <a:gd name="T73" fmla="*/ 28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390">
                  <a:moveTo>
                    <a:pt x="114" y="28"/>
                  </a:moveTo>
                  <a:lnTo>
                    <a:pt x="113" y="20"/>
                  </a:lnTo>
                  <a:lnTo>
                    <a:pt x="109" y="13"/>
                  </a:lnTo>
                  <a:lnTo>
                    <a:pt x="102" y="9"/>
                  </a:lnTo>
                  <a:lnTo>
                    <a:pt x="94" y="6"/>
                  </a:lnTo>
                  <a:lnTo>
                    <a:pt x="54" y="0"/>
                  </a:lnTo>
                  <a:lnTo>
                    <a:pt x="50" y="0"/>
                  </a:lnTo>
                  <a:lnTo>
                    <a:pt x="45" y="0"/>
                  </a:lnTo>
                  <a:lnTo>
                    <a:pt x="40" y="0"/>
                  </a:lnTo>
                  <a:lnTo>
                    <a:pt x="35" y="1"/>
                  </a:lnTo>
                  <a:lnTo>
                    <a:pt x="30" y="2"/>
                  </a:lnTo>
                  <a:lnTo>
                    <a:pt x="25" y="3"/>
                  </a:lnTo>
                  <a:lnTo>
                    <a:pt x="21" y="4"/>
                  </a:lnTo>
                  <a:lnTo>
                    <a:pt x="17" y="7"/>
                  </a:lnTo>
                  <a:lnTo>
                    <a:pt x="10" y="11"/>
                  </a:lnTo>
                  <a:lnTo>
                    <a:pt x="5" y="18"/>
                  </a:lnTo>
                  <a:lnTo>
                    <a:pt x="1" y="26"/>
                  </a:lnTo>
                  <a:lnTo>
                    <a:pt x="0" y="35"/>
                  </a:lnTo>
                  <a:lnTo>
                    <a:pt x="1" y="362"/>
                  </a:lnTo>
                  <a:lnTo>
                    <a:pt x="2" y="370"/>
                  </a:lnTo>
                  <a:lnTo>
                    <a:pt x="7" y="377"/>
                  </a:lnTo>
                  <a:lnTo>
                    <a:pt x="14" y="382"/>
                  </a:lnTo>
                  <a:lnTo>
                    <a:pt x="22" y="385"/>
                  </a:lnTo>
                  <a:lnTo>
                    <a:pt x="61" y="390"/>
                  </a:lnTo>
                  <a:lnTo>
                    <a:pt x="66" y="390"/>
                  </a:lnTo>
                  <a:lnTo>
                    <a:pt x="70" y="390"/>
                  </a:lnTo>
                  <a:lnTo>
                    <a:pt x="76" y="390"/>
                  </a:lnTo>
                  <a:lnTo>
                    <a:pt x="80" y="389"/>
                  </a:lnTo>
                  <a:lnTo>
                    <a:pt x="86" y="389"/>
                  </a:lnTo>
                  <a:lnTo>
                    <a:pt x="91" y="388"/>
                  </a:lnTo>
                  <a:lnTo>
                    <a:pt x="95" y="386"/>
                  </a:lnTo>
                  <a:lnTo>
                    <a:pt x="98" y="385"/>
                  </a:lnTo>
                  <a:lnTo>
                    <a:pt x="105" y="379"/>
                  </a:lnTo>
                  <a:lnTo>
                    <a:pt x="111" y="372"/>
                  </a:lnTo>
                  <a:lnTo>
                    <a:pt x="114" y="364"/>
                  </a:lnTo>
                  <a:lnTo>
                    <a:pt x="115" y="355"/>
                  </a:lnTo>
                  <a:lnTo>
                    <a:pt x="114" y="28"/>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10" name="Freeform 226">
              <a:extLst>
                <a:ext uri="{FF2B5EF4-FFF2-40B4-BE49-F238E27FC236}">
                  <a16:creationId xmlns:a16="http://schemas.microsoft.com/office/drawing/2014/main" id="{D0F2B8D6-DB46-A76B-17D8-B501B69D3006}"/>
                </a:ext>
              </a:extLst>
            </p:cNvPr>
            <p:cNvSpPr>
              <a:spLocks/>
            </p:cNvSpPr>
            <p:nvPr/>
          </p:nvSpPr>
          <p:spPr bwMode="auto">
            <a:xfrm>
              <a:off x="1126" y="3591"/>
              <a:ext cx="13" cy="63"/>
            </a:xfrm>
            <a:custGeom>
              <a:avLst/>
              <a:gdLst>
                <a:gd name="T0" fmla="*/ 61 w 80"/>
                <a:gd name="T1" fmla="*/ 372 h 372"/>
                <a:gd name="T2" fmla="*/ 69 w 80"/>
                <a:gd name="T3" fmla="*/ 371 h 372"/>
                <a:gd name="T4" fmla="*/ 76 w 80"/>
                <a:gd name="T5" fmla="*/ 369 h 372"/>
                <a:gd name="T6" fmla="*/ 79 w 80"/>
                <a:gd name="T7" fmla="*/ 363 h 372"/>
                <a:gd name="T8" fmla="*/ 80 w 80"/>
                <a:gd name="T9" fmla="*/ 355 h 372"/>
                <a:gd name="T10" fmla="*/ 79 w 80"/>
                <a:gd name="T11" fmla="*/ 28 h 372"/>
                <a:gd name="T12" fmla="*/ 78 w 80"/>
                <a:gd name="T13" fmla="*/ 20 h 372"/>
                <a:gd name="T14" fmla="*/ 74 w 80"/>
                <a:gd name="T15" fmla="*/ 13 h 372"/>
                <a:gd name="T16" fmla="*/ 67 w 80"/>
                <a:gd name="T17" fmla="*/ 8 h 372"/>
                <a:gd name="T18" fmla="*/ 59 w 80"/>
                <a:gd name="T19" fmla="*/ 6 h 372"/>
                <a:gd name="T20" fmla="*/ 19 w 80"/>
                <a:gd name="T21" fmla="*/ 0 h 372"/>
                <a:gd name="T22" fmla="*/ 12 w 80"/>
                <a:gd name="T23" fmla="*/ 0 h 372"/>
                <a:gd name="T24" fmla="*/ 5 w 80"/>
                <a:gd name="T25" fmla="*/ 3 h 372"/>
                <a:gd name="T26" fmla="*/ 1 w 80"/>
                <a:gd name="T27" fmla="*/ 9 h 372"/>
                <a:gd name="T28" fmla="*/ 0 w 80"/>
                <a:gd name="T29" fmla="*/ 17 h 372"/>
                <a:gd name="T30" fmla="*/ 1 w 80"/>
                <a:gd name="T31" fmla="*/ 344 h 372"/>
                <a:gd name="T32" fmla="*/ 2 w 80"/>
                <a:gd name="T33" fmla="*/ 352 h 372"/>
                <a:gd name="T34" fmla="*/ 7 w 80"/>
                <a:gd name="T35" fmla="*/ 359 h 372"/>
                <a:gd name="T36" fmla="*/ 14 w 80"/>
                <a:gd name="T37" fmla="*/ 364 h 372"/>
                <a:gd name="T38" fmla="*/ 22 w 80"/>
                <a:gd name="T39" fmla="*/ 367 h 372"/>
                <a:gd name="T40" fmla="*/ 61 w 80"/>
                <a:gd name="T41" fmla="*/ 372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 h="372">
                  <a:moveTo>
                    <a:pt x="61" y="372"/>
                  </a:moveTo>
                  <a:lnTo>
                    <a:pt x="69" y="371"/>
                  </a:lnTo>
                  <a:lnTo>
                    <a:pt x="76" y="369"/>
                  </a:lnTo>
                  <a:lnTo>
                    <a:pt x="79" y="363"/>
                  </a:lnTo>
                  <a:lnTo>
                    <a:pt x="80" y="355"/>
                  </a:lnTo>
                  <a:lnTo>
                    <a:pt x="79" y="28"/>
                  </a:lnTo>
                  <a:lnTo>
                    <a:pt x="78" y="20"/>
                  </a:lnTo>
                  <a:lnTo>
                    <a:pt x="74" y="13"/>
                  </a:lnTo>
                  <a:lnTo>
                    <a:pt x="67" y="8"/>
                  </a:lnTo>
                  <a:lnTo>
                    <a:pt x="59" y="6"/>
                  </a:lnTo>
                  <a:lnTo>
                    <a:pt x="19" y="0"/>
                  </a:lnTo>
                  <a:lnTo>
                    <a:pt x="12" y="0"/>
                  </a:lnTo>
                  <a:lnTo>
                    <a:pt x="5" y="3"/>
                  </a:lnTo>
                  <a:lnTo>
                    <a:pt x="1" y="9"/>
                  </a:lnTo>
                  <a:lnTo>
                    <a:pt x="0" y="17"/>
                  </a:lnTo>
                  <a:lnTo>
                    <a:pt x="1" y="344"/>
                  </a:lnTo>
                  <a:lnTo>
                    <a:pt x="2" y="352"/>
                  </a:lnTo>
                  <a:lnTo>
                    <a:pt x="7" y="359"/>
                  </a:lnTo>
                  <a:lnTo>
                    <a:pt x="14" y="364"/>
                  </a:lnTo>
                  <a:lnTo>
                    <a:pt x="22" y="367"/>
                  </a:lnTo>
                  <a:lnTo>
                    <a:pt x="61" y="37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47011" name="Group 227">
            <a:extLst>
              <a:ext uri="{FF2B5EF4-FFF2-40B4-BE49-F238E27FC236}">
                <a16:creationId xmlns:a16="http://schemas.microsoft.com/office/drawing/2014/main" id="{EF727546-01B4-761B-AD8E-99E63DAAF919}"/>
              </a:ext>
            </a:extLst>
          </p:cNvPr>
          <p:cNvGrpSpPr>
            <a:grpSpLocks/>
          </p:cNvGrpSpPr>
          <p:nvPr/>
        </p:nvGrpSpPr>
        <p:grpSpPr bwMode="auto">
          <a:xfrm>
            <a:off x="2600325" y="3368675"/>
            <a:ext cx="314325" cy="542925"/>
            <a:chOff x="1054" y="3290"/>
            <a:chExt cx="238" cy="366"/>
          </a:xfrm>
        </p:grpSpPr>
        <p:sp>
          <p:nvSpPr>
            <p:cNvPr id="247012" name="Freeform 228">
              <a:extLst>
                <a:ext uri="{FF2B5EF4-FFF2-40B4-BE49-F238E27FC236}">
                  <a16:creationId xmlns:a16="http://schemas.microsoft.com/office/drawing/2014/main" id="{718F3359-5EFE-94A0-377F-85E4B01BA3AF}"/>
                </a:ext>
              </a:extLst>
            </p:cNvPr>
            <p:cNvSpPr>
              <a:spLocks/>
            </p:cNvSpPr>
            <p:nvPr/>
          </p:nvSpPr>
          <p:spPr bwMode="auto">
            <a:xfrm>
              <a:off x="1172" y="3574"/>
              <a:ext cx="120" cy="82"/>
            </a:xfrm>
            <a:custGeom>
              <a:avLst/>
              <a:gdLst>
                <a:gd name="T0" fmla="*/ 52 w 720"/>
                <a:gd name="T1" fmla="*/ 395 h 490"/>
                <a:gd name="T2" fmla="*/ 37 w 720"/>
                <a:gd name="T3" fmla="*/ 409 h 490"/>
                <a:gd name="T4" fmla="*/ 10 w 720"/>
                <a:gd name="T5" fmla="*/ 425 h 490"/>
                <a:gd name="T6" fmla="*/ 0 w 720"/>
                <a:gd name="T7" fmla="*/ 437 h 490"/>
                <a:gd name="T8" fmla="*/ 3 w 720"/>
                <a:gd name="T9" fmla="*/ 446 h 490"/>
                <a:gd name="T10" fmla="*/ 254 w 720"/>
                <a:gd name="T11" fmla="*/ 489 h 490"/>
                <a:gd name="T12" fmla="*/ 269 w 720"/>
                <a:gd name="T13" fmla="*/ 489 h 490"/>
                <a:gd name="T14" fmla="*/ 286 w 720"/>
                <a:gd name="T15" fmla="*/ 485 h 490"/>
                <a:gd name="T16" fmla="*/ 300 w 720"/>
                <a:gd name="T17" fmla="*/ 480 h 490"/>
                <a:gd name="T18" fmla="*/ 359 w 720"/>
                <a:gd name="T19" fmla="*/ 448 h 490"/>
                <a:gd name="T20" fmla="*/ 460 w 720"/>
                <a:gd name="T21" fmla="*/ 395 h 490"/>
                <a:gd name="T22" fmla="*/ 572 w 720"/>
                <a:gd name="T23" fmla="*/ 337 h 490"/>
                <a:gd name="T24" fmla="*/ 662 w 720"/>
                <a:gd name="T25" fmla="*/ 288 h 490"/>
                <a:gd name="T26" fmla="*/ 700 w 720"/>
                <a:gd name="T27" fmla="*/ 269 h 490"/>
                <a:gd name="T28" fmla="*/ 719 w 720"/>
                <a:gd name="T29" fmla="*/ 243 h 490"/>
                <a:gd name="T30" fmla="*/ 720 w 720"/>
                <a:gd name="T31" fmla="*/ 224 h 490"/>
                <a:gd name="T32" fmla="*/ 718 w 720"/>
                <a:gd name="T33" fmla="*/ 205 h 490"/>
                <a:gd name="T34" fmla="*/ 694 w 720"/>
                <a:gd name="T35" fmla="*/ 186 h 490"/>
                <a:gd name="T36" fmla="*/ 677 w 720"/>
                <a:gd name="T37" fmla="*/ 183 h 490"/>
                <a:gd name="T38" fmla="*/ 649 w 720"/>
                <a:gd name="T39" fmla="*/ 178 h 490"/>
                <a:gd name="T40" fmla="*/ 634 w 720"/>
                <a:gd name="T41" fmla="*/ 175 h 490"/>
                <a:gd name="T42" fmla="*/ 617 w 720"/>
                <a:gd name="T43" fmla="*/ 160 h 490"/>
                <a:gd name="T44" fmla="*/ 596 w 720"/>
                <a:gd name="T45" fmla="*/ 122 h 490"/>
                <a:gd name="T46" fmla="*/ 560 w 720"/>
                <a:gd name="T47" fmla="*/ 57 h 490"/>
                <a:gd name="T48" fmla="*/ 546 w 720"/>
                <a:gd name="T49" fmla="*/ 33 h 490"/>
                <a:gd name="T50" fmla="*/ 535 w 720"/>
                <a:gd name="T51" fmla="*/ 22 h 490"/>
                <a:gd name="T52" fmla="*/ 520 w 720"/>
                <a:gd name="T53" fmla="*/ 14 h 490"/>
                <a:gd name="T54" fmla="*/ 508 w 720"/>
                <a:gd name="T55" fmla="*/ 11 h 490"/>
                <a:gd name="T56" fmla="*/ 483 w 720"/>
                <a:gd name="T57" fmla="*/ 5 h 490"/>
                <a:gd name="T58" fmla="*/ 467 w 720"/>
                <a:gd name="T59" fmla="*/ 2 h 490"/>
                <a:gd name="T60" fmla="*/ 452 w 720"/>
                <a:gd name="T61" fmla="*/ 0 h 490"/>
                <a:gd name="T62" fmla="*/ 435 w 720"/>
                <a:gd name="T63" fmla="*/ 2 h 490"/>
                <a:gd name="T64" fmla="*/ 382 w 720"/>
                <a:gd name="T65" fmla="*/ 24 h 490"/>
                <a:gd name="T66" fmla="*/ 371 w 720"/>
                <a:gd name="T67" fmla="*/ 29 h 490"/>
                <a:gd name="T68" fmla="*/ 351 w 720"/>
                <a:gd name="T69" fmla="*/ 38 h 490"/>
                <a:gd name="T70" fmla="*/ 177 w 720"/>
                <a:gd name="T71" fmla="*/ 114 h 490"/>
                <a:gd name="T72" fmla="*/ 166 w 720"/>
                <a:gd name="T73" fmla="*/ 120 h 490"/>
                <a:gd name="T74" fmla="*/ 145 w 720"/>
                <a:gd name="T75" fmla="*/ 129 h 490"/>
                <a:gd name="T76" fmla="*/ 137 w 720"/>
                <a:gd name="T77" fmla="*/ 132 h 490"/>
                <a:gd name="T78" fmla="*/ 108 w 720"/>
                <a:gd name="T79" fmla="*/ 144 h 490"/>
                <a:gd name="T80" fmla="*/ 79 w 720"/>
                <a:gd name="T81" fmla="*/ 157 h 490"/>
                <a:gd name="T82" fmla="*/ 61 w 720"/>
                <a:gd name="T83" fmla="*/ 171 h 490"/>
                <a:gd name="T84" fmla="*/ 55 w 720"/>
                <a:gd name="T85" fmla="*/ 221 h 490"/>
                <a:gd name="T86" fmla="*/ 55 w 720"/>
                <a:gd name="T87" fmla="*/ 382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20" h="490">
                  <a:moveTo>
                    <a:pt x="55" y="382"/>
                  </a:moveTo>
                  <a:lnTo>
                    <a:pt x="54" y="389"/>
                  </a:lnTo>
                  <a:lnTo>
                    <a:pt x="52" y="395"/>
                  </a:lnTo>
                  <a:lnTo>
                    <a:pt x="47" y="401"/>
                  </a:lnTo>
                  <a:lnTo>
                    <a:pt x="41" y="405"/>
                  </a:lnTo>
                  <a:lnTo>
                    <a:pt x="37" y="409"/>
                  </a:lnTo>
                  <a:lnTo>
                    <a:pt x="26" y="414"/>
                  </a:lnTo>
                  <a:lnTo>
                    <a:pt x="14" y="421"/>
                  </a:lnTo>
                  <a:lnTo>
                    <a:pt x="10" y="425"/>
                  </a:lnTo>
                  <a:lnTo>
                    <a:pt x="4" y="429"/>
                  </a:lnTo>
                  <a:lnTo>
                    <a:pt x="1" y="434"/>
                  </a:lnTo>
                  <a:lnTo>
                    <a:pt x="0" y="437"/>
                  </a:lnTo>
                  <a:lnTo>
                    <a:pt x="0" y="440"/>
                  </a:lnTo>
                  <a:lnTo>
                    <a:pt x="1" y="444"/>
                  </a:lnTo>
                  <a:lnTo>
                    <a:pt x="3" y="446"/>
                  </a:lnTo>
                  <a:lnTo>
                    <a:pt x="8" y="449"/>
                  </a:lnTo>
                  <a:lnTo>
                    <a:pt x="14" y="450"/>
                  </a:lnTo>
                  <a:lnTo>
                    <a:pt x="254" y="489"/>
                  </a:lnTo>
                  <a:lnTo>
                    <a:pt x="258" y="490"/>
                  </a:lnTo>
                  <a:lnTo>
                    <a:pt x="264" y="490"/>
                  </a:lnTo>
                  <a:lnTo>
                    <a:pt x="269" y="489"/>
                  </a:lnTo>
                  <a:lnTo>
                    <a:pt x="275" y="489"/>
                  </a:lnTo>
                  <a:lnTo>
                    <a:pt x="281" y="488"/>
                  </a:lnTo>
                  <a:lnTo>
                    <a:pt x="286" y="485"/>
                  </a:lnTo>
                  <a:lnTo>
                    <a:pt x="291" y="484"/>
                  </a:lnTo>
                  <a:lnTo>
                    <a:pt x="295" y="482"/>
                  </a:lnTo>
                  <a:lnTo>
                    <a:pt x="300" y="480"/>
                  </a:lnTo>
                  <a:lnTo>
                    <a:pt x="312" y="473"/>
                  </a:lnTo>
                  <a:lnTo>
                    <a:pt x="333" y="463"/>
                  </a:lnTo>
                  <a:lnTo>
                    <a:pt x="359" y="448"/>
                  </a:lnTo>
                  <a:lnTo>
                    <a:pt x="389" y="432"/>
                  </a:lnTo>
                  <a:lnTo>
                    <a:pt x="423" y="414"/>
                  </a:lnTo>
                  <a:lnTo>
                    <a:pt x="460" y="395"/>
                  </a:lnTo>
                  <a:lnTo>
                    <a:pt x="497" y="375"/>
                  </a:lnTo>
                  <a:lnTo>
                    <a:pt x="535" y="356"/>
                  </a:lnTo>
                  <a:lnTo>
                    <a:pt x="572" y="337"/>
                  </a:lnTo>
                  <a:lnTo>
                    <a:pt x="606" y="319"/>
                  </a:lnTo>
                  <a:lnTo>
                    <a:pt x="636" y="303"/>
                  </a:lnTo>
                  <a:lnTo>
                    <a:pt x="662" y="288"/>
                  </a:lnTo>
                  <a:lnTo>
                    <a:pt x="683" y="278"/>
                  </a:lnTo>
                  <a:lnTo>
                    <a:pt x="695" y="272"/>
                  </a:lnTo>
                  <a:lnTo>
                    <a:pt x="700" y="269"/>
                  </a:lnTo>
                  <a:lnTo>
                    <a:pt x="709" y="263"/>
                  </a:lnTo>
                  <a:lnTo>
                    <a:pt x="715" y="254"/>
                  </a:lnTo>
                  <a:lnTo>
                    <a:pt x="719" y="243"/>
                  </a:lnTo>
                  <a:lnTo>
                    <a:pt x="720" y="233"/>
                  </a:lnTo>
                  <a:lnTo>
                    <a:pt x="720" y="230"/>
                  </a:lnTo>
                  <a:lnTo>
                    <a:pt x="720" y="224"/>
                  </a:lnTo>
                  <a:lnTo>
                    <a:pt x="720" y="218"/>
                  </a:lnTo>
                  <a:lnTo>
                    <a:pt x="720" y="215"/>
                  </a:lnTo>
                  <a:lnTo>
                    <a:pt x="718" y="205"/>
                  </a:lnTo>
                  <a:lnTo>
                    <a:pt x="712" y="196"/>
                  </a:lnTo>
                  <a:lnTo>
                    <a:pt x="704" y="189"/>
                  </a:lnTo>
                  <a:lnTo>
                    <a:pt x="694" y="186"/>
                  </a:lnTo>
                  <a:lnTo>
                    <a:pt x="692" y="186"/>
                  </a:lnTo>
                  <a:lnTo>
                    <a:pt x="686" y="185"/>
                  </a:lnTo>
                  <a:lnTo>
                    <a:pt x="677" y="183"/>
                  </a:lnTo>
                  <a:lnTo>
                    <a:pt x="668" y="182"/>
                  </a:lnTo>
                  <a:lnTo>
                    <a:pt x="658" y="180"/>
                  </a:lnTo>
                  <a:lnTo>
                    <a:pt x="649" y="178"/>
                  </a:lnTo>
                  <a:lnTo>
                    <a:pt x="643" y="177"/>
                  </a:lnTo>
                  <a:lnTo>
                    <a:pt x="641" y="177"/>
                  </a:lnTo>
                  <a:lnTo>
                    <a:pt x="634" y="175"/>
                  </a:lnTo>
                  <a:lnTo>
                    <a:pt x="627" y="170"/>
                  </a:lnTo>
                  <a:lnTo>
                    <a:pt x="622" y="166"/>
                  </a:lnTo>
                  <a:lnTo>
                    <a:pt x="617" y="160"/>
                  </a:lnTo>
                  <a:lnTo>
                    <a:pt x="614" y="155"/>
                  </a:lnTo>
                  <a:lnTo>
                    <a:pt x="607" y="141"/>
                  </a:lnTo>
                  <a:lnTo>
                    <a:pt x="596" y="122"/>
                  </a:lnTo>
                  <a:lnTo>
                    <a:pt x="583" y="98"/>
                  </a:lnTo>
                  <a:lnTo>
                    <a:pt x="571" y="76"/>
                  </a:lnTo>
                  <a:lnTo>
                    <a:pt x="560" y="57"/>
                  </a:lnTo>
                  <a:lnTo>
                    <a:pt x="553" y="43"/>
                  </a:lnTo>
                  <a:lnTo>
                    <a:pt x="549" y="38"/>
                  </a:lnTo>
                  <a:lnTo>
                    <a:pt x="546" y="33"/>
                  </a:lnTo>
                  <a:lnTo>
                    <a:pt x="543" y="30"/>
                  </a:lnTo>
                  <a:lnTo>
                    <a:pt x="539" y="25"/>
                  </a:lnTo>
                  <a:lnTo>
                    <a:pt x="535" y="22"/>
                  </a:lnTo>
                  <a:lnTo>
                    <a:pt x="530" y="18"/>
                  </a:lnTo>
                  <a:lnTo>
                    <a:pt x="525" y="16"/>
                  </a:lnTo>
                  <a:lnTo>
                    <a:pt x="520" y="14"/>
                  </a:lnTo>
                  <a:lnTo>
                    <a:pt x="516" y="13"/>
                  </a:lnTo>
                  <a:lnTo>
                    <a:pt x="513" y="13"/>
                  </a:lnTo>
                  <a:lnTo>
                    <a:pt x="508" y="11"/>
                  </a:lnTo>
                  <a:lnTo>
                    <a:pt x="500" y="9"/>
                  </a:lnTo>
                  <a:lnTo>
                    <a:pt x="492" y="7"/>
                  </a:lnTo>
                  <a:lnTo>
                    <a:pt x="483" y="5"/>
                  </a:lnTo>
                  <a:lnTo>
                    <a:pt x="475" y="4"/>
                  </a:lnTo>
                  <a:lnTo>
                    <a:pt x="469" y="2"/>
                  </a:lnTo>
                  <a:lnTo>
                    <a:pt x="467" y="2"/>
                  </a:lnTo>
                  <a:lnTo>
                    <a:pt x="462" y="0"/>
                  </a:lnTo>
                  <a:lnTo>
                    <a:pt x="457" y="0"/>
                  </a:lnTo>
                  <a:lnTo>
                    <a:pt x="452" y="0"/>
                  </a:lnTo>
                  <a:lnTo>
                    <a:pt x="447" y="0"/>
                  </a:lnTo>
                  <a:lnTo>
                    <a:pt x="440" y="2"/>
                  </a:lnTo>
                  <a:lnTo>
                    <a:pt x="435" y="2"/>
                  </a:lnTo>
                  <a:lnTo>
                    <a:pt x="430" y="4"/>
                  </a:lnTo>
                  <a:lnTo>
                    <a:pt x="425" y="5"/>
                  </a:lnTo>
                  <a:lnTo>
                    <a:pt x="382" y="24"/>
                  </a:lnTo>
                  <a:lnTo>
                    <a:pt x="381" y="25"/>
                  </a:lnTo>
                  <a:lnTo>
                    <a:pt x="377" y="26"/>
                  </a:lnTo>
                  <a:lnTo>
                    <a:pt x="371" y="29"/>
                  </a:lnTo>
                  <a:lnTo>
                    <a:pt x="364" y="32"/>
                  </a:lnTo>
                  <a:lnTo>
                    <a:pt x="356" y="35"/>
                  </a:lnTo>
                  <a:lnTo>
                    <a:pt x="351" y="38"/>
                  </a:lnTo>
                  <a:lnTo>
                    <a:pt x="346" y="39"/>
                  </a:lnTo>
                  <a:lnTo>
                    <a:pt x="345" y="40"/>
                  </a:lnTo>
                  <a:lnTo>
                    <a:pt x="177" y="114"/>
                  </a:lnTo>
                  <a:lnTo>
                    <a:pt x="176" y="115"/>
                  </a:lnTo>
                  <a:lnTo>
                    <a:pt x="171" y="116"/>
                  </a:lnTo>
                  <a:lnTo>
                    <a:pt x="166" y="120"/>
                  </a:lnTo>
                  <a:lnTo>
                    <a:pt x="159" y="122"/>
                  </a:lnTo>
                  <a:lnTo>
                    <a:pt x="151" y="125"/>
                  </a:lnTo>
                  <a:lnTo>
                    <a:pt x="145" y="129"/>
                  </a:lnTo>
                  <a:lnTo>
                    <a:pt x="141" y="130"/>
                  </a:lnTo>
                  <a:lnTo>
                    <a:pt x="140" y="131"/>
                  </a:lnTo>
                  <a:lnTo>
                    <a:pt x="137" y="132"/>
                  </a:lnTo>
                  <a:lnTo>
                    <a:pt x="129" y="135"/>
                  </a:lnTo>
                  <a:lnTo>
                    <a:pt x="119" y="140"/>
                  </a:lnTo>
                  <a:lnTo>
                    <a:pt x="108" y="144"/>
                  </a:lnTo>
                  <a:lnTo>
                    <a:pt x="97" y="149"/>
                  </a:lnTo>
                  <a:lnTo>
                    <a:pt x="87" y="153"/>
                  </a:lnTo>
                  <a:lnTo>
                    <a:pt x="79" y="157"/>
                  </a:lnTo>
                  <a:lnTo>
                    <a:pt x="76" y="158"/>
                  </a:lnTo>
                  <a:lnTo>
                    <a:pt x="67" y="164"/>
                  </a:lnTo>
                  <a:lnTo>
                    <a:pt x="61" y="171"/>
                  </a:lnTo>
                  <a:lnTo>
                    <a:pt x="56" y="182"/>
                  </a:lnTo>
                  <a:lnTo>
                    <a:pt x="55" y="192"/>
                  </a:lnTo>
                  <a:lnTo>
                    <a:pt x="55" y="221"/>
                  </a:lnTo>
                  <a:lnTo>
                    <a:pt x="55" y="286"/>
                  </a:lnTo>
                  <a:lnTo>
                    <a:pt x="55" y="353"/>
                  </a:lnTo>
                  <a:lnTo>
                    <a:pt x="55" y="3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13" name="Freeform 229">
              <a:extLst>
                <a:ext uri="{FF2B5EF4-FFF2-40B4-BE49-F238E27FC236}">
                  <a16:creationId xmlns:a16="http://schemas.microsoft.com/office/drawing/2014/main" id="{A1567386-0715-4A27-ECAD-049545571865}"/>
                </a:ext>
              </a:extLst>
            </p:cNvPr>
            <p:cNvSpPr>
              <a:spLocks/>
            </p:cNvSpPr>
            <p:nvPr/>
          </p:nvSpPr>
          <p:spPr bwMode="auto">
            <a:xfrm>
              <a:off x="1173" y="3575"/>
              <a:ext cx="118" cy="79"/>
            </a:xfrm>
            <a:custGeom>
              <a:avLst/>
              <a:gdLst>
                <a:gd name="T0" fmla="*/ 55 w 705"/>
                <a:gd name="T1" fmla="*/ 177 h 475"/>
                <a:gd name="T2" fmla="*/ 65 w 705"/>
                <a:gd name="T3" fmla="*/ 162 h 475"/>
                <a:gd name="T4" fmla="*/ 135 w 705"/>
                <a:gd name="T5" fmla="*/ 130 h 475"/>
                <a:gd name="T6" fmla="*/ 144 w 705"/>
                <a:gd name="T7" fmla="*/ 126 h 475"/>
                <a:gd name="T8" fmla="*/ 153 w 705"/>
                <a:gd name="T9" fmla="*/ 122 h 475"/>
                <a:gd name="T10" fmla="*/ 162 w 705"/>
                <a:gd name="T11" fmla="*/ 117 h 475"/>
                <a:gd name="T12" fmla="*/ 171 w 705"/>
                <a:gd name="T13" fmla="*/ 114 h 475"/>
                <a:gd name="T14" fmla="*/ 345 w 705"/>
                <a:gd name="T15" fmla="*/ 37 h 475"/>
                <a:gd name="T16" fmla="*/ 354 w 705"/>
                <a:gd name="T17" fmla="*/ 34 h 475"/>
                <a:gd name="T18" fmla="*/ 363 w 705"/>
                <a:gd name="T19" fmla="*/ 29 h 475"/>
                <a:gd name="T20" fmla="*/ 372 w 705"/>
                <a:gd name="T21" fmla="*/ 26 h 475"/>
                <a:gd name="T22" fmla="*/ 421 w 705"/>
                <a:gd name="T23" fmla="*/ 5 h 475"/>
                <a:gd name="T24" fmla="*/ 430 w 705"/>
                <a:gd name="T25" fmla="*/ 2 h 475"/>
                <a:gd name="T26" fmla="*/ 440 w 705"/>
                <a:gd name="T27" fmla="*/ 0 h 475"/>
                <a:gd name="T28" fmla="*/ 449 w 705"/>
                <a:gd name="T29" fmla="*/ 0 h 475"/>
                <a:gd name="T30" fmla="*/ 458 w 705"/>
                <a:gd name="T31" fmla="*/ 1 h 475"/>
                <a:gd name="T32" fmla="*/ 514 w 705"/>
                <a:gd name="T33" fmla="*/ 16 h 475"/>
                <a:gd name="T34" fmla="*/ 529 w 705"/>
                <a:gd name="T35" fmla="*/ 27 h 475"/>
                <a:gd name="T36" fmla="*/ 602 w 705"/>
                <a:gd name="T37" fmla="*/ 157 h 475"/>
                <a:gd name="T38" fmla="*/ 616 w 705"/>
                <a:gd name="T39" fmla="*/ 169 h 475"/>
                <a:gd name="T40" fmla="*/ 632 w 705"/>
                <a:gd name="T41" fmla="*/ 177 h 475"/>
                <a:gd name="T42" fmla="*/ 693 w 705"/>
                <a:gd name="T43" fmla="*/ 189 h 475"/>
                <a:gd name="T44" fmla="*/ 704 w 705"/>
                <a:gd name="T45" fmla="*/ 200 h 475"/>
                <a:gd name="T46" fmla="*/ 705 w 705"/>
                <a:gd name="T47" fmla="*/ 226 h 475"/>
                <a:gd name="T48" fmla="*/ 701 w 705"/>
                <a:gd name="T49" fmla="*/ 243 h 475"/>
                <a:gd name="T50" fmla="*/ 688 w 705"/>
                <a:gd name="T51" fmla="*/ 256 h 475"/>
                <a:gd name="T52" fmla="*/ 280 w 705"/>
                <a:gd name="T53" fmla="*/ 470 h 475"/>
                <a:gd name="T54" fmla="*/ 270 w 705"/>
                <a:gd name="T55" fmla="*/ 474 h 475"/>
                <a:gd name="T56" fmla="*/ 260 w 705"/>
                <a:gd name="T57" fmla="*/ 475 h 475"/>
                <a:gd name="T58" fmla="*/ 251 w 705"/>
                <a:gd name="T59" fmla="*/ 475 h 475"/>
                <a:gd name="T60" fmla="*/ 7 w 705"/>
                <a:gd name="T61" fmla="*/ 437 h 475"/>
                <a:gd name="T62" fmla="*/ 0 w 705"/>
                <a:gd name="T63" fmla="*/ 431 h 475"/>
                <a:gd name="T64" fmla="*/ 5 w 705"/>
                <a:gd name="T65" fmla="*/ 423 h 475"/>
                <a:gd name="T66" fmla="*/ 44 w 705"/>
                <a:gd name="T67" fmla="*/ 400 h 475"/>
                <a:gd name="T68" fmla="*/ 53 w 705"/>
                <a:gd name="T69" fmla="*/ 384 h 475"/>
                <a:gd name="T70" fmla="*/ 54 w 705"/>
                <a:gd name="T71" fmla="*/ 185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05" h="475">
                  <a:moveTo>
                    <a:pt x="54" y="185"/>
                  </a:moveTo>
                  <a:lnTo>
                    <a:pt x="55" y="177"/>
                  </a:lnTo>
                  <a:lnTo>
                    <a:pt x="59" y="169"/>
                  </a:lnTo>
                  <a:lnTo>
                    <a:pt x="65" y="162"/>
                  </a:lnTo>
                  <a:lnTo>
                    <a:pt x="72" y="158"/>
                  </a:lnTo>
                  <a:lnTo>
                    <a:pt x="135" y="130"/>
                  </a:lnTo>
                  <a:lnTo>
                    <a:pt x="140" y="127"/>
                  </a:lnTo>
                  <a:lnTo>
                    <a:pt x="144" y="126"/>
                  </a:lnTo>
                  <a:lnTo>
                    <a:pt x="149" y="124"/>
                  </a:lnTo>
                  <a:lnTo>
                    <a:pt x="153" y="122"/>
                  </a:lnTo>
                  <a:lnTo>
                    <a:pt x="158" y="119"/>
                  </a:lnTo>
                  <a:lnTo>
                    <a:pt x="162" y="117"/>
                  </a:lnTo>
                  <a:lnTo>
                    <a:pt x="167" y="116"/>
                  </a:lnTo>
                  <a:lnTo>
                    <a:pt x="171" y="114"/>
                  </a:lnTo>
                  <a:lnTo>
                    <a:pt x="340" y="40"/>
                  </a:lnTo>
                  <a:lnTo>
                    <a:pt x="345" y="37"/>
                  </a:lnTo>
                  <a:lnTo>
                    <a:pt x="350" y="36"/>
                  </a:lnTo>
                  <a:lnTo>
                    <a:pt x="354" y="34"/>
                  </a:lnTo>
                  <a:lnTo>
                    <a:pt x="359" y="32"/>
                  </a:lnTo>
                  <a:lnTo>
                    <a:pt x="363" y="29"/>
                  </a:lnTo>
                  <a:lnTo>
                    <a:pt x="368" y="27"/>
                  </a:lnTo>
                  <a:lnTo>
                    <a:pt x="372" y="26"/>
                  </a:lnTo>
                  <a:lnTo>
                    <a:pt x="377" y="24"/>
                  </a:lnTo>
                  <a:lnTo>
                    <a:pt x="421" y="5"/>
                  </a:lnTo>
                  <a:lnTo>
                    <a:pt x="425" y="4"/>
                  </a:lnTo>
                  <a:lnTo>
                    <a:pt x="430" y="2"/>
                  </a:lnTo>
                  <a:lnTo>
                    <a:pt x="434" y="1"/>
                  </a:lnTo>
                  <a:lnTo>
                    <a:pt x="440" y="0"/>
                  </a:lnTo>
                  <a:lnTo>
                    <a:pt x="444" y="0"/>
                  </a:lnTo>
                  <a:lnTo>
                    <a:pt x="449" y="0"/>
                  </a:lnTo>
                  <a:lnTo>
                    <a:pt x="453" y="0"/>
                  </a:lnTo>
                  <a:lnTo>
                    <a:pt x="458" y="1"/>
                  </a:lnTo>
                  <a:lnTo>
                    <a:pt x="506" y="13"/>
                  </a:lnTo>
                  <a:lnTo>
                    <a:pt x="514" y="16"/>
                  </a:lnTo>
                  <a:lnTo>
                    <a:pt x="522" y="20"/>
                  </a:lnTo>
                  <a:lnTo>
                    <a:pt x="529" y="27"/>
                  </a:lnTo>
                  <a:lnTo>
                    <a:pt x="535" y="34"/>
                  </a:lnTo>
                  <a:lnTo>
                    <a:pt x="602" y="157"/>
                  </a:lnTo>
                  <a:lnTo>
                    <a:pt x="608" y="163"/>
                  </a:lnTo>
                  <a:lnTo>
                    <a:pt x="616" y="169"/>
                  </a:lnTo>
                  <a:lnTo>
                    <a:pt x="624" y="173"/>
                  </a:lnTo>
                  <a:lnTo>
                    <a:pt x="632" y="177"/>
                  </a:lnTo>
                  <a:lnTo>
                    <a:pt x="685" y="186"/>
                  </a:lnTo>
                  <a:lnTo>
                    <a:pt x="693" y="189"/>
                  </a:lnTo>
                  <a:lnTo>
                    <a:pt x="699" y="194"/>
                  </a:lnTo>
                  <a:lnTo>
                    <a:pt x="704" y="200"/>
                  </a:lnTo>
                  <a:lnTo>
                    <a:pt x="705" y="208"/>
                  </a:lnTo>
                  <a:lnTo>
                    <a:pt x="705" y="226"/>
                  </a:lnTo>
                  <a:lnTo>
                    <a:pt x="704" y="235"/>
                  </a:lnTo>
                  <a:lnTo>
                    <a:pt x="701" y="243"/>
                  </a:lnTo>
                  <a:lnTo>
                    <a:pt x="695" y="251"/>
                  </a:lnTo>
                  <a:lnTo>
                    <a:pt x="688" y="256"/>
                  </a:lnTo>
                  <a:lnTo>
                    <a:pt x="284" y="469"/>
                  </a:lnTo>
                  <a:lnTo>
                    <a:pt x="280" y="470"/>
                  </a:lnTo>
                  <a:lnTo>
                    <a:pt x="275" y="473"/>
                  </a:lnTo>
                  <a:lnTo>
                    <a:pt x="270" y="474"/>
                  </a:lnTo>
                  <a:lnTo>
                    <a:pt x="266" y="474"/>
                  </a:lnTo>
                  <a:lnTo>
                    <a:pt x="260" y="475"/>
                  </a:lnTo>
                  <a:lnTo>
                    <a:pt x="256" y="475"/>
                  </a:lnTo>
                  <a:lnTo>
                    <a:pt x="251" y="475"/>
                  </a:lnTo>
                  <a:lnTo>
                    <a:pt x="247" y="475"/>
                  </a:lnTo>
                  <a:lnTo>
                    <a:pt x="7" y="437"/>
                  </a:lnTo>
                  <a:lnTo>
                    <a:pt x="2" y="434"/>
                  </a:lnTo>
                  <a:lnTo>
                    <a:pt x="0" y="431"/>
                  </a:lnTo>
                  <a:lnTo>
                    <a:pt x="1" y="428"/>
                  </a:lnTo>
                  <a:lnTo>
                    <a:pt x="5" y="423"/>
                  </a:lnTo>
                  <a:lnTo>
                    <a:pt x="37" y="405"/>
                  </a:lnTo>
                  <a:lnTo>
                    <a:pt x="44" y="400"/>
                  </a:lnTo>
                  <a:lnTo>
                    <a:pt x="49" y="392"/>
                  </a:lnTo>
                  <a:lnTo>
                    <a:pt x="53" y="384"/>
                  </a:lnTo>
                  <a:lnTo>
                    <a:pt x="54" y="375"/>
                  </a:lnTo>
                  <a:lnTo>
                    <a:pt x="54" y="185"/>
                  </a:lnTo>
                  <a:close/>
                </a:path>
              </a:pathLst>
            </a:custGeom>
            <a:solidFill>
              <a:srgbClr val="B5B5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14" name="Freeform 230">
              <a:extLst>
                <a:ext uri="{FF2B5EF4-FFF2-40B4-BE49-F238E27FC236}">
                  <a16:creationId xmlns:a16="http://schemas.microsoft.com/office/drawing/2014/main" id="{4EAA23E9-E85A-071D-4BE1-E27B10DE6E99}"/>
                </a:ext>
              </a:extLst>
            </p:cNvPr>
            <p:cNvSpPr>
              <a:spLocks/>
            </p:cNvSpPr>
            <p:nvPr/>
          </p:nvSpPr>
          <p:spPr bwMode="auto">
            <a:xfrm>
              <a:off x="1173" y="3604"/>
              <a:ext cx="44" cy="50"/>
            </a:xfrm>
            <a:custGeom>
              <a:avLst/>
              <a:gdLst>
                <a:gd name="T0" fmla="*/ 54 w 265"/>
                <a:gd name="T1" fmla="*/ 15 h 305"/>
                <a:gd name="T2" fmla="*/ 55 w 265"/>
                <a:gd name="T3" fmla="*/ 8 h 305"/>
                <a:gd name="T4" fmla="*/ 59 w 265"/>
                <a:gd name="T5" fmla="*/ 2 h 305"/>
                <a:gd name="T6" fmla="*/ 65 w 265"/>
                <a:gd name="T7" fmla="*/ 0 h 305"/>
                <a:gd name="T8" fmla="*/ 73 w 265"/>
                <a:gd name="T9" fmla="*/ 0 h 305"/>
                <a:gd name="T10" fmla="*/ 129 w 265"/>
                <a:gd name="T11" fmla="*/ 16 h 305"/>
                <a:gd name="T12" fmla="*/ 137 w 265"/>
                <a:gd name="T13" fmla="*/ 19 h 305"/>
                <a:gd name="T14" fmla="*/ 144 w 265"/>
                <a:gd name="T15" fmla="*/ 25 h 305"/>
                <a:gd name="T16" fmla="*/ 151 w 265"/>
                <a:gd name="T17" fmla="*/ 32 h 305"/>
                <a:gd name="T18" fmla="*/ 154 w 265"/>
                <a:gd name="T19" fmla="*/ 39 h 305"/>
                <a:gd name="T20" fmla="*/ 195 w 265"/>
                <a:gd name="T21" fmla="*/ 190 h 305"/>
                <a:gd name="T22" fmla="*/ 198 w 265"/>
                <a:gd name="T23" fmla="*/ 199 h 305"/>
                <a:gd name="T24" fmla="*/ 203 w 265"/>
                <a:gd name="T25" fmla="*/ 207 h 305"/>
                <a:gd name="T26" fmla="*/ 210 w 265"/>
                <a:gd name="T27" fmla="*/ 214 h 305"/>
                <a:gd name="T28" fmla="*/ 217 w 265"/>
                <a:gd name="T29" fmla="*/ 218 h 305"/>
                <a:gd name="T30" fmla="*/ 245 w 265"/>
                <a:gd name="T31" fmla="*/ 233 h 305"/>
                <a:gd name="T32" fmla="*/ 251 w 265"/>
                <a:gd name="T33" fmla="*/ 237 h 305"/>
                <a:gd name="T34" fmla="*/ 257 w 265"/>
                <a:gd name="T35" fmla="*/ 245 h 305"/>
                <a:gd name="T36" fmla="*/ 261 w 265"/>
                <a:gd name="T37" fmla="*/ 253 h 305"/>
                <a:gd name="T38" fmla="*/ 263 w 265"/>
                <a:gd name="T39" fmla="*/ 262 h 305"/>
                <a:gd name="T40" fmla="*/ 265 w 265"/>
                <a:gd name="T41" fmla="*/ 288 h 305"/>
                <a:gd name="T42" fmla="*/ 264 w 265"/>
                <a:gd name="T43" fmla="*/ 296 h 305"/>
                <a:gd name="T44" fmla="*/ 260 w 265"/>
                <a:gd name="T45" fmla="*/ 302 h 305"/>
                <a:gd name="T46" fmla="*/ 254 w 265"/>
                <a:gd name="T47" fmla="*/ 304 h 305"/>
                <a:gd name="T48" fmla="*/ 247 w 265"/>
                <a:gd name="T49" fmla="*/ 305 h 305"/>
                <a:gd name="T50" fmla="*/ 7 w 265"/>
                <a:gd name="T51" fmla="*/ 267 h 305"/>
                <a:gd name="T52" fmla="*/ 2 w 265"/>
                <a:gd name="T53" fmla="*/ 264 h 305"/>
                <a:gd name="T54" fmla="*/ 0 w 265"/>
                <a:gd name="T55" fmla="*/ 261 h 305"/>
                <a:gd name="T56" fmla="*/ 1 w 265"/>
                <a:gd name="T57" fmla="*/ 258 h 305"/>
                <a:gd name="T58" fmla="*/ 5 w 265"/>
                <a:gd name="T59" fmla="*/ 253 h 305"/>
                <a:gd name="T60" fmla="*/ 37 w 265"/>
                <a:gd name="T61" fmla="*/ 235 h 305"/>
                <a:gd name="T62" fmla="*/ 44 w 265"/>
                <a:gd name="T63" fmla="*/ 230 h 305"/>
                <a:gd name="T64" fmla="*/ 49 w 265"/>
                <a:gd name="T65" fmla="*/ 222 h 305"/>
                <a:gd name="T66" fmla="*/ 53 w 265"/>
                <a:gd name="T67" fmla="*/ 214 h 305"/>
                <a:gd name="T68" fmla="*/ 54 w 265"/>
                <a:gd name="T69" fmla="*/ 205 h 305"/>
                <a:gd name="T70" fmla="*/ 54 w 265"/>
                <a:gd name="T71" fmla="*/ 15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5" h="305">
                  <a:moveTo>
                    <a:pt x="54" y="15"/>
                  </a:moveTo>
                  <a:lnTo>
                    <a:pt x="55" y="8"/>
                  </a:lnTo>
                  <a:lnTo>
                    <a:pt x="59" y="2"/>
                  </a:lnTo>
                  <a:lnTo>
                    <a:pt x="65" y="0"/>
                  </a:lnTo>
                  <a:lnTo>
                    <a:pt x="73" y="0"/>
                  </a:lnTo>
                  <a:lnTo>
                    <a:pt x="129" y="16"/>
                  </a:lnTo>
                  <a:lnTo>
                    <a:pt x="137" y="19"/>
                  </a:lnTo>
                  <a:lnTo>
                    <a:pt x="144" y="25"/>
                  </a:lnTo>
                  <a:lnTo>
                    <a:pt x="151" y="32"/>
                  </a:lnTo>
                  <a:lnTo>
                    <a:pt x="154" y="39"/>
                  </a:lnTo>
                  <a:lnTo>
                    <a:pt x="195" y="190"/>
                  </a:lnTo>
                  <a:lnTo>
                    <a:pt x="198" y="199"/>
                  </a:lnTo>
                  <a:lnTo>
                    <a:pt x="203" y="207"/>
                  </a:lnTo>
                  <a:lnTo>
                    <a:pt x="210" y="214"/>
                  </a:lnTo>
                  <a:lnTo>
                    <a:pt x="217" y="218"/>
                  </a:lnTo>
                  <a:lnTo>
                    <a:pt x="245" y="233"/>
                  </a:lnTo>
                  <a:lnTo>
                    <a:pt x="251" y="237"/>
                  </a:lnTo>
                  <a:lnTo>
                    <a:pt x="257" y="245"/>
                  </a:lnTo>
                  <a:lnTo>
                    <a:pt x="261" y="253"/>
                  </a:lnTo>
                  <a:lnTo>
                    <a:pt x="263" y="262"/>
                  </a:lnTo>
                  <a:lnTo>
                    <a:pt x="265" y="288"/>
                  </a:lnTo>
                  <a:lnTo>
                    <a:pt x="264" y="296"/>
                  </a:lnTo>
                  <a:lnTo>
                    <a:pt x="260" y="302"/>
                  </a:lnTo>
                  <a:lnTo>
                    <a:pt x="254" y="304"/>
                  </a:lnTo>
                  <a:lnTo>
                    <a:pt x="247" y="305"/>
                  </a:lnTo>
                  <a:lnTo>
                    <a:pt x="7" y="267"/>
                  </a:lnTo>
                  <a:lnTo>
                    <a:pt x="2" y="264"/>
                  </a:lnTo>
                  <a:lnTo>
                    <a:pt x="0" y="261"/>
                  </a:lnTo>
                  <a:lnTo>
                    <a:pt x="1" y="258"/>
                  </a:lnTo>
                  <a:lnTo>
                    <a:pt x="5" y="253"/>
                  </a:lnTo>
                  <a:lnTo>
                    <a:pt x="37" y="235"/>
                  </a:lnTo>
                  <a:lnTo>
                    <a:pt x="44" y="230"/>
                  </a:lnTo>
                  <a:lnTo>
                    <a:pt x="49" y="222"/>
                  </a:lnTo>
                  <a:lnTo>
                    <a:pt x="53" y="214"/>
                  </a:lnTo>
                  <a:lnTo>
                    <a:pt x="54" y="205"/>
                  </a:lnTo>
                  <a:lnTo>
                    <a:pt x="54" y="15"/>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15" name="Freeform 231">
              <a:extLst>
                <a:ext uri="{FF2B5EF4-FFF2-40B4-BE49-F238E27FC236}">
                  <a16:creationId xmlns:a16="http://schemas.microsoft.com/office/drawing/2014/main" id="{CAE9A25B-3B6C-5C63-9333-8DEB8C4966E0}"/>
                </a:ext>
              </a:extLst>
            </p:cNvPr>
            <p:cNvSpPr>
              <a:spLocks/>
            </p:cNvSpPr>
            <p:nvPr/>
          </p:nvSpPr>
          <p:spPr bwMode="auto">
            <a:xfrm>
              <a:off x="1217" y="3608"/>
              <a:ext cx="74" cy="46"/>
            </a:xfrm>
            <a:custGeom>
              <a:avLst/>
              <a:gdLst>
                <a:gd name="T0" fmla="*/ 0 w 442"/>
                <a:gd name="T1" fmla="*/ 236 h 276"/>
                <a:gd name="T2" fmla="*/ 1 w 442"/>
                <a:gd name="T3" fmla="*/ 227 h 276"/>
                <a:gd name="T4" fmla="*/ 4 w 442"/>
                <a:gd name="T5" fmla="*/ 219 h 276"/>
                <a:gd name="T6" fmla="*/ 10 w 442"/>
                <a:gd name="T7" fmla="*/ 213 h 276"/>
                <a:gd name="T8" fmla="*/ 17 w 442"/>
                <a:gd name="T9" fmla="*/ 207 h 276"/>
                <a:gd name="T10" fmla="*/ 424 w 442"/>
                <a:gd name="T11" fmla="*/ 2 h 276"/>
                <a:gd name="T12" fmla="*/ 431 w 442"/>
                <a:gd name="T13" fmla="*/ 0 h 276"/>
                <a:gd name="T14" fmla="*/ 436 w 442"/>
                <a:gd name="T15" fmla="*/ 1 h 276"/>
                <a:gd name="T16" fmla="*/ 441 w 442"/>
                <a:gd name="T17" fmla="*/ 6 h 276"/>
                <a:gd name="T18" fmla="*/ 442 w 442"/>
                <a:gd name="T19" fmla="*/ 12 h 276"/>
                <a:gd name="T20" fmla="*/ 442 w 442"/>
                <a:gd name="T21" fmla="*/ 30 h 276"/>
                <a:gd name="T22" fmla="*/ 441 w 442"/>
                <a:gd name="T23" fmla="*/ 39 h 276"/>
                <a:gd name="T24" fmla="*/ 438 w 442"/>
                <a:gd name="T25" fmla="*/ 47 h 276"/>
                <a:gd name="T26" fmla="*/ 432 w 442"/>
                <a:gd name="T27" fmla="*/ 55 h 276"/>
                <a:gd name="T28" fmla="*/ 425 w 442"/>
                <a:gd name="T29" fmla="*/ 60 h 276"/>
                <a:gd name="T30" fmla="*/ 21 w 442"/>
                <a:gd name="T31" fmla="*/ 273 h 276"/>
                <a:gd name="T32" fmla="*/ 14 w 442"/>
                <a:gd name="T33" fmla="*/ 276 h 276"/>
                <a:gd name="T34" fmla="*/ 9 w 442"/>
                <a:gd name="T35" fmla="*/ 273 h 276"/>
                <a:gd name="T36" fmla="*/ 4 w 442"/>
                <a:gd name="T37" fmla="*/ 269 h 276"/>
                <a:gd name="T38" fmla="*/ 2 w 442"/>
                <a:gd name="T39" fmla="*/ 262 h 276"/>
                <a:gd name="T40" fmla="*/ 0 w 442"/>
                <a:gd name="T41" fmla="*/ 23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2" h="276">
                  <a:moveTo>
                    <a:pt x="0" y="236"/>
                  </a:moveTo>
                  <a:lnTo>
                    <a:pt x="1" y="227"/>
                  </a:lnTo>
                  <a:lnTo>
                    <a:pt x="4" y="219"/>
                  </a:lnTo>
                  <a:lnTo>
                    <a:pt x="10" y="213"/>
                  </a:lnTo>
                  <a:lnTo>
                    <a:pt x="17" y="207"/>
                  </a:lnTo>
                  <a:lnTo>
                    <a:pt x="424" y="2"/>
                  </a:lnTo>
                  <a:lnTo>
                    <a:pt x="431" y="0"/>
                  </a:lnTo>
                  <a:lnTo>
                    <a:pt x="436" y="1"/>
                  </a:lnTo>
                  <a:lnTo>
                    <a:pt x="441" y="6"/>
                  </a:lnTo>
                  <a:lnTo>
                    <a:pt x="442" y="12"/>
                  </a:lnTo>
                  <a:lnTo>
                    <a:pt x="442" y="30"/>
                  </a:lnTo>
                  <a:lnTo>
                    <a:pt x="441" y="39"/>
                  </a:lnTo>
                  <a:lnTo>
                    <a:pt x="438" y="47"/>
                  </a:lnTo>
                  <a:lnTo>
                    <a:pt x="432" y="55"/>
                  </a:lnTo>
                  <a:lnTo>
                    <a:pt x="425" y="60"/>
                  </a:lnTo>
                  <a:lnTo>
                    <a:pt x="21" y="273"/>
                  </a:lnTo>
                  <a:lnTo>
                    <a:pt x="14" y="276"/>
                  </a:lnTo>
                  <a:lnTo>
                    <a:pt x="9" y="273"/>
                  </a:lnTo>
                  <a:lnTo>
                    <a:pt x="4" y="269"/>
                  </a:lnTo>
                  <a:lnTo>
                    <a:pt x="2" y="262"/>
                  </a:lnTo>
                  <a:lnTo>
                    <a:pt x="0" y="23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16" name="Freeform 232">
              <a:extLst>
                <a:ext uri="{FF2B5EF4-FFF2-40B4-BE49-F238E27FC236}">
                  <a16:creationId xmlns:a16="http://schemas.microsoft.com/office/drawing/2014/main" id="{39100987-5402-18DC-790A-020D6A31D0D9}"/>
                </a:ext>
              </a:extLst>
            </p:cNvPr>
            <p:cNvSpPr>
              <a:spLocks/>
            </p:cNvSpPr>
            <p:nvPr/>
          </p:nvSpPr>
          <p:spPr bwMode="auto">
            <a:xfrm>
              <a:off x="1233" y="3575"/>
              <a:ext cx="41" cy="38"/>
            </a:xfrm>
            <a:custGeom>
              <a:avLst/>
              <a:gdLst>
                <a:gd name="T0" fmla="*/ 141 w 244"/>
                <a:gd name="T1" fmla="*/ 223 h 227"/>
                <a:gd name="T2" fmla="*/ 138 w 244"/>
                <a:gd name="T3" fmla="*/ 224 h 227"/>
                <a:gd name="T4" fmla="*/ 133 w 244"/>
                <a:gd name="T5" fmla="*/ 226 h 227"/>
                <a:gd name="T6" fmla="*/ 128 w 244"/>
                <a:gd name="T7" fmla="*/ 226 h 227"/>
                <a:gd name="T8" fmla="*/ 123 w 244"/>
                <a:gd name="T9" fmla="*/ 227 h 227"/>
                <a:gd name="T10" fmla="*/ 118 w 244"/>
                <a:gd name="T11" fmla="*/ 227 h 227"/>
                <a:gd name="T12" fmla="*/ 113 w 244"/>
                <a:gd name="T13" fmla="*/ 227 h 227"/>
                <a:gd name="T14" fmla="*/ 108 w 244"/>
                <a:gd name="T15" fmla="*/ 227 h 227"/>
                <a:gd name="T16" fmla="*/ 104 w 244"/>
                <a:gd name="T17" fmla="*/ 226 h 227"/>
                <a:gd name="T18" fmla="*/ 33 w 244"/>
                <a:gd name="T19" fmla="*/ 205 h 227"/>
                <a:gd name="T20" fmla="*/ 25 w 244"/>
                <a:gd name="T21" fmla="*/ 202 h 227"/>
                <a:gd name="T22" fmla="*/ 18 w 244"/>
                <a:gd name="T23" fmla="*/ 196 h 227"/>
                <a:gd name="T24" fmla="*/ 13 w 244"/>
                <a:gd name="T25" fmla="*/ 188 h 227"/>
                <a:gd name="T26" fmla="*/ 11 w 244"/>
                <a:gd name="T27" fmla="*/ 180 h 227"/>
                <a:gd name="T28" fmla="*/ 0 w 244"/>
                <a:gd name="T29" fmla="*/ 51 h 227"/>
                <a:gd name="T30" fmla="*/ 1 w 244"/>
                <a:gd name="T31" fmla="*/ 43 h 227"/>
                <a:gd name="T32" fmla="*/ 3 w 244"/>
                <a:gd name="T33" fmla="*/ 35 h 227"/>
                <a:gd name="T34" fmla="*/ 9 w 244"/>
                <a:gd name="T35" fmla="*/ 28 h 227"/>
                <a:gd name="T36" fmla="*/ 16 w 244"/>
                <a:gd name="T37" fmla="*/ 24 h 227"/>
                <a:gd name="T38" fmla="*/ 60 w 244"/>
                <a:gd name="T39" fmla="*/ 5 h 227"/>
                <a:gd name="T40" fmla="*/ 64 w 244"/>
                <a:gd name="T41" fmla="*/ 4 h 227"/>
                <a:gd name="T42" fmla="*/ 69 w 244"/>
                <a:gd name="T43" fmla="*/ 2 h 227"/>
                <a:gd name="T44" fmla="*/ 73 w 244"/>
                <a:gd name="T45" fmla="*/ 1 h 227"/>
                <a:gd name="T46" fmla="*/ 79 w 244"/>
                <a:gd name="T47" fmla="*/ 0 h 227"/>
                <a:gd name="T48" fmla="*/ 83 w 244"/>
                <a:gd name="T49" fmla="*/ 0 h 227"/>
                <a:gd name="T50" fmla="*/ 88 w 244"/>
                <a:gd name="T51" fmla="*/ 0 h 227"/>
                <a:gd name="T52" fmla="*/ 92 w 244"/>
                <a:gd name="T53" fmla="*/ 0 h 227"/>
                <a:gd name="T54" fmla="*/ 97 w 244"/>
                <a:gd name="T55" fmla="*/ 1 h 227"/>
                <a:gd name="T56" fmla="*/ 145 w 244"/>
                <a:gd name="T57" fmla="*/ 13 h 227"/>
                <a:gd name="T58" fmla="*/ 153 w 244"/>
                <a:gd name="T59" fmla="*/ 16 h 227"/>
                <a:gd name="T60" fmla="*/ 161 w 244"/>
                <a:gd name="T61" fmla="*/ 20 h 227"/>
                <a:gd name="T62" fmla="*/ 168 w 244"/>
                <a:gd name="T63" fmla="*/ 27 h 227"/>
                <a:gd name="T64" fmla="*/ 174 w 244"/>
                <a:gd name="T65" fmla="*/ 34 h 227"/>
                <a:gd name="T66" fmla="*/ 241 w 244"/>
                <a:gd name="T67" fmla="*/ 157 h 227"/>
                <a:gd name="T68" fmla="*/ 244 w 244"/>
                <a:gd name="T69" fmla="*/ 163 h 227"/>
                <a:gd name="T70" fmla="*/ 244 w 244"/>
                <a:gd name="T71" fmla="*/ 170 h 227"/>
                <a:gd name="T72" fmla="*/ 240 w 244"/>
                <a:gd name="T73" fmla="*/ 177 h 227"/>
                <a:gd name="T74" fmla="*/ 233 w 244"/>
                <a:gd name="T75" fmla="*/ 181 h 227"/>
                <a:gd name="T76" fmla="*/ 141 w 244"/>
                <a:gd name="T77" fmla="*/ 22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44" h="227">
                  <a:moveTo>
                    <a:pt x="141" y="223"/>
                  </a:moveTo>
                  <a:lnTo>
                    <a:pt x="138" y="224"/>
                  </a:lnTo>
                  <a:lnTo>
                    <a:pt x="133" y="226"/>
                  </a:lnTo>
                  <a:lnTo>
                    <a:pt x="128" y="226"/>
                  </a:lnTo>
                  <a:lnTo>
                    <a:pt x="123" y="227"/>
                  </a:lnTo>
                  <a:lnTo>
                    <a:pt x="118" y="227"/>
                  </a:lnTo>
                  <a:lnTo>
                    <a:pt x="113" y="227"/>
                  </a:lnTo>
                  <a:lnTo>
                    <a:pt x="108" y="227"/>
                  </a:lnTo>
                  <a:lnTo>
                    <a:pt x="104" y="226"/>
                  </a:lnTo>
                  <a:lnTo>
                    <a:pt x="33" y="205"/>
                  </a:lnTo>
                  <a:lnTo>
                    <a:pt x="25" y="202"/>
                  </a:lnTo>
                  <a:lnTo>
                    <a:pt x="18" y="196"/>
                  </a:lnTo>
                  <a:lnTo>
                    <a:pt x="13" y="188"/>
                  </a:lnTo>
                  <a:lnTo>
                    <a:pt x="11" y="180"/>
                  </a:lnTo>
                  <a:lnTo>
                    <a:pt x="0" y="51"/>
                  </a:lnTo>
                  <a:lnTo>
                    <a:pt x="1" y="43"/>
                  </a:lnTo>
                  <a:lnTo>
                    <a:pt x="3" y="35"/>
                  </a:lnTo>
                  <a:lnTo>
                    <a:pt x="9" y="28"/>
                  </a:lnTo>
                  <a:lnTo>
                    <a:pt x="16" y="24"/>
                  </a:lnTo>
                  <a:lnTo>
                    <a:pt x="60" y="5"/>
                  </a:lnTo>
                  <a:lnTo>
                    <a:pt x="64" y="4"/>
                  </a:lnTo>
                  <a:lnTo>
                    <a:pt x="69" y="2"/>
                  </a:lnTo>
                  <a:lnTo>
                    <a:pt x="73" y="1"/>
                  </a:lnTo>
                  <a:lnTo>
                    <a:pt x="79" y="0"/>
                  </a:lnTo>
                  <a:lnTo>
                    <a:pt x="83" y="0"/>
                  </a:lnTo>
                  <a:lnTo>
                    <a:pt x="88" y="0"/>
                  </a:lnTo>
                  <a:lnTo>
                    <a:pt x="92" y="0"/>
                  </a:lnTo>
                  <a:lnTo>
                    <a:pt x="97" y="1"/>
                  </a:lnTo>
                  <a:lnTo>
                    <a:pt x="145" y="13"/>
                  </a:lnTo>
                  <a:lnTo>
                    <a:pt x="153" y="16"/>
                  </a:lnTo>
                  <a:lnTo>
                    <a:pt x="161" y="20"/>
                  </a:lnTo>
                  <a:lnTo>
                    <a:pt x="168" y="27"/>
                  </a:lnTo>
                  <a:lnTo>
                    <a:pt x="174" y="34"/>
                  </a:lnTo>
                  <a:lnTo>
                    <a:pt x="241" y="157"/>
                  </a:lnTo>
                  <a:lnTo>
                    <a:pt x="244" y="163"/>
                  </a:lnTo>
                  <a:lnTo>
                    <a:pt x="244" y="170"/>
                  </a:lnTo>
                  <a:lnTo>
                    <a:pt x="240" y="177"/>
                  </a:lnTo>
                  <a:lnTo>
                    <a:pt x="233" y="181"/>
                  </a:lnTo>
                  <a:lnTo>
                    <a:pt x="141" y="22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17" name="Freeform 233">
              <a:extLst>
                <a:ext uri="{FF2B5EF4-FFF2-40B4-BE49-F238E27FC236}">
                  <a16:creationId xmlns:a16="http://schemas.microsoft.com/office/drawing/2014/main" id="{05EEDECE-5C48-0A74-4B39-851507F38026}"/>
                </a:ext>
              </a:extLst>
            </p:cNvPr>
            <p:cNvSpPr>
              <a:spLocks/>
            </p:cNvSpPr>
            <p:nvPr/>
          </p:nvSpPr>
          <p:spPr bwMode="auto">
            <a:xfrm>
              <a:off x="1233" y="3581"/>
              <a:ext cx="20" cy="32"/>
            </a:xfrm>
            <a:custGeom>
              <a:avLst/>
              <a:gdLst>
                <a:gd name="T0" fmla="*/ 104 w 118"/>
                <a:gd name="T1" fmla="*/ 190 h 191"/>
                <a:gd name="T2" fmla="*/ 112 w 118"/>
                <a:gd name="T3" fmla="*/ 191 h 191"/>
                <a:gd name="T4" fmla="*/ 116 w 118"/>
                <a:gd name="T5" fmla="*/ 188 h 191"/>
                <a:gd name="T6" fmla="*/ 118 w 118"/>
                <a:gd name="T7" fmla="*/ 184 h 191"/>
                <a:gd name="T8" fmla="*/ 118 w 118"/>
                <a:gd name="T9" fmla="*/ 177 h 191"/>
                <a:gd name="T10" fmla="*/ 83 w 118"/>
                <a:gd name="T11" fmla="*/ 36 h 191"/>
                <a:gd name="T12" fmla="*/ 80 w 118"/>
                <a:gd name="T13" fmla="*/ 28 h 191"/>
                <a:gd name="T14" fmla="*/ 74 w 118"/>
                <a:gd name="T15" fmla="*/ 22 h 191"/>
                <a:gd name="T16" fmla="*/ 68 w 118"/>
                <a:gd name="T17" fmla="*/ 15 h 191"/>
                <a:gd name="T18" fmla="*/ 60 w 118"/>
                <a:gd name="T19" fmla="*/ 11 h 191"/>
                <a:gd name="T20" fmla="*/ 17 w 118"/>
                <a:gd name="T21" fmla="*/ 0 h 191"/>
                <a:gd name="T22" fmla="*/ 10 w 118"/>
                <a:gd name="T23" fmla="*/ 0 h 191"/>
                <a:gd name="T24" fmla="*/ 4 w 118"/>
                <a:gd name="T25" fmla="*/ 2 h 191"/>
                <a:gd name="T26" fmla="*/ 1 w 118"/>
                <a:gd name="T27" fmla="*/ 8 h 191"/>
                <a:gd name="T28" fmla="*/ 0 w 118"/>
                <a:gd name="T29" fmla="*/ 15 h 191"/>
                <a:gd name="T30" fmla="*/ 11 w 118"/>
                <a:gd name="T31" fmla="*/ 144 h 191"/>
                <a:gd name="T32" fmla="*/ 13 w 118"/>
                <a:gd name="T33" fmla="*/ 152 h 191"/>
                <a:gd name="T34" fmla="*/ 18 w 118"/>
                <a:gd name="T35" fmla="*/ 160 h 191"/>
                <a:gd name="T36" fmla="*/ 25 w 118"/>
                <a:gd name="T37" fmla="*/ 166 h 191"/>
                <a:gd name="T38" fmla="*/ 33 w 118"/>
                <a:gd name="T39" fmla="*/ 169 h 191"/>
                <a:gd name="T40" fmla="*/ 104 w 118"/>
                <a:gd name="T41" fmla="*/ 19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8" h="191">
                  <a:moveTo>
                    <a:pt x="104" y="190"/>
                  </a:moveTo>
                  <a:lnTo>
                    <a:pt x="112" y="191"/>
                  </a:lnTo>
                  <a:lnTo>
                    <a:pt x="116" y="188"/>
                  </a:lnTo>
                  <a:lnTo>
                    <a:pt x="118" y="184"/>
                  </a:lnTo>
                  <a:lnTo>
                    <a:pt x="118" y="177"/>
                  </a:lnTo>
                  <a:lnTo>
                    <a:pt x="83" y="36"/>
                  </a:lnTo>
                  <a:lnTo>
                    <a:pt x="80" y="28"/>
                  </a:lnTo>
                  <a:lnTo>
                    <a:pt x="74" y="22"/>
                  </a:lnTo>
                  <a:lnTo>
                    <a:pt x="68" y="15"/>
                  </a:lnTo>
                  <a:lnTo>
                    <a:pt x="60" y="11"/>
                  </a:lnTo>
                  <a:lnTo>
                    <a:pt x="17" y="0"/>
                  </a:lnTo>
                  <a:lnTo>
                    <a:pt x="10" y="0"/>
                  </a:lnTo>
                  <a:lnTo>
                    <a:pt x="4" y="2"/>
                  </a:lnTo>
                  <a:lnTo>
                    <a:pt x="1" y="8"/>
                  </a:lnTo>
                  <a:lnTo>
                    <a:pt x="0" y="15"/>
                  </a:lnTo>
                  <a:lnTo>
                    <a:pt x="11" y="144"/>
                  </a:lnTo>
                  <a:lnTo>
                    <a:pt x="13" y="152"/>
                  </a:lnTo>
                  <a:lnTo>
                    <a:pt x="18" y="160"/>
                  </a:lnTo>
                  <a:lnTo>
                    <a:pt x="25" y="166"/>
                  </a:lnTo>
                  <a:lnTo>
                    <a:pt x="33" y="169"/>
                  </a:lnTo>
                  <a:lnTo>
                    <a:pt x="104" y="190"/>
                  </a:lnTo>
                  <a:close/>
                </a:path>
              </a:pathLst>
            </a:custGeom>
            <a:solidFill>
              <a:srgbClr val="EDED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18" name="Freeform 234">
              <a:extLst>
                <a:ext uri="{FF2B5EF4-FFF2-40B4-BE49-F238E27FC236}">
                  <a16:creationId xmlns:a16="http://schemas.microsoft.com/office/drawing/2014/main" id="{A86E4F38-3A8C-0289-20CE-BED7C7393ECC}"/>
                </a:ext>
              </a:extLst>
            </p:cNvPr>
            <p:cNvSpPr>
              <a:spLocks/>
            </p:cNvSpPr>
            <p:nvPr/>
          </p:nvSpPr>
          <p:spPr bwMode="auto">
            <a:xfrm>
              <a:off x="1208" y="3605"/>
              <a:ext cx="81" cy="38"/>
            </a:xfrm>
            <a:custGeom>
              <a:avLst/>
              <a:gdLst>
                <a:gd name="T0" fmla="*/ 118 w 484"/>
                <a:gd name="T1" fmla="*/ 132 h 230"/>
                <a:gd name="T2" fmla="*/ 88 w 484"/>
                <a:gd name="T3" fmla="*/ 82 h 230"/>
                <a:gd name="T4" fmla="*/ 85 w 484"/>
                <a:gd name="T5" fmla="*/ 75 h 230"/>
                <a:gd name="T6" fmla="*/ 85 w 484"/>
                <a:gd name="T7" fmla="*/ 67 h 230"/>
                <a:gd name="T8" fmla="*/ 89 w 484"/>
                <a:gd name="T9" fmla="*/ 60 h 230"/>
                <a:gd name="T10" fmla="*/ 95 w 484"/>
                <a:gd name="T11" fmla="*/ 56 h 230"/>
                <a:gd name="T12" fmla="*/ 146 w 484"/>
                <a:gd name="T13" fmla="*/ 32 h 230"/>
                <a:gd name="T14" fmla="*/ 151 w 484"/>
                <a:gd name="T15" fmla="*/ 31 h 230"/>
                <a:gd name="T16" fmla="*/ 155 w 484"/>
                <a:gd name="T17" fmla="*/ 30 h 230"/>
                <a:gd name="T18" fmla="*/ 160 w 484"/>
                <a:gd name="T19" fmla="*/ 29 h 230"/>
                <a:gd name="T20" fmla="*/ 164 w 484"/>
                <a:gd name="T21" fmla="*/ 28 h 230"/>
                <a:gd name="T22" fmla="*/ 170 w 484"/>
                <a:gd name="T23" fmla="*/ 28 h 230"/>
                <a:gd name="T24" fmla="*/ 175 w 484"/>
                <a:gd name="T25" fmla="*/ 28 h 230"/>
                <a:gd name="T26" fmla="*/ 179 w 484"/>
                <a:gd name="T27" fmla="*/ 28 h 230"/>
                <a:gd name="T28" fmla="*/ 184 w 484"/>
                <a:gd name="T29" fmla="*/ 29 h 230"/>
                <a:gd name="T30" fmla="*/ 255 w 484"/>
                <a:gd name="T31" fmla="*/ 50 h 230"/>
                <a:gd name="T32" fmla="*/ 259 w 484"/>
                <a:gd name="T33" fmla="*/ 51 h 230"/>
                <a:gd name="T34" fmla="*/ 264 w 484"/>
                <a:gd name="T35" fmla="*/ 51 h 230"/>
                <a:gd name="T36" fmla="*/ 269 w 484"/>
                <a:gd name="T37" fmla="*/ 51 h 230"/>
                <a:gd name="T38" fmla="*/ 274 w 484"/>
                <a:gd name="T39" fmla="*/ 51 h 230"/>
                <a:gd name="T40" fmla="*/ 279 w 484"/>
                <a:gd name="T41" fmla="*/ 50 h 230"/>
                <a:gd name="T42" fmla="*/ 284 w 484"/>
                <a:gd name="T43" fmla="*/ 50 h 230"/>
                <a:gd name="T44" fmla="*/ 289 w 484"/>
                <a:gd name="T45" fmla="*/ 48 h 230"/>
                <a:gd name="T46" fmla="*/ 292 w 484"/>
                <a:gd name="T47" fmla="*/ 47 h 230"/>
                <a:gd name="T48" fmla="*/ 384 w 484"/>
                <a:gd name="T49" fmla="*/ 5 h 230"/>
                <a:gd name="T50" fmla="*/ 389 w 484"/>
                <a:gd name="T51" fmla="*/ 4 h 230"/>
                <a:gd name="T52" fmla="*/ 394 w 484"/>
                <a:gd name="T53" fmla="*/ 2 h 230"/>
                <a:gd name="T54" fmla="*/ 398 w 484"/>
                <a:gd name="T55" fmla="*/ 1 h 230"/>
                <a:gd name="T56" fmla="*/ 404 w 484"/>
                <a:gd name="T57" fmla="*/ 1 h 230"/>
                <a:gd name="T58" fmla="*/ 408 w 484"/>
                <a:gd name="T59" fmla="*/ 0 h 230"/>
                <a:gd name="T60" fmla="*/ 413 w 484"/>
                <a:gd name="T61" fmla="*/ 0 h 230"/>
                <a:gd name="T62" fmla="*/ 417 w 484"/>
                <a:gd name="T63" fmla="*/ 0 h 230"/>
                <a:gd name="T64" fmla="*/ 422 w 484"/>
                <a:gd name="T65" fmla="*/ 1 h 230"/>
                <a:gd name="T66" fmla="*/ 475 w 484"/>
                <a:gd name="T67" fmla="*/ 10 h 230"/>
                <a:gd name="T68" fmla="*/ 482 w 484"/>
                <a:gd name="T69" fmla="*/ 12 h 230"/>
                <a:gd name="T70" fmla="*/ 484 w 484"/>
                <a:gd name="T71" fmla="*/ 14 h 230"/>
                <a:gd name="T72" fmla="*/ 483 w 484"/>
                <a:gd name="T73" fmla="*/ 18 h 230"/>
                <a:gd name="T74" fmla="*/ 477 w 484"/>
                <a:gd name="T75" fmla="*/ 22 h 230"/>
                <a:gd name="T76" fmla="*/ 70 w 484"/>
                <a:gd name="T77" fmla="*/ 227 h 230"/>
                <a:gd name="T78" fmla="*/ 65 w 484"/>
                <a:gd name="T79" fmla="*/ 229 h 230"/>
                <a:gd name="T80" fmla="*/ 60 w 484"/>
                <a:gd name="T81" fmla="*/ 230 h 230"/>
                <a:gd name="T82" fmla="*/ 56 w 484"/>
                <a:gd name="T83" fmla="*/ 230 h 230"/>
                <a:gd name="T84" fmla="*/ 51 w 484"/>
                <a:gd name="T85" fmla="*/ 230 h 230"/>
                <a:gd name="T86" fmla="*/ 47 w 484"/>
                <a:gd name="T87" fmla="*/ 230 h 230"/>
                <a:gd name="T88" fmla="*/ 42 w 484"/>
                <a:gd name="T89" fmla="*/ 229 h 230"/>
                <a:gd name="T90" fmla="*/ 38 w 484"/>
                <a:gd name="T91" fmla="*/ 228 h 230"/>
                <a:gd name="T92" fmla="*/ 35 w 484"/>
                <a:gd name="T93" fmla="*/ 227 h 230"/>
                <a:gd name="T94" fmla="*/ 7 w 484"/>
                <a:gd name="T95" fmla="*/ 212 h 230"/>
                <a:gd name="T96" fmla="*/ 2 w 484"/>
                <a:gd name="T97" fmla="*/ 208 h 230"/>
                <a:gd name="T98" fmla="*/ 0 w 484"/>
                <a:gd name="T99" fmla="*/ 203 h 230"/>
                <a:gd name="T100" fmla="*/ 2 w 484"/>
                <a:gd name="T101" fmla="*/ 199 h 230"/>
                <a:gd name="T102" fmla="*/ 7 w 484"/>
                <a:gd name="T103" fmla="*/ 194 h 230"/>
                <a:gd name="T104" fmla="*/ 118 w 484"/>
                <a:gd name="T105" fmla="*/ 132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4" h="230">
                  <a:moveTo>
                    <a:pt x="118" y="132"/>
                  </a:moveTo>
                  <a:lnTo>
                    <a:pt x="88" y="82"/>
                  </a:lnTo>
                  <a:lnTo>
                    <a:pt x="85" y="75"/>
                  </a:lnTo>
                  <a:lnTo>
                    <a:pt x="85" y="67"/>
                  </a:lnTo>
                  <a:lnTo>
                    <a:pt x="89" y="60"/>
                  </a:lnTo>
                  <a:lnTo>
                    <a:pt x="95" y="56"/>
                  </a:lnTo>
                  <a:lnTo>
                    <a:pt x="146" y="32"/>
                  </a:lnTo>
                  <a:lnTo>
                    <a:pt x="151" y="31"/>
                  </a:lnTo>
                  <a:lnTo>
                    <a:pt x="155" y="30"/>
                  </a:lnTo>
                  <a:lnTo>
                    <a:pt x="160" y="29"/>
                  </a:lnTo>
                  <a:lnTo>
                    <a:pt x="164" y="28"/>
                  </a:lnTo>
                  <a:lnTo>
                    <a:pt x="170" y="28"/>
                  </a:lnTo>
                  <a:lnTo>
                    <a:pt x="175" y="28"/>
                  </a:lnTo>
                  <a:lnTo>
                    <a:pt x="179" y="28"/>
                  </a:lnTo>
                  <a:lnTo>
                    <a:pt x="184" y="29"/>
                  </a:lnTo>
                  <a:lnTo>
                    <a:pt x="255" y="50"/>
                  </a:lnTo>
                  <a:lnTo>
                    <a:pt x="259" y="51"/>
                  </a:lnTo>
                  <a:lnTo>
                    <a:pt x="264" y="51"/>
                  </a:lnTo>
                  <a:lnTo>
                    <a:pt x="269" y="51"/>
                  </a:lnTo>
                  <a:lnTo>
                    <a:pt x="274" y="51"/>
                  </a:lnTo>
                  <a:lnTo>
                    <a:pt x="279" y="50"/>
                  </a:lnTo>
                  <a:lnTo>
                    <a:pt x="284" y="50"/>
                  </a:lnTo>
                  <a:lnTo>
                    <a:pt x="289" y="48"/>
                  </a:lnTo>
                  <a:lnTo>
                    <a:pt x="292" y="47"/>
                  </a:lnTo>
                  <a:lnTo>
                    <a:pt x="384" y="5"/>
                  </a:lnTo>
                  <a:lnTo>
                    <a:pt x="389" y="4"/>
                  </a:lnTo>
                  <a:lnTo>
                    <a:pt x="394" y="2"/>
                  </a:lnTo>
                  <a:lnTo>
                    <a:pt x="398" y="1"/>
                  </a:lnTo>
                  <a:lnTo>
                    <a:pt x="404" y="1"/>
                  </a:lnTo>
                  <a:lnTo>
                    <a:pt x="408" y="0"/>
                  </a:lnTo>
                  <a:lnTo>
                    <a:pt x="413" y="0"/>
                  </a:lnTo>
                  <a:lnTo>
                    <a:pt x="417" y="0"/>
                  </a:lnTo>
                  <a:lnTo>
                    <a:pt x="422" y="1"/>
                  </a:lnTo>
                  <a:lnTo>
                    <a:pt x="475" y="10"/>
                  </a:lnTo>
                  <a:lnTo>
                    <a:pt x="482" y="12"/>
                  </a:lnTo>
                  <a:lnTo>
                    <a:pt x="484" y="14"/>
                  </a:lnTo>
                  <a:lnTo>
                    <a:pt x="483" y="18"/>
                  </a:lnTo>
                  <a:lnTo>
                    <a:pt x="477" y="22"/>
                  </a:lnTo>
                  <a:lnTo>
                    <a:pt x="70" y="227"/>
                  </a:lnTo>
                  <a:lnTo>
                    <a:pt x="65" y="229"/>
                  </a:lnTo>
                  <a:lnTo>
                    <a:pt x="60" y="230"/>
                  </a:lnTo>
                  <a:lnTo>
                    <a:pt x="56" y="230"/>
                  </a:lnTo>
                  <a:lnTo>
                    <a:pt x="51" y="230"/>
                  </a:lnTo>
                  <a:lnTo>
                    <a:pt x="47" y="230"/>
                  </a:lnTo>
                  <a:lnTo>
                    <a:pt x="42" y="229"/>
                  </a:lnTo>
                  <a:lnTo>
                    <a:pt x="38" y="228"/>
                  </a:lnTo>
                  <a:lnTo>
                    <a:pt x="35" y="227"/>
                  </a:lnTo>
                  <a:lnTo>
                    <a:pt x="7" y="212"/>
                  </a:lnTo>
                  <a:lnTo>
                    <a:pt x="2" y="208"/>
                  </a:lnTo>
                  <a:lnTo>
                    <a:pt x="0" y="203"/>
                  </a:lnTo>
                  <a:lnTo>
                    <a:pt x="2" y="199"/>
                  </a:lnTo>
                  <a:lnTo>
                    <a:pt x="7" y="194"/>
                  </a:lnTo>
                  <a:lnTo>
                    <a:pt x="118" y="132"/>
                  </a:lnTo>
                  <a:close/>
                </a:path>
              </a:pathLst>
            </a:custGeom>
            <a:solidFill>
              <a:srgbClr val="F9F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19" name="Freeform 235">
              <a:extLst>
                <a:ext uri="{FF2B5EF4-FFF2-40B4-BE49-F238E27FC236}">
                  <a16:creationId xmlns:a16="http://schemas.microsoft.com/office/drawing/2014/main" id="{B914E04C-292E-82A7-85B7-3E3498A47D55}"/>
                </a:ext>
              </a:extLst>
            </p:cNvPr>
            <p:cNvSpPr>
              <a:spLocks/>
            </p:cNvSpPr>
            <p:nvPr/>
          </p:nvSpPr>
          <p:spPr bwMode="auto">
            <a:xfrm>
              <a:off x="1184" y="3596"/>
              <a:ext cx="43" cy="41"/>
            </a:xfrm>
            <a:custGeom>
              <a:avLst/>
              <a:gdLst>
                <a:gd name="T0" fmla="*/ 9 w 256"/>
                <a:gd name="T1" fmla="*/ 44 h 247"/>
                <a:gd name="T2" fmla="*/ 2 w 256"/>
                <a:gd name="T3" fmla="*/ 42 h 247"/>
                <a:gd name="T4" fmla="*/ 0 w 256"/>
                <a:gd name="T5" fmla="*/ 38 h 247"/>
                <a:gd name="T6" fmla="*/ 2 w 256"/>
                <a:gd name="T7" fmla="*/ 35 h 247"/>
                <a:gd name="T8" fmla="*/ 8 w 256"/>
                <a:gd name="T9" fmla="*/ 32 h 247"/>
                <a:gd name="T10" fmla="*/ 71 w 256"/>
                <a:gd name="T11" fmla="*/ 4 h 247"/>
                <a:gd name="T12" fmla="*/ 76 w 256"/>
                <a:gd name="T13" fmla="*/ 2 h 247"/>
                <a:gd name="T14" fmla="*/ 80 w 256"/>
                <a:gd name="T15" fmla="*/ 1 h 247"/>
                <a:gd name="T16" fmla="*/ 85 w 256"/>
                <a:gd name="T17" fmla="*/ 0 h 247"/>
                <a:gd name="T18" fmla="*/ 89 w 256"/>
                <a:gd name="T19" fmla="*/ 0 h 247"/>
                <a:gd name="T20" fmla="*/ 94 w 256"/>
                <a:gd name="T21" fmla="*/ 0 h 247"/>
                <a:gd name="T22" fmla="*/ 98 w 256"/>
                <a:gd name="T23" fmla="*/ 1 h 247"/>
                <a:gd name="T24" fmla="*/ 103 w 256"/>
                <a:gd name="T25" fmla="*/ 2 h 247"/>
                <a:gd name="T26" fmla="*/ 107 w 256"/>
                <a:gd name="T27" fmla="*/ 4 h 247"/>
                <a:gd name="T28" fmla="*/ 155 w 256"/>
                <a:gd name="T29" fmla="*/ 23 h 247"/>
                <a:gd name="T30" fmla="*/ 162 w 256"/>
                <a:gd name="T31" fmla="*/ 26 h 247"/>
                <a:gd name="T32" fmla="*/ 171 w 256"/>
                <a:gd name="T33" fmla="*/ 33 h 247"/>
                <a:gd name="T34" fmla="*/ 178 w 256"/>
                <a:gd name="T35" fmla="*/ 40 h 247"/>
                <a:gd name="T36" fmla="*/ 184 w 256"/>
                <a:gd name="T37" fmla="*/ 46 h 247"/>
                <a:gd name="T38" fmla="*/ 213 w 256"/>
                <a:gd name="T39" fmla="*/ 98 h 247"/>
                <a:gd name="T40" fmla="*/ 218 w 256"/>
                <a:gd name="T41" fmla="*/ 106 h 247"/>
                <a:gd name="T42" fmla="*/ 223 w 256"/>
                <a:gd name="T43" fmla="*/ 115 h 247"/>
                <a:gd name="T44" fmla="*/ 229 w 256"/>
                <a:gd name="T45" fmla="*/ 124 h 247"/>
                <a:gd name="T46" fmla="*/ 234 w 256"/>
                <a:gd name="T47" fmla="*/ 132 h 247"/>
                <a:gd name="T48" fmla="*/ 254 w 256"/>
                <a:gd name="T49" fmla="*/ 166 h 247"/>
                <a:gd name="T50" fmla="*/ 256 w 256"/>
                <a:gd name="T51" fmla="*/ 172 h 247"/>
                <a:gd name="T52" fmla="*/ 256 w 256"/>
                <a:gd name="T53" fmla="*/ 180 h 247"/>
                <a:gd name="T54" fmla="*/ 253 w 256"/>
                <a:gd name="T55" fmla="*/ 187 h 247"/>
                <a:gd name="T56" fmla="*/ 247 w 256"/>
                <a:gd name="T57" fmla="*/ 193 h 247"/>
                <a:gd name="T58" fmla="*/ 153 w 256"/>
                <a:gd name="T59" fmla="*/ 244 h 247"/>
                <a:gd name="T60" fmla="*/ 146 w 256"/>
                <a:gd name="T61" fmla="*/ 247 h 247"/>
                <a:gd name="T62" fmla="*/ 139 w 256"/>
                <a:gd name="T63" fmla="*/ 245 h 247"/>
                <a:gd name="T64" fmla="*/ 134 w 256"/>
                <a:gd name="T65" fmla="*/ 241 h 247"/>
                <a:gd name="T66" fmla="*/ 131 w 256"/>
                <a:gd name="T67" fmla="*/ 234 h 247"/>
                <a:gd name="T68" fmla="*/ 90 w 256"/>
                <a:gd name="T69" fmla="*/ 83 h 247"/>
                <a:gd name="T70" fmla="*/ 87 w 256"/>
                <a:gd name="T71" fmla="*/ 76 h 247"/>
                <a:gd name="T72" fmla="*/ 80 w 256"/>
                <a:gd name="T73" fmla="*/ 69 h 247"/>
                <a:gd name="T74" fmla="*/ 73 w 256"/>
                <a:gd name="T75" fmla="*/ 63 h 247"/>
                <a:gd name="T76" fmla="*/ 65 w 256"/>
                <a:gd name="T77" fmla="*/ 60 h 247"/>
                <a:gd name="T78" fmla="*/ 9 w 256"/>
                <a:gd name="T79" fmla="*/ 44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6" h="247">
                  <a:moveTo>
                    <a:pt x="9" y="44"/>
                  </a:moveTo>
                  <a:lnTo>
                    <a:pt x="2" y="42"/>
                  </a:lnTo>
                  <a:lnTo>
                    <a:pt x="0" y="38"/>
                  </a:lnTo>
                  <a:lnTo>
                    <a:pt x="2" y="35"/>
                  </a:lnTo>
                  <a:lnTo>
                    <a:pt x="8" y="32"/>
                  </a:lnTo>
                  <a:lnTo>
                    <a:pt x="71" y="4"/>
                  </a:lnTo>
                  <a:lnTo>
                    <a:pt x="76" y="2"/>
                  </a:lnTo>
                  <a:lnTo>
                    <a:pt x="80" y="1"/>
                  </a:lnTo>
                  <a:lnTo>
                    <a:pt x="85" y="0"/>
                  </a:lnTo>
                  <a:lnTo>
                    <a:pt x="89" y="0"/>
                  </a:lnTo>
                  <a:lnTo>
                    <a:pt x="94" y="0"/>
                  </a:lnTo>
                  <a:lnTo>
                    <a:pt x="98" y="1"/>
                  </a:lnTo>
                  <a:lnTo>
                    <a:pt x="103" y="2"/>
                  </a:lnTo>
                  <a:lnTo>
                    <a:pt x="107" y="4"/>
                  </a:lnTo>
                  <a:lnTo>
                    <a:pt x="155" y="23"/>
                  </a:lnTo>
                  <a:lnTo>
                    <a:pt x="162" y="26"/>
                  </a:lnTo>
                  <a:lnTo>
                    <a:pt x="171" y="33"/>
                  </a:lnTo>
                  <a:lnTo>
                    <a:pt x="178" y="40"/>
                  </a:lnTo>
                  <a:lnTo>
                    <a:pt x="184" y="46"/>
                  </a:lnTo>
                  <a:lnTo>
                    <a:pt x="213" y="98"/>
                  </a:lnTo>
                  <a:lnTo>
                    <a:pt x="218" y="106"/>
                  </a:lnTo>
                  <a:lnTo>
                    <a:pt x="223" y="115"/>
                  </a:lnTo>
                  <a:lnTo>
                    <a:pt x="229" y="124"/>
                  </a:lnTo>
                  <a:lnTo>
                    <a:pt x="234" y="132"/>
                  </a:lnTo>
                  <a:lnTo>
                    <a:pt x="254" y="166"/>
                  </a:lnTo>
                  <a:lnTo>
                    <a:pt x="256" y="172"/>
                  </a:lnTo>
                  <a:lnTo>
                    <a:pt x="256" y="180"/>
                  </a:lnTo>
                  <a:lnTo>
                    <a:pt x="253" y="187"/>
                  </a:lnTo>
                  <a:lnTo>
                    <a:pt x="247" y="193"/>
                  </a:lnTo>
                  <a:lnTo>
                    <a:pt x="153" y="244"/>
                  </a:lnTo>
                  <a:lnTo>
                    <a:pt x="146" y="247"/>
                  </a:lnTo>
                  <a:lnTo>
                    <a:pt x="139" y="245"/>
                  </a:lnTo>
                  <a:lnTo>
                    <a:pt x="134" y="241"/>
                  </a:lnTo>
                  <a:lnTo>
                    <a:pt x="131" y="234"/>
                  </a:lnTo>
                  <a:lnTo>
                    <a:pt x="90" y="83"/>
                  </a:lnTo>
                  <a:lnTo>
                    <a:pt x="87" y="76"/>
                  </a:lnTo>
                  <a:lnTo>
                    <a:pt x="80" y="69"/>
                  </a:lnTo>
                  <a:lnTo>
                    <a:pt x="73" y="63"/>
                  </a:lnTo>
                  <a:lnTo>
                    <a:pt x="65" y="60"/>
                  </a:lnTo>
                  <a:lnTo>
                    <a:pt x="9" y="44"/>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20" name="Freeform 236">
              <a:extLst>
                <a:ext uri="{FF2B5EF4-FFF2-40B4-BE49-F238E27FC236}">
                  <a16:creationId xmlns:a16="http://schemas.microsoft.com/office/drawing/2014/main" id="{CE27C669-B1AC-C182-45A8-E55F377D2E37}"/>
                </a:ext>
              </a:extLst>
            </p:cNvPr>
            <p:cNvSpPr>
              <a:spLocks/>
            </p:cNvSpPr>
            <p:nvPr/>
          </p:nvSpPr>
          <p:spPr bwMode="auto">
            <a:xfrm>
              <a:off x="1184" y="3596"/>
              <a:ext cx="27" cy="10"/>
            </a:xfrm>
            <a:custGeom>
              <a:avLst/>
              <a:gdLst>
                <a:gd name="T0" fmla="*/ 9 w 162"/>
                <a:gd name="T1" fmla="*/ 44 h 61"/>
                <a:gd name="T2" fmla="*/ 2 w 162"/>
                <a:gd name="T3" fmla="*/ 42 h 61"/>
                <a:gd name="T4" fmla="*/ 0 w 162"/>
                <a:gd name="T5" fmla="*/ 38 h 61"/>
                <a:gd name="T6" fmla="*/ 2 w 162"/>
                <a:gd name="T7" fmla="*/ 35 h 61"/>
                <a:gd name="T8" fmla="*/ 8 w 162"/>
                <a:gd name="T9" fmla="*/ 32 h 61"/>
                <a:gd name="T10" fmla="*/ 71 w 162"/>
                <a:gd name="T11" fmla="*/ 4 h 61"/>
                <a:gd name="T12" fmla="*/ 76 w 162"/>
                <a:gd name="T13" fmla="*/ 2 h 61"/>
                <a:gd name="T14" fmla="*/ 80 w 162"/>
                <a:gd name="T15" fmla="*/ 1 h 61"/>
                <a:gd name="T16" fmla="*/ 85 w 162"/>
                <a:gd name="T17" fmla="*/ 0 h 61"/>
                <a:gd name="T18" fmla="*/ 89 w 162"/>
                <a:gd name="T19" fmla="*/ 0 h 61"/>
                <a:gd name="T20" fmla="*/ 94 w 162"/>
                <a:gd name="T21" fmla="*/ 0 h 61"/>
                <a:gd name="T22" fmla="*/ 98 w 162"/>
                <a:gd name="T23" fmla="*/ 1 h 61"/>
                <a:gd name="T24" fmla="*/ 103 w 162"/>
                <a:gd name="T25" fmla="*/ 2 h 61"/>
                <a:gd name="T26" fmla="*/ 107 w 162"/>
                <a:gd name="T27" fmla="*/ 4 h 61"/>
                <a:gd name="T28" fmla="*/ 155 w 162"/>
                <a:gd name="T29" fmla="*/ 23 h 61"/>
                <a:gd name="T30" fmla="*/ 160 w 162"/>
                <a:gd name="T31" fmla="*/ 26 h 61"/>
                <a:gd name="T32" fmla="*/ 162 w 162"/>
                <a:gd name="T33" fmla="*/ 29 h 61"/>
                <a:gd name="T34" fmla="*/ 160 w 162"/>
                <a:gd name="T35" fmla="*/ 34 h 61"/>
                <a:gd name="T36" fmla="*/ 155 w 162"/>
                <a:gd name="T37" fmla="*/ 37 h 61"/>
                <a:gd name="T38" fmla="*/ 103 w 162"/>
                <a:gd name="T39" fmla="*/ 58 h 61"/>
                <a:gd name="T40" fmla="*/ 98 w 162"/>
                <a:gd name="T41" fmla="*/ 59 h 61"/>
                <a:gd name="T42" fmla="*/ 94 w 162"/>
                <a:gd name="T43" fmla="*/ 60 h 61"/>
                <a:gd name="T44" fmla="*/ 89 w 162"/>
                <a:gd name="T45" fmla="*/ 60 h 61"/>
                <a:gd name="T46" fmla="*/ 85 w 162"/>
                <a:gd name="T47" fmla="*/ 61 h 61"/>
                <a:gd name="T48" fmla="*/ 79 w 162"/>
                <a:gd name="T49" fmla="*/ 61 h 61"/>
                <a:gd name="T50" fmla="*/ 74 w 162"/>
                <a:gd name="T51" fmla="*/ 61 h 61"/>
                <a:gd name="T52" fmla="*/ 70 w 162"/>
                <a:gd name="T53" fmla="*/ 61 h 61"/>
                <a:gd name="T54" fmla="*/ 65 w 162"/>
                <a:gd name="T55" fmla="*/ 60 h 61"/>
                <a:gd name="T56" fmla="*/ 9 w 162"/>
                <a:gd name="T57" fmla="*/ 4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2" h="61">
                  <a:moveTo>
                    <a:pt x="9" y="44"/>
                  </a:moveTo>
                  <a:lnTo>
                    <a:pt x="2" y="42"/>
                  </a:lnTo>
                  <a:lnTo>
                    <a:pt x="0" y="38"/>
                  </a:lnTo>
                  <a:lnTo>
                    <a:pt x="2" y="35"/>
                  </a:lnTo>
                  <a:lnTo>
                    <a:pt x="8" y="32"/>
                  </a:lnTo>
                  <a:lnTo>
                    <a:pt x="71" y="4"/>
                  </a:lnTo>
                  <a:lnTo>
                    <a:pt x="76" y="2"/>
                  </a:lnTo>
                  <a:lnTo>
                    <a:pt x="80" y="1"/>
                  </a:lnTo>
                  <a:lnTo>
                    <a:pt x="85" y="0"/>
                  </a:lnTo>
                  <a:lnTo>
                    <a:pt x="89" y="0"/>
                  </a:lnTo>
                  <a:lnTo>
                    <a:pt x="94" y="0"/>
                  </a:lnTo>
                  <a:lnTo>
                    <a:pt x="98" y="1"/>
                  </a:lnTo>
                  <a:lnTo>
                    <a:pt x="103" y="2"/>
                  </a:lnTo>
                  <a:lnTo>
                    <a:pt x="107" y="4"/>
                  </a:lnTo>
                  <a:lnTo>
                    <a:pt x="155" y="23"/>
                  </a:lnTo>
                  <a:lnTo>
                    <a:pt x="160" y="26"/>
                  </a:lnTo>
                  <a:lnTo>
                    <a:pt x="162" y="29"/>
                  </a:lnTo>
                  <a:lnTo>
                    <a:pt x="160" y="34"/>
                  </a:lnTo>
                  <a:lnTo>
                    <a:pt x="155" y="37"/>
                  </a:lnTo>
                  <a:lnTo>
                    <a:pt x="103" y="58"/>
                  </a:lnTo>
                  <a:lnTo>
                    <a:pt x="98" y="59"/>
                  </a:lnTo>
                  <a:lnTo>
                    <a:pt x="94" y="60"/>
                  </a:lnTo>
                  <a:lnTo>
                    <a:pt x="89" y="60"/>
                  </a:lnTo>
                  <a:lnTo>
                    <a:pt x="85" y="61"/>
                  </a:lnTo>
                  <a:lnTo>
                    <a:pt x="79" y="61"/>
                  </a:lnTo>
                  <a:lnTo>
                    <a:pt x="74" y="61"/>
                  </a:lnTo>
                  <a:lnTo>
                    <a:pt x="70" y="61"/>
                  </a:lnTo>
                  <a:lnTo>
                    <a:pt x="65" y="60"/>
                  </a:lnTo>
                  <a:lnTo>
                    <a:pt x="9" y="44"/>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21" name="Freeform 237">
              <a:extLst>
                <a:ext uri="{FF2B5EF4-FFF2-40B4-BE49-F238E27FC236}">
                  <a16:creationId xmlns:a16="http://schemas.microsoft.com/office/drawing/2014/main" id="{13F8F184-D395-38E9-0284-A98809893591}"/>
                </a:ext>
              </a:extLst>
            </p:cNvPr>
            <p:cNvSpPr>
              <a:spLocks/>
            </p:cNvSpPr>
            <p:nvPr/>
          </p:nvSpPr>
          <p:spPr bwMode="auto">
            <a:xfrm>
              <a:off x="1235" y="3575"/>
              <a:ext cx="24" cy="9"/>
            </a:xfrm>
            <a:custGeom>
              <a:avLst/>
              <a:gdLst>
                <a:gd name="T0" fmla="*/ 7 w 144"/>
                <a:gd name="T1" fmla="*/ 24 h 50"/>
                <a:gd name="T2" fmla="*/ 1 w 144"/>
                <a:gd name="T3" fmla="*/ 27 h 50"/>
                <a:gd name="T4" fmla="*/ 0 w 144"/>
                <a:gd name="T5" fmla="*/ 31 h 50"/>
                <a:gd name="T6" fmla="*/ 2 w 144"/>
                <a:gd name="T7" fmla="*/ 34 h 50"/>
                <a:gd name="T8" fmla="*/ 8 w 144"/>
                <a:gd name="T9" fmla="*/ 36 h 50"/>
                <a:gd name="T10" fmla="*/ 51 w 144"/>
                <a:gd name="T11" fmla="*/ 47 h 50"/>
                <a:gd name="T12" fmla="*/ 55 w 144"/>
                <a:gd name="T13" fmla="*/ 49 h 50"/>
                <a:gd name="T14" fmla="*/ 60 w 144"/>
                <a:gd name="T15" fmla="*/ 50 h 50"/>
                <a:gd name="T16" fmla="*/ 64 w 144"/>
                <a:gd name="T17" fmla="*/ 50 h 50"/>
                <a:gd name="T18" fmla="*/ 70 w 144"/>
                <a:gd name="T19" fmla="*/ 50 h 50"/>
                <a:gd name="T20" fmla="*/ 74 w 144"/>
                <a:gd name="T21" fmla="*/ 49 h 50"/>
                <a:gd name="T22" fmla="*/ 79 w 144"/>
                <a:gd name="T23" fmla="*/ 47 h 50"/>
                <a:gd name="T24" fmla="*/ 83 w 144"/>
                <a:gd name="T25" fmla="*/ 46 h 50"/>
                <a:gd name="T26" fmla="*/ 88 w 144"/>
                <a:gd name="T27" fmla="*/ 45 h 50"/>
                <a:gd name="T28" fmla="*/ 136 w 144"/>
                <a:gd name="T29" fmla="*/ 25 h 50"/>
                <a:gd name="T30" fmla="*/ 142 w 144"/>
                <a:gd name="T31" fmla="*/ 22 h 50"/>
                <a:gd name="T32" fmla="*/ 144 w 144"/>
                <a:gd name="T33" fmla="*/ 18 h 50"/>
                <a:gd name="T34" fmla="*/ 142 w 144"/>
                <a:gd name="T35" fmla="*/ 15 h 50"/>
                <a:gd name="T36" fmla="*/ 136 w 144"/>
                <a:gd name="T37" fmla="*/ 13 h 50"/>
                <a:gd name="T38" fmla="*/ 88 w 144"/>
                <a:gd name="T39" fmla="*/ 1 h 50"/>
                <a:gd name="T40" fmla="*/ 83 w 144"/>
                <a:gd name="T41" fmla="*/ 0 h 50"/>
                <a:gd name="T42" fmla="*/ 79 w 144"/>
                <a:gd name="T43" fmla="*/ 0 h 50"/>
                <a:gd name="T44" fmla="*/ 74 w 144"/>
                <a:gd name="T45" fmla="*/ 0 h 50"/>
                <a:gd name="T46" fmla="*/ 70 w 144"/>
                <a:gd name="T47" fmla="*/ 0 h 50"/>
                <a:gd name="T48" fmla="*/ 64 w 144"/>
                <a:gd name="T49" fmla="*/ 1 h 50"/>
                <a:gd name="T50" fmla="*/ 60 w 144"/>
                <a:gd name="T51" fmla="*/ 2 h 50"/>
                <a:gd name="T52" fmla="*/ 55 w 144"/>
                <a:gd name="T53" fmla="*/ 4 h 50"/>
                <a:gd name="T54" fmla="*/ 51 w 144"/>
                <a:gd name="T55" fmla="*/ 5 h 50"/>
                <a:gd name="T56" fmla="*/ 7 w 144"/>
                <a:gd name="T57"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4" h="50">
                  <a:moveTo>
                    <a:pt x="7" y="24"/>
                  </a:moveTo>
                  <a:lnTo>
                    <a:pt x="1" y="27"/>
                  </a:lnTo>
                  <a:lnTo>
                    <a:pt x="0" y="31"/>
                  </a:lnTo>
                  <a:lnTo>
                    <a:pt x="2" y="34"/>
                  </a:lnTo>
                  <a:lnTo>
                    <a:pt x="8" y="36"/>
                  </a:lnTo>
                  <a:lnTo>
                    <a:pt x="51" y="47"/>
                  </a:lnTo>
                  <a:lnTo>
                    <a:pt x="55" y="49"/>
                  </a:lnTo>
                  <a:lnTo>
                    <a:pt x="60" y="50"/>
                  </a:lnTo>
                  <a:lnTo>
                    <a:pt x="64" y="50"/>
                  </a:lnTo>
                  <a:lnTo>
                    <a:pt x="70" y="50"/>
                  </a:lnTo>
                  <a:lnTo>
                    <a:pt x="74" y="49"/>
                  </a:lnTo>
                  <a:lnTo>
                    <a:pt x="79" y="47"/>
                  </a:lnTo>
                  <a:lnTo>
                    <a:pt x="83" y="46"/>
                  </a:lnTo>
                  <a:lnTo>
                    <a:pt x="88" y="45"/>
                  </a:lnTo>
                  <a:lnTo>
                    <a:pt x="136" y="25"/>
                  </a:lnTo>
                  <a:lnTo>
                    <a:pt x="142" y="22"/>
                  </a:lnTo>
                  <a:lnTo>
                    <a:pt x="144" y="18"/>
                  </a:lnTo>
                  <a:lnTo>
                    <a:pt x="142" y="15"/>
                  </a:lnTo>
                  <a:lnTo>
                    <a:pt x="136" y="13"/>
                  </a:lnTo>
                  <a:lnTo>
                    <a:pt x="88" y="1"/>
                  </a:lnTo>
                  <a:lnTo>
                    <a:pt x="83" y="0"/>
                  </a:lnTo>
                  <a:lnTo>
                    <a:pt x="79" y="0"/>
                  </a:lnTo>
                  <a:lnTo>
                    <a:pt x="74" y="0"/>
                  </a:lnTo>
                  <a:lnTo>
                    <a:pt x="70" y="0"/>
                  </a:lnTo>
                  <a:lnTo>
                    <a:pt x="64" y="1"/>
                  </a:lnTo>
                  <a:lnTo>
                    <a:pt x="60" y="2"/>
                  </a:lnTo>
                  <a:lnTo>
                    <a:pt x="55" y="4"/>
                  </a:lnTo>
                  <a:lnTo>
                    <a:pt x="51" y="5"/>
                  </a:lnTo>
                  <a:lnTo>
                    <a:pt x="7" y="24"/>
                  </a:lnTo>
                  <a:close/>
                </a:path>
              </a:pathLst>
            </a:custGeom>
            <a:solidFill>
              <a:srgbClr val="F9F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22" name="Freeform 238">
              <a:extLst>
                <a:ext uri="{FF2B5EF4-FFF2-40B4-BE49-F238E27FC236}">
                  <a16:creationId xmlns:a16="http://schemas.microsoft.com/office/drawing/2014/main" id="{B7359AA6-774A-61C5-7891-2ADCC8CC2ADD}"/>
                </a:ext>
              </a:extLst>
            </p:cNvPr>
            <p:cNvSpPr>
              <a:spLocks/>
            </p:cNvSpPr>
            <p:nvPr/>
          </p:nvSpPr>
          <p:spPr bwMode="auto">
            <a:xfrm>
              <a:off x="1054" y="3290"/>
              <a:ext cx="224" cy="362"/>
            </a:xfrm>
            <a:custGeom>
              <a:avLst/>
              <a:gdLst>
                <a:gd name="T0" fmla="*/ 46 w 1346"/>
                <a:gd name="T1" fmla="*/ 283 h 2178"/>
                <a:gd name="T2" fmla="*/ 26 w 1346"/>
                <a:gd name="T3" fmla="*/ 301 h 2178"/>
                <a:gd name="T4" fmla="*/ 10 w 1346"/>
                <a:gd name="T5" fmla="*/ 324 h 2178"/>
                <a:gd name="T6" fmla="*/ 1 w 1346"/>
                <a:gd name="T7" fmla="*/ 351 h 2178"/>
                <a:gd name="T8" fmla="*/ 10 w 1346"/>
                <a:gd name="T9" fmla="*/ 2038 h 2178"/>
                <a:gd name="T10" fmla="*/ 16 w 1346"/>
                <a:gd name="T11" fmla="*/ 2064 h 2178"/>
                <a:gd name="T12" fmla="*/ 29 w 1346"/>
                <a:gd name="T13" fmla="*/ 2086 h 2178"/>
                <a:gd name="T14" fmla="*/ 50 w 1346"/>
                <a:gd name="T15" fmla="*/ 2103 h 2178"/>
                <a:gd name="T16" fmla="*/ 76 w 1346"/>
                <a:gd name="T17" fmla="*/ 2111 h 2178"/>
                <a:gd name="T18" fmla="*/ 598 w 1346"/>
                <a:gd name="T19" fmla="*/ 2178 h 2178"/>
                <a:gd name="T20" fmla="*/ 629 w 1346"/>
                <a:gd name="T21" fmla="*/ 2176 h 2178"/>
                <a:gd name="T22" fmla="*/ 659 w 1346"/>
                <a:gd name="T23" fmla="*/ 2171 h 2178"/>
                <a:gd name="T24" fmla="*/ 689 w 1346"/>
                <a:gd name="T25" fmla="*/ 2162 h 2178"/>
                <a:gd name="T26" fmla="*/ 708 w 1346"/>
                <a:gd name="T27" fmla="*/ 2153 h 2178"/>
                <a:gd name="T28" fmla="*/ 755 w 1346"/>
                <a:gd name="T29" fmla="*/ 2128 h 2178"/>
                <a:gd name="T30" fmla="*/ 836 w 1346"/>
                <a:gd name="T31" fmla="*/ 2085 h 2178"/>
                <a:gd name="T32" fmla="*/ 939 w 1346"/>
                <a:gd name="T33" fmla="*/ 2031 h 2178"/>
                <a:gd name="T34" fmla="*/ 1049 w 1346"/>
                <a:gd name="T35" fmla="*/ 1975 h 2178"/>
                <a:gd name="T36" fmla="*/ 1151 w 1346"/>
                <a:gd name="T37" fmla="*/ 1921 h 2178"/>
                <a:gd name="T38" fmla="*/ 1233 w 1346"/>
                <a:gd name="T39" fmla="*/ 1878 h 2178"/>
                <a:gd name="T40" fmla="*/ 1280 w 1346"/>
                <a:gd name="T41" fmla="*/ 1854 h 2178"/>
                <a:gd name="T42" fmla="*/ 1298 w 1346"/>
                <a:gd name="T43" fmla="*/ 1842 h 2178"/>
                <a:gd name="T44" fmla="*/ 1319 w 1346"/>
                <a:gd name="T45" fmla="*/ 1822 h 2178"/>
                <a:gd name="T46" fmla="*/ 1334 w 1346"/>
                <a:gd name="T47" fmla="*/ 1797 h 2178"/>
                <a:gd name="T48" fmla="*/ 1342 w 1346"/>
                <a:gd name="T49" fmla="*/ 1770 h 2178"/>
                <a:gd name="T50" fmla="*/ 1346 w 1346"/>
                <a:gd name="T51" fmla="*/ 147 h 2178"/>
                <a:gd name="T52" fmla="*/ 1340 w 1346"/>
                <a:gd name="T53" fmla="*/ 121 h 2178"/>
                <a:gd name="T54" fmla="*/ 1326 w 1346"/>
                <a:gd name="T55" fmla="*/ 98 h 2178"/>
                <a:gd name="T56" fmla="*/ 1306 w 1346"/>
                <a:gd name="T57" fmla="*/ 81 h 2178"/>
                <a:gd name="T58" fmla="*/ 1280 w 1346"/>
                <a:gd name="T59" fmla="*/ 72 h 2178"/>
                <a:gd name="T60" fmla="*/ 769 w 1346"/>
                <a:gd name="T61" fmla="*/ 2 h 2178"/>
                <a:gd name="T62" fmla="*/ 738 w 1346"/>
                <a:gd name="T63" fmla="*/ 2 h 2178"/>
                <a:gd name="T64" fmla="*/ 707 w 1346"/>
                <a:gd name="T65" fmla="*/ 6 h 2178"/>
                <a:gd name="T66" fmla="*/ 677 w 1346"/>
                <a:gd name="T67" fmla="*/ 13 h 2178"/>
                <a:gd name="T68" fmla="*/ 59 w 1346"/>
                <a:gd name="T69" fmla="*/ 276 h 2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46" h="2178">
                  <a:moveTo>
                    <a:pt x="59" y="276"/>
                  </a:moveTo>
                  <a:lnTo>
                    <a:pt x="46" y="283"/>
                  </a:lnTo>
                  <a:lnTo>
                    <a:pt x="36" y="291"/>
                  </a:lnTo>
                  <a:lnTo>
                    <a:pt x="26" y="301"/>
                  </a:lnTo>
                  <a:lnTo>
                    <a:pt x="17" y="312"/>
                  </a:lnTo>
                  <a:lnTo>
                    <a:pt x="10" y="324"/>
                  </a:lnTo>
                  <a:lnTo>
                    <a:pt x="5" y="338"/>
                  </a:lnTo>
                  <a:lnTo>
                    <a:pt x="1" y="351"/>
                  </a:lnTo>
                  <a:lnTo>
                    <a:pt x="0" y="365"/>
                  </a:lnTo>
                  <a:lnTo>
                    <a:pt x="10" y="2038"/>
                  </a:lnTo>
                  <a:lnTo>
                    <a:pt x="11" y="2052"/>
                  </a:lnTo>
                  <a:lnTo>
                    <a:pt x="16" y="2064"/>
                  </a:lnTo>
                  <a:lnTo>
                    <a:pt x="21" y="2076"/>
                  </a:lnTo>
                  <a:lnTo>
                    <a:pt x="29" y="2086"/>
                  </a:lnTo>
                  <a:lnTo>
                    <a:pt x="40" y="2095"/>
                  </a:lnTo>
                  <a:lnTo>
                    <a:pt x="50" y="2103"/>
                  </a:lnTo>
                  <a:lnTo>
                    <a:pt x="62" y="2108"/>
                  </a:lnTo>
                  <a:lnTo>
                    <a:pt x="76" y="2111"/>
                  </a:lnTo>
                  <a:lnTo>
                    <a:pt x="585" y="2176"/>
                  </a:lnTo>
                  <a:lnTo>
                    <a:pt x="598" y="2178"/>
                  </a:lnTo>
                  <a:lnTo>
                    <a:pt x="613" y="2178"/>
                  </a:lnTo>
                  <a:lnTo>
                    <a:pt x="629" y="2176"/>
                  </a:lnTo>
                  <a:lnTo>
                    <a:pt x="645" y="2174"/>
                  </a:lnTo>
                  <a:lnTo>
                    <a:pt x="659" y="2171"/>
                  </a:lnTo>
                  <a:lnTo>
                    <a:pt x="675" y="2166"/>
                  </a:lnTo>
                  <a:lnTo>
                    <a:pt x="689" y="2162"/>
                  </a:lnTo>
                  <a:lnTo>
                    <a:pt x="701" y="2156"/>
                  </a:lnTo>
                  <a:lnTo>
                    <a:pt x="708" y="2153"/>
                  </a:lnTo>
                  <a:lnTo>
                    <a:pt x="726" y="2143"/>
                  </a:lnTo>
                  <a:lnTo>
                    <a:pt x="755" y="2128"/>
                  </a:lnTo>
                  <a:lnTo>
                    <a:pt x="792" y="2108"/>
                  </a:lnTo>
                  <a:lnTo>
                    <a:pt x="836" y="2085"/>
                  </a:lnTo>
                  <a:lnTo>
                    <a:pt x="886" y="2059"/>
                  </a:lnTo>
                  <a:lnTo>
                    <a:pt x="939" y="2031"/>
                  </a:lnTo>
                  <a:lnTo>
                    <a:pt x="995" y="2003"/>
                  </a:lnTo>
                  <a:lnTo>
                    <a:pt x="1049" y="1975"/>
                  </a:lnTo>
                  <a:lnTo>
                    <a:pt x="1102" y="1947"/>
                  </a:lnTo>
                  <a:lnTo>
                    <a:pt x="1151" y="1921"/>
                  </a:lnTo>
                  <a:lnTo>
                    <a:pt x="1195" y="1897"/>
                  </a:lnTo>
                  <a:lnTo>
                    <a:pt x="1233" y="1878"/>
                  </a:lnTo>
                  <a:lnTo>
                    <a:pt x="1262" y="1864"/>
                  </a:lnTo>
                  <a:lnTo>
                    <a:pt x="1280" y="1854"/>
                  </a:lnTo>
                  <a:lnTo>
                    <a:pt x="1287" y="1850"/>
                  </a:lnTo>
                  <a:lnTo>
                    <a:pt x="1298" y="1842"/>
                  </a:lnTo>
                  <a:lnTo>
                    <a:pt x="1309" y="1833"/>
                  </a:lnTo>
                  <a:lnTo>
                    <a:pt x="1319" y="1822"/>
                  </a:lnTo>
                  <a:lnTo>
                    <a:pt x="1328" y="1810"/>
                  </a:lnTo>
                  <a:lnTo>
                    <a:pt x="1334" y="1797"/>
                  </a:lnTo>
                  <a:lnTo>
                    <a:pt x="1339" y="1784"/>
                  </a:lnTo>
                  <a:lnTo>
                    <a:pt x="1342" y="1770"/>
                  </a:lnTo>
                  <a:lnTo>
                    <a:pt x="1343" y="1757"/>
                  </a:lnTo>
                  <a:lnTo>
                    <a:pt x="1346" y="147"/>
                  </a:lnTo>
                  <a:lnTo>
                    <a:pt x="1344" y="133"/>
                  </a:lnTo>
                  <a:lnTo>
                    <a:pt x="1340" y="121"/>
                  </a:lnTo>
                  <a:lnTo>
                    <a:pt x="1334" y="108"/>
                  </a:lnTo>
                  <a:lnTo>
                    <a:pt x="1326" y="98"/>
                  </a:lnTo>
                  <a:lnTo>
                    <a:pt x="1316" y="89"/>
                  </a:lnTo>
                  <a:lnTo>
                    <a:pt x="1306" y="81"/>
                  </a:lnTo>
                  <a:lnTo>
                    <a:pt x="1294" y="76"/>
                  </a:lnTo>
                  <a:lnTo>
                    <a:pt x="1280" y="72"/>
                  </a:lnTo>
                  <a:lnTo>
                    <a:pt x="782" y="3"/>
                  </a:lnTo>
                  <a:lnTo>
                    <a:pt x="769" y="2"/>
                  </a:lnTo>
                  <a:lnTo>
                    <a:pt x="754" y="0"/>
                  </a:lnTo>
                  <a:lnTo>
                    <a:pt x="738" y="2"/>
                  </a:lnTo>
                  <a:lnTo>
                    <a:pt x="722" y="3"/>
                  </a:lnTo>
                  <a:lnTo>
                    <a:pt x="707" y="6"/>
                  </a:lnTo>
                  <a:lnTo>
                    <a:pt x="691" y="9"/>
                  </a:lnTo>
                  <a:lnTo>
                    <a:pt x="677" y="13"/>
                  </a:lnTo>
                  <a:lnTo>
                    <a:pt x="665" y="17"/>
                  </a:lnTo>
                  <a:lnTo>
                    <a:pt x="59" y="2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23" name="Freeform 239">
              <a:extLst>
                <a:ext uri="{FF2B5EF4-FFF2-40B4-BE49-F238E27FC236}">
                  <a16:creationId xmlns:a16="http://schemas.microsoft.com/office/drawing/2014/main" id="{B12D98E1-D35E-5E21-747D-15DAB8CEFDD5}"/>
                </a:ext>
              </a:extLst>
            </p:cNvPr>
            <p:cNvSpPr>
              <a:spLocks/>
            </p:cNvSpPr>
            <p:nvPr/>
          </p:nvSpPr>
          <p:spPr bwMode="auto">
            <a:xfrm>
              <a:off x="1055" y="3291"/>
              <a:ext cx="222" cy="360"/>
            </a:xfrm>
            <a:custGeom>
              <a:avLst/>
              <a:gdLst>
                <a:gd name="T0" fmla="*/ 55 w 1332"/>
                <a:gd name="T1" fmla="*/ 274 h 2163"/>
                <a:gd name="T2" fmla="*/ 44 w 1332"/>
                <a:gd name="T3" fmla="*/ 279 h 2163"/>
                <a:gd name="T4" fmla="*/ 34 w 1332"/>
                <a:gd name="T5" fmla="*/ 288 h 2163"/>
                <a:gd name="T6" fmla="*/ 25 w 1332"/>
                <a:gd name="T7" fmla="*/ 297 h 2163"/>
                <a:gd name="T8" fmla="*/ 16 w 1332"/>
                <a:gd name="T9" fmla="*/ 307 h 2163"/>
                <a:gd name="T10" fmla="*/ 9 w 1332"/>
                <a:gd name="T11" fmla="*/ 320 h 2163"/>
                <a:gd name="T12" fmla="*/ 4 w 1332"/>
                <a:gd name="T13" fmla="*/ 331 h 2163"/>
                <a:gd name="T14" fmla="*/ 1 w 1332"/>
                <a:gd name="T15" fmla="*/ 343 h 2163"/>
                <a:gd name="T16" fmla="*/ 0 w 1332"/>
                <a:gd name="T17" fmla="*/ 356 h 2163"/>
                <a:gd name="T18" fmla="*/ 10 w 1332"/>
                <a:gd name="T19" fmla="*/ 2030 h 2163"/>
                <a:gd name="T20" fmla="*/ 11 w 1332"/>
                <a:gd name="T21" fmla="*/ 2042 h 2163"/>
                <a:gd name="T22" fmla="*/ 14 w 1332"/>
                <a:gd name="T23" fmla="*/ 2054 h 2163"/>
                <a:gd name="T24" fmla="*/ 20 w 1332"/>
                <a:gd name="T25" fmla="*/ 2065 h 2163"/>
                <a:gd name="T26" fmla="*/ 28 w 1332"/>
                <a:gd name="T27" fmla="*/ 2074 h 2163"/>
                <a:gd name="T28" fmla="*/ 36 w 1332"/>
                <a:gd name="T29" fmla="*/ 2083 h 2163"/>
                <a:gd name="T30" fmla="*/ 46 w 1332"/>
                <a:gd name="T31" fmla="*/ 2090 h 2163"/>
                <a:gd name="T32" fmla="*/ 57 w 1332"/>
                <a:gd name="T33" fmla="*/ 2094 h 2163"/>
                <a:gd name="T34" fmla="*/ 69 w 1332"/>
                <a:gd name="T35" fmla="*/ 2096 h 2163"/>
                <a:gd name="T36" fmla="*/ 579 w 1332"/>
                <a:gd name="T37" fmla="*/ 2162 h 2163"/>
                <a:gd name="T38" fmla="*/ 592 w 1332"/>
                <a:gd name="T39" fmla="*/ 2163 h 2163"/>
                <a:gd name="T40" fmla="*/ 606 w 1332"/>
                <a:gd name="T41" fmla="*/ 2163 h 2163"/>
                <a:gd name="T42" fmla="*/ 621 w 1332"/>
                <a:gd name="T43" fmla="*/ 2162 h 2163"/>
                <a:gd name="T44" fmla="*/ 636 w 1332"/>
                <a:gd name="T45" fmla="*/ 2159 h 2163"/>
                <a:gd name="T46" fmla="*/ 651 w 1332"/>
                <a:gd name="T47" fmla="*/ 2156 h 2163"/>
                <a:gd name="T48" fmla="*/ 666 w 1332"/>
                <a:gd name="T49" fmla="*/ 2152 h 2163"/>
                <a:gd name="T50" fmla="*/ 679 w 1332"/>
                <a:gd name="T51" fmla="*/ 2147 h 2163"/>
                <a:gd name="T52" fmla="*/ 691 w 1332"/>
                <a:gd name="T53" fmla="*/ 2141 h 2163"/>
                <a:gd name="T54" fmla="*/ 1277 w 1332"/>
                <a:gd name="T55" fmla="*/ 1835 h 2163"/>
                <a:gd name="T56" fmla="*/ 1287 w 1332"/>
                <a:gd name="T57" fmla="*/ 1829 h 2163"/>
                <a:gd name="T58" fmla="*/ 1297 w 1332"/>
                <a:gd name="T59" fmla="*/ 1821 h 2163"/>
                <a:gd name="T60" fmla="*/ 1306 w 1332"/>
                <a:gd name="T61" fmla="*/ 1811 h 2163"/>
                <a:gd name="T62" fmla="*/ 1314 w 1332"/>
                <a:gd name="T63" fmla="*/ 1798 h 2163"/>
                <a:gd name="T64" fmla="*/ 1321 w 1332"/>
                <a:gd name="T65" fmla="*/ 1787 h 2163"/>
                <a:gd name="T66" fmla="*/ 1325 w 1332"/>
                <a:gd name="T67" fmla="*/ 1774 h 2163"/>
                <a:gd name="T68" fmla="*/ 1328 w 1332"/>
                <a:gd name="T69" fmla="*/ 1761 h 2163"/>
                <a:gd name="T70" fmla="*/ 1330 w 1332"/>
                <a:gd name="T71" fmla="*/ 1749 h 2163"/>
                <a:gd name="T72" fmla="*/ 1332 w 1332"/>
                <a:gd name="T73" fmla="*/ 139 h 2163"/>
                <a:gd name="T74" fmla="*/ 1331 w 1332"/>
                <a:gd name="T75" fmla="*/ 126 h 2163"/>
                <a:gd name="T76" fmla="*/ 1327 w 1332"/>
                <a:gd name="T77" fmla="*/ 115 h 2163"/>
                <a:gd name="T78" fmla="*/ 1322 w 1332"/>
                <a:gd name="T79" fmla="*/ 104 h 2163"/>
                <a:gd name="T80" fmla="*/ 1314 w 1332"/>
                <a:gd name="T81" fmla="*/ 95 h 2163"/>
                <a:gd name="T82" fmla="*/ 1306 w 1332"/>
                <a:gd name="T83" fmla="*/ 86 h 2163"/>
                <a:gd name="T84" fmla="*/ 1296 w 1332"/>
                <a:gd name="T85" fmla="*/ 79 h 2163"/>
                <a:gd name="T86" fmla="*/ 1284 w 1332"/>
                <a:gd name="T87" fmla="*/ 75 h 2163"/>
                <a:gd name="T88" fmla="*/ 1272 w 1332"/>
                <a:gd name="T89" fmla="*/ 71 h 2163"/>
                <a:gd name="T90" fmla="*/ 774 w 1332"/>
                <a:gd name="T91" fmla="*/ 1 h 2163"/>
                <a:gd name="T92" fmla="*/ 761 w 1332"/>
                <a:gd name="T93" fmla="*/ 0 h 2163"/>
                <a:gd name="T94" fmla="*/ 747 w 1332"/>
                <a:gd name="T95" fmla="*/ 0 h 2163"/>
                <a:gd name="T96" fmla="*/ 731 w 1332"/>
                <a:gd name="T97" fmla="*/ 0 h 2163"/>
                <a:gd name="T98" fmla="*/ 717 w 1332"/>
                <a:gd name="T99" fmla="*/ 3 h 2163"/>
                <a:gd name="T100" fmla="*/ 701 w 1332"/>
                <a:gd name="T101" fmla="*/ 5 h 2163"/>
                <a:gd name="T102" fmla="*/ 686 w 1332"/>
                <a:gd name="T103" fmla="*/ 8 h 2163"/>
                <a:gd name="T104" fmla="*/ 673 w 1332"/>
                <a:gd name="T105" fmla="*/ 12 h 2163"/>
                <a:gd name="T106" fmla="*/ 660 w 1332"/>
                <a:gd name="T107" fmla="*/ 16 h 2163"/>
                <a:gd name="T108" fmla="*/ 55 w 1332"/>
                <a:gd name="T109" fmla="*/ 274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32" h="2163">
                  <a:moveTo>
                    <a:pt x="55" y="274"/>
                  </a:moveTo>
                  <a:lnTo>
                    <a:pt x="44" y="279"/>
                  </a:lnTo>
                  <a:lnTo>
                    <a:pt x="34" y="288"/>
                  </a:lnTo>
                  <a:lnTo>
                    <a:pt x="25" y="297"/>
                  </a:lnTo>
                  <a:lnTo>
                    <a:pt x="16" y="307"/>
                  </a:lnTo>
                  <a:lnTo>
                    <a:pt x="9" y="320"/>
                  </a:lnTo>
                  <a:lnTo>
                    <a:pt x="4" y="331"/>
                  </a:lnTo>
                  <a:lnTo>
                    <a:pt x="1" y="343"/>
                  </a:lnTo>
                  <a:lnTo>
                    <a:pt x="0" y="356"/>
                  </a:lnTo>
                  <a:lnTo>
                    <a:pt x="10" y="2030"/>
                  </a:lnTo>
                  <a:lnTo>
                    <a:pt x="11" y="2042"/>
                  </a:lnTo>
                  <a:lnTo>
                    <a:pt x="14" y="2054"/>
                  </a:lnTo>
                  <a:lnTo>
                    <a:pt x="20" y="2065"/>
                  </a:lnTo>
                  <a:lnTo>
                    <a:pt x="28" y="2074"/>
                  </a:lnTo>
                  <a:lnTo>
                    <a:pt x="36" y="2083"/>
                  </a:lnTo>
                  <a:lnTo>
                    <a:pt x="46" y="2090"/>
                  </a:lnTo>
                  <a:lnTo>
                    <a:pt x="57" y="2094"/>
                  </a:lnTo>
                  <a:lnTo>
                    <a:pt x="69" y="2096"/>
                  </a:lnTo>
                  <a:lnTo>
                    <a:pt x="579" y="2162"/>
                  </a:lnTo>
                  <a:lnTo>
                    <a:pt x="592" y="2163"/>
                  </a:lnTo>
                  <a:lnTo>
                    <a:pt x="606" y="2163"/>
                  </a:lnTo>
                  <a:lnTo>
                    <a:pt x="621" y="2162"/>
                  </a:lnTo>
                  <a:lnTo>
                    <a:pt x="636" y="2159"/>
                  </a:lnTo>
                  <a:lnTo>
                    <a:pt x="651" y="2156"/>
                  </a:lnTo>
                  <a:lnTo>
                    <a:pt x="666" y="2152"/>
                  </a:lnTo>
                  <a:lnTo>
                    <a:pt x="679" y="2147"/>
                  </a:lnTo>
                  <a:lnTo>
                    <a:pt x="691" y="2141"/>
                  </a:lnTo>
                  <a:lnTo>
                    <a:pt x="1277" y="1835"/>
                  </a:lnTo>
                  <a:lnTo>
                    <a:pt x="1287" y="1829"/>
                  </a:lnTo>
                  <a:lnTo>
                    <a:pt x="1297" y="1821"/>
                  </a:lnTo>
                  <a:lnTo>
                    <a:pt x="1306" y="1811"/>
                  </a:lnTo>
                  <a:lnTo>
                    <a:pt x="1314" y="1798"/>
                  </a:lnTo>
                  <a:lnTo>
                    <a:pt x="1321" y="1787"/>
                  </a:lnTo>
                  <a:lnTo>
                    <a:pt x="1325" y="1774"/>
                  </a:lnTo>
                  <a:lnTo>
                    <a:pt x="1328" y="1761"/>
                  </a:lnTo>
                  <a:lnTo>
                    <a:pt x="1330" y="1749"/>
                  </a:lnTo>
                  <a:lnTo>
                    <a:pt x="1332" y="139"/>
                  </a:lnTo>
                  <a:lnTo>
                    <a:pt x="1331" y="126"/>
                  </a:lnTo>
                  <a:lnTo>
                    <a:pt x="1327" y="115"/>
                  </a:lnTo>
                  <a:lnTo>
                    <a:pt x="1322" y="104"/>
                  </a:lnTo>
                  <a:lnTo>
                    <a:pt x="1314" y="95"/>
                  </a:lnTo>
                  <a:lnTo>
                    <a:pt x="1306" y="86"/>
                  </a:lnTo>
                  <a:lnTo>
                    <a:pt x="1296" y="79"/>
                  </a:lnTo>
                  <a:lnTo>
                    <a:pt x="1284" y="75"/>
                  </a:lnTo>
                  <a:lnTo>
                    <a:pt x="1272" y="71"/>
                  </a:lnTo>
                  <a:lnTo>
                    <a:pt x="774" y="1"/>
                  </a:lnTo>
                  <a:lnTo>
                    <a:pt x="761" y="0"/>
                  </a:lnTo>
                  <a:lnTo>
                    <a:pt x="747" y="0"/>
                  </a:lnTo>
                  <a:lnTo>
                    <a:pt x="731" y="0"/>
                  </a:lnTo>
                  <a:lnTo>
                    <a:pt x="717" y="3"/>
                  </a:lnTo>
                  <a:lnTo>
                    <a:pt x="701" y="5"/>
                  </a:lnTo>
                  <a:lnTo>
                    <a:pt x="686" y="8"/>
                  </a:lnTo>
                  <a:lnTo>
                    <a:pt x="673" y="12"/>
                  </a:lnTo>
                  <a:lnTo>
                    <a:pt x="660" y="16"/>
                  </a:lnTo>
                  <a:lnTo>
                    <a:pt x="55" y="27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24" name="Freeform 240">
              <a:extLst>
                <a:ext uri="{FF2B5EF4-FFF2-40B4-BE49-F238E27FC236}">
                  <a16:creationId xmlns:a16="http://schemas.microsoft.com/office/drawing/2014/main" id="{B301CE3E-7372-9A08-7FE7-E80C7F868F13}"/>
                </a:ext>
              </a:extLst>
            </p:cNvPr>
            <p:cNvSpPr>
              <a:spLocks/>
            </p:cNvSpPr>
            <p:nvPr/>
          </p:nvSpPr>
          <p:spPr bwMode="auto">
            <a:xfrm>
              <a:off x="1163" y="3311"/>
              <a:ext cx="111" cy="334"/>
            </a:xfrm>
            <a:custGeom>
              <a:avLst/>
              <a:gdLst>
                <a:gd name="T0" fmla="*/ 661 w 662"/>
                <a:gd name="T1" fmla="*/ 1629 h 2007"/>
                <a:gd name="T2" fmla="*/ 660 w 662"/>
                <a:gd name="T3" fmla="*/ 1639 h 2007"/>
                <a:gd name="T4" fmla="*/ 658 w 662"/>
                <a:gd name="T5" fmla="*/ 1648 h 2007"/>
                <a:gd name="T6" fmla="*/ 653 w 662"/>
                <a:gd name="T7" fmla="*/ 1658 h 2007"/>
                <a:gd name="T8" fmla="*/ 649 w 662"/>
                <a:gd name="T9" fmla="*/ 1668 h 2007"/>
                <a:gd name="T10" fmla="*/ 642 w 662"/>
                <a:gd name="T11" fmla="*/ 1677 h 2007"/>
                <a:gd name="T12" fmla="*/ 635 w 662"/>
                <a:gd name="T13" fmla="*/ 1685 h 2007"/>
                <a:gd name="T14" fmla="*/ 627 w 662"/>
                <a:gd name="T15" fmla="*/ 1692 h 2007"/>
                <a:gd name="T16" fmla="*/ 619 w 662"/>
                <a:gd name="T17" fmla="*/ 1697 h 2007"/>
                <a:gd name="T18" fmla="*/ 34 w 662"/>
                <a:gd name="T19" fmla="*/ 2003 h 2007"/>
                <a:gd name="T20" fmla="*/ 28 w 662"/>
                <a:gd name="T21" fmla="*/ 2006 h 2007"/>
                <a:gd name="T22" fmla="*/ 23 w 662"/>
                <a:gd name="T23" fmla="*/ 2007 h 2007"/>
                <a:gd name="T24" fmla="*/ 20 w 662"/>
                <a:gd name="T25" fmla="*/ 2007 h 2007"/>
                <a:gd name="T26" fmla="*/ 17 w 662"/>
                <a:gd name="T27" fmla="*/ 2006 h 2007"/>
                <a:gd name="T28" fmla="*/ 14 w 662"/>
                <a:gd name="T29" fmla="*/ 2003 h 2007"/>
                <a:gd name="T30" fmla="*/ 12 w 662"/>
                <a:gd name="T31" fmla="*/ 2000 h 2007"/>
                <a:gd name="T32" fmla="*/ 11 w 662"/>
                <a:gd name="T33" fmla="*/ 1996 h 2007"/>
                <a:gd name="T34" fmla="*/ 11 w 662"/>
                <a:gd name="T35" fmla="*/ 1990 h 2007"/>
                <a:gd name="T36" fmla="*/ 0 w 662"/>
                <a:gd name="T37" fmla="*/ 324 h 2007"/>
                <a:gd name="T38" fmla="*/ 0 w 662"/>
                <a:gd name="T39" fmla="*/ 315 h 2007"/>
                <a:gd name="T40" fmla="*/ 3 w 662"/>
                <a:gd name="T41" fmla="*/ 304 h 2007"/>
                <a:gd name="T42" fmla="*/ 7 w 662"/>
                <a:gd name="T43" fmla="*/ 295 h 2007"/>
                <a:gd name="T44" fmla="*/ 12 w 662"/>
                <a:gd name="T45" fmla="*/ 286 h 2007"/>
                <a:gd name="T46" fmla="*/ 18 w 662"/>
                <a:gd name="T47" fmla="*/ 277 h 2007"/>
                <a:gd name="T48" fmla="*/ 25 w 662"/>
                <a:gd name="T49" fmla="*/ 271 h 2007"/>
                <a:gd name="T50" fmla="*/ 32 w 662"/>
                <a:gd name="T51" fmla="*/ 264 h 2007"/>
                <a:gd name="T52" fmla="*/ 40 w 662"/>
                <a:gd name="T53" fmla="*/ 259 h 2007"/>
                <a:gd name="T54" fmla="*/ 47 w 662"/>
                <a:gd name="T55" fmla="*/ 256 h 2007"/>
                <a:gd name="T56" fmla="*/ 66 w 662"/>
                <a:gd name="T57" fmla="*/ 248 h 2007"/>
                <a:gd name="T58" fmla="*/ 96 w 662"/>
                <a:gd name="T59" fmla="*/ 236 h 2007"/>
                <a:gd name="T60" fmla="*/ 134 w 662"/>
                <a:gd name="T61" fmla="*/ 219 h 2007"/>
                <a:gd name="T62" fmla="*/ 179 w 662"/>
                <a:gd name="T63" fmla="*/ 200 h 2007"/>
                <a:gd name="T64" fmla="*/ 229 w 662"/>
                <a:gd name="T65" fmla="*/ 178 h 2007"/>
                <a:gd name="T66" fmla="*/ 283 w 662"/>
                <a:gd name="T67" fmla="*/ 155 h 2007"/>
                <a:gd name="T68" fmla="*/ 340 w 662"/>
                <a:gd name="T69" fmla="*/ 131 h 2007"/>
                <a:gd name="T70" fmla="*/ 395 w 662"/>
                <a:gd name="T71" fmla="*/ 108 h 2007"/>
                <a:gd name="T72" fmla="*/ 449 w 662"/>
                <a:gd name="T73" fmla="*/ 84 h 2007"/>
                <a:gd name="T74" fmla="*/ 499 w 662"/>
                <a:gd name="T75" fmla="*/ 63 h 2007"/>
                <a:gd name="T76" fmla="*/ 544 w 662"/>
                <a:gd name="T77" fmla="*/ 43 h 2007"/>
                <a:gd name="T78" fmla="*/ 582 w 662"/>
                <a:gd name="T79" fmla="*/ 27 h 2007"/>
                <a:gd name="T80" fmla="*/ 612 w 662"/>
                <a:gd name="T81" fmla="*/ 14 h 2007"/>
                <a:gd name="T82" fmla="*/ 631 w 662"/>
                <a:gd name="T83" fmla="*/ 6 h 2007"/>
                <a:gd name="T84" fmla="*/ 638 w 662"/>
                <a:gd name="T85" fmla="*/ 3 h 2007"/>
                <a:gd name="T86" fmla="*/ 643 w 662"/>
                <a:gd name="T87" fmla="*/ 1 h 2007"/>
                <a:gd name="T88" fmla="*/ 649 w 662"/>
                <a:gd name="T89" fmla="*/ 0 h 2007"/>
                <a:gd name="T90" fmla="*/ 652 w 662"/>
                <a:gd name="T91" fmla="*/ 0 h 2007"/>
                <a:gd name="T92" fmla="*/ 656 w 662"/>
                <a:gd name="T93" fmla="*/ 2 h 2007"/>
                <a:gd name="T94" fmla="*/ 659 w 662"/>
                <a:gd name="T95" fmla="*/ 4 h 2007"/>
                <a:gd name="T96" fmla="*/ 661 w 662"/>
                <a:gd name="T97" fmla="*/ 9 h 2007"/>
                <a:gd name="T98" fmla="*/ 662 w 662"/>
                <a:gd name="T99" fmla="*/ 13 h 2007"/>
                <a:gd name="T100" fmla="*/ 662 w 662"/>
                <a:gd name="T101" fmla="*/ 19 h 2007"/>
                <a:gd name="T102" fmla="*/ 661 w 662"/>
                <a:gd name="T103" fmla="*/ 1629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62" h="2007">
                  <a:moveTo>
                    <a:pt x="661" y="1629"/>
                  </a:moveTo>
                  <a:lnTo>
                    <a:pt x="660" y="1639"/>
                  </a:lnTo>
                  <a:lnTo>
                    <a:pt x="658" y="1648"/>
                  </a:lnTo>
                  <a:lnTo>
                    <a:pt x="653" y="1658"/>
                  </a:lnTo>
                  <a:lnTo>
                    <a:pt x="649" y="1668"/>
                  </a:lnTo>
                  <a:lnTo>
                    <a:pt x="642" y="1677"/>
                  </a:lnTo>
                  <a:lnTo>
                    <a:pt x="635" y="1685"/>
                  </a:lnTo>
                  <a:lnTo>
                    <a:pt x="627" y="1692"/>
                  </a:lnTo>
                  <a:lnTo>
                    <a:pt x="619" y="1697"/>
                  </a:lnTo>
                  <a:lnTo>
                    <a:pt x="34" y="2003"/>
                  </a:lnTo>
                  <a:lnTo>
                    <a:pt x="28" y="2006"/>
                  </a:lnTo>
                  <a:lnTo>
                    <a:pt x="23" y="2007"/>
                  </a:lnTo>
                  <a:lnTo>
                    <a:pt x="20" y="2007"/>
                  </a:lnTo>
                  <a:lnTo>
                    <a:pt x="17" y="2006"/>
                  </a:lnTo>
                  <a:lnTo>
                    <a:pt x="14" y="2003"/>
                  </a:lnTo>
                  <a:lnTo>
                    <a:pt x="12" y="2000"/>
                  </a:lnTo>
                  <a:lnTo>
                    <a:pt x="11" y="1996"/>
                  </a:lnTo>
                  <a:lnTo>
                    <a:pt x="11" y="1990"/>
                  </a:lnTo>
                  <a:lnTo>
                    <a:pt x="0" y="324"/>
                  </a:lnTo>
                  <a:lnTo>
                    <a:pt x="0" y="315"/>
                  </a:lnTo>
                  <a:lnTo>
                    <a:pt x="3" y="304"/>
                  </a:lnTo>
                  <a:lnTo>
                    <a:pt x="7" y="295"/>
                  </a:lnTo>
                  <a:lnTo>
                    <a:pt x="12" y="286"/>
                  </a:lnTo>
                  <a:lnTo>
                    <a:pt x="18" y="277"/>
                  </a:lnTo>
                  <a:lnTo>
                    <a:pt x="25" y="271"/>
                  </a:lnTo>
                  <a:lnTo>
                    <a:pt x="32" y="264"/>
                  </a:lnTo>
                  <a:lnTo>
                    <a:pt x="40" y="259"/>
                  </a:lnTo>
                  <a:lnTo>
                    <a:pt x="47" y="256"/>
                  </a:lnTo>
                  <a:lnTo>
                    <a:pt x="66" y="248"/>
                  </a:lnTo>
                  <a:lnTo>
                    <a:pt x="96" y="236"/>
                  </a:lnTo>
                  <a:lnTo>
                    <a:pt x="134" y="219"/>
                  </a:lnTo>
                  <a:lnTo>
                    <a:pt x="179" y="200"/>
                  </a:lnTo>
                  <a:lnTo>
                    <a:pt x="229" y="178"/>
                  </a:lnTo>
                  <a:lnTo>
                    <a:pt x="283" y="155"/>
                  </a:lnTo>
                  <a:lnTo>
                    <a:pt x="340" y="131"/>
                  </a:lnTo>
                  <a:lnTo>
                    <a:pt x="395" y="108"/>
                  </a:lnTo>
                  <a:lnTo>
                    <a:pt x="449" y="84"/>
                  </a:lnTo>
                  <a:lnTo>
                    <a:pt x="499" y="63"/>
                  </a:lnTo>
                  <a:lnTo>
                    <a:pt x="544" y="43"/>
                  </a:lnTo>
                  <a:lnTo>
                    <a:pt x="582" y="27"/>
                  </a:lnTo>
                  <a:lnTo>
                    <a:pt x="612" y="14"/>
                  </a:lnTo>
                  <a:lnTo>
                    <a:pt x="631" y="6"/>
                  </a:lnTo>
                  <a:lnTo>
                    <a:pt x="638" y="3"/>
                  </a:lnTo>
                  <a:lnTo>
                    <a:pt x="643" y="1"/>
                  </a:lnTo>
                  <a:lnTo>
                    <a:pt x="649" y="0"/>
                  </a:lnTo>
                  <a:lnTo>
                    <a:pt x="652" y="0"/>
                  </a:lnTo>
                  <a:lnTo>
                    <a:pt x="656" y="2"/>
                  </a:lnTo>
                  <a:lnTo>
                    <a:pt x="659" y="4"/>
                  </a:lnTo>
                  <a:lnTo>
                    <a:pt x="661" y="9"/>
                  </a:lnTo>
                  <a:lnTo>
                    <a:pt x="662" y="13"/>
                  </a:lnTo>
                  <a:lnTo>
                    <a:pt x="662" y="19"/>
                  </a:lnTo>
                  <a:lnTo>
                    <a:pt x="661" y="1629"/>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25" name="Freeform 241">
              <a:extLst>
                <a:ext uri="{FF2B5EF4-FFF2-40B4-BE49-F238E27FC236}">
                  <a16:creationId xmlns:a16="http://schemas.microsoft.com/office/drawing/2014/main" id="{99BD7364-7A7C-E10A-CBEF-1033B7A0954A}"/>
                </a:ext>
              </a:extLst>
            </p:cNvPr>
            <p:cNvSpPr>
              <a:spLocks/>
            </p:cNvSpPr>
            <p:nvPr/>
          </p:nvSpPr>
          <p:spPr bwMode="auto">
            <a:xfrm>
              <a:off x="1068" y="3294"/>
              <a:ext cx="196" cy="56"/>
            </a:xfrm>
            <a:custGeom>
              <a:avLst/>
              <a:gdLst>
                <a:gd name="T0" fmla="*/ 584 w 1178"/>
                <a:gd name="T1" fmla="*/ 16 h 336"/>
                <a:gd name="T2" fmla="*/ 539 w 1178"/>
                <a:gd name="T3" fmla="*/ 37 h 336"/>
                <a:gd name="T4" fmla="*/ 459 w 1178"/>
                <a:gd name="T5" fmla="*/ 70 h 336"/>
                <a:gd name="T6" fmla="*/ 360 w 1178"/>
                <a:gd name="T7" fmla="*/ 113 h 336"/>
                <a:gd name="T8" fmla="*/ 251 w 1178"/>
                <a:gd name="T9" fmla="*/ 159 h 336"/>
                <a:gd name="T10" fmla="*/ 149 w 1178"/>
                <a:gd name="T11" fmla="*/ 203 h 336"/>
                <a:gd name="T12" fmla="*/ 64 w 1178"/>
                <a:gd name="T13" fmla="*/ 239 h 336"/>
                <a:gd name="T14" fmla="*/ 11 w 1178"/>
                <a:gd name="T15" fmla="*/ 262 h 336"/>
                <a:gd name="T16" fmla="*/ 10 w 1178"/>
                <a:gd name="T17" fmla="*/ 267 h 336"/>
                <a:gd name="T18" fmla="*/ 56 w 1178"/>
                <a:gd name="T19" fmla="*/ 274 h 336"/>
                <a:gd name="T20" fmla="*/ 127 w 1178"/>
                <a:gd name="T21" fmla="*/ 284 h 336"/>
                <a:gd name="T22" fmla="*/ 213 w 1178"/>
                <a:gd name="T23" fmla="*/ 295 h 336"/>
                <a:gd name="T24" fmla="*/ 302 w 1178"/>
                <a:gd name="T25" fmla="*/ 308 h 336"/>
                <a:gd name="T26" fmla="*/ 384 w 1178"/>
                <a:gd name="T27" fmla="*/ 320 h 336"/>
                <a:gd name="T28" fmla="*/ 450 w 1178"/>
                <a:gd name="T29" fmla="*/ 329 h 336"/>
                <a:gd name="T30" fmla="*/ 487 w 1178"/>
                <a:gd name="T31" fmla="*/ 334 h 336"/>
                <a:gd name="T32" fmla="*/ 504 w 1178"/>
                <a:gd name="T33" fmla="*/ 336 h 336"/>
                <a:gd name="T34" fmla="*/ 530 w 1178"/>
                <a:gd name="T35" fmla="*/ 335 h 336"/>
                <a:gd name="T36" fmla="*/ 558 w 1178"/>
                <a:gd name="T37" fmla="*/ 331 h 336"/>
                <a:gd name="T38" fmla="*/ 584 w 1178"/>
                <a:gd name="T39" fmla="*/ 326 h 336"/>
                <a:gd name="T40" fmla="*/ 601 w 1178"/>
                <a:gd name="T41" fmla="*/ 319 h 336"/>
                <a:gd name="T42" fmla="*/ 642 w 1178"/>
                <a:gd name="T43" fmla="*/ 301 h 336"/>
                <a:gd name="T44" fmla="*/ 713 w 1178"/>
                <a:gd name="T45" fmla="*/ 271 h 336"/>
                <a:gd name="T46" fmla="*/ 804 w 1178"/>
                <a:gd name="T47" fmla="*/ 231 h 336"/>
                <a:gd name="T48" fmla="*/ 905 w 1178"/>
                <a:gd name="T49" fmla="*/ 187 h 336"/>
                <a:gd name="T50" fmla="*/ 1004 w 1178"/>
                <a:gd name="T51" fmla="*/ 145 h 336"/>
                <a:gd name="T52" fmla="*/ 1091 w 1178"/>
                <a:gd name="T53" fmla="*/ 106 h 336"/>
                <a:gd name="T54" fmla="*/ 1157 w 1178"/>
                <a:gd name="T55" fmla="*/ 78 h 336"/>
                <a:gd name="T56" fmla="*/ 694 w 1178"/>
                <a:gd name="T57" fmla="*/ 1 h 336"/>
                <a:gd name="T58" fmla="*/ 670 w 1178"/>
                <a:gd name="T59" fmla="*/ 0 h 336"/>
                <a:gd name="T60" fmla="*/ 642 w 1178"/>
                <a:gd name="T61" fmla="*/ 2 h 336"/>
                <a:gd name="T62" fmla="*/ 615 w 1178"/>
                <a:gd name="T63" fmla="*/ 6 h 336"/>
                <a:gd name="T64" fmla="*/ 591 w 1178"/>
                <a:gd name="T65" fmla="*/ 14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78" h="336">
                  <a:moveTo>
                    <a:pt x="591" y="14"/>
                  </a:moveTo>
                  <a:lnTo>
                    <a:pt x="584" y="16"/>
                  </a:lnTo>
                  <a:lnTo>
                    <a:pt x="566" y="24"/>
                  </a:lnTo>
                  <a:lnTo>
                    <a:pt x="539" y="37"/>
                  </a:lnTo>
                  <a:lnTo>
                    <a:pt x="503" y="52"/>
                  </a:lnTo>
                  <a:lnTo>
                    <a:pt x="459" y="70"/>
                  </a:lnTo>
                  <a:lnTo>
                    <a:pt x="412" y="91"/>
                  </a:lnTo>
                  <a:lnTo>
                    <a:pt x="360" y="113"/>
                  </a:lnTo>
                  <a:lnTo>
                    <a:pt x="305" y="136"/>
                  </a:lnTo>
                  <a:lnTo>
                    <a:pt x="251" y="159"/>
                  </a:lnTo>
                  <a:lnTo>
                    <a:pt x="198" y="182"/>
                  </a:lnTo>
                  <a:lnTo>
                    <a:pt x="149" y="203"/>
                  </a:lnTo>
                  <a:lnTo>
                    <a:pt x="103" y="222"/>
                  </a:lnTo>
                  <a:lnTo>
                    <a:pt x="64" y="239"/>
                  </a:lnTo>
                  <a:lnTo>
                    <a:pt x="32" y="253"/>
                  </a:lnTo>
                  <a:lnTo>
                    <a:pt x="11" y="262"/>
                  </a:lnTo>
                  <a:lnTo>
                    <a:pt x="0" y="266"/>
                  </a:lnTo>
                  <a:lnTo>
                    <a:pt x="10" y="267"/>
                  </a:lnTo>
                  <a:lnTo>
                    <a:pt x="29" y="271"/>
                  </a:lnTo>
                  <a:lnTo>
                    <a:pt x="56" y="274"/>
                  </a:lnTo>
                  <a:lnTo>
                    <a:pt x="89" y="279"/>
                  </a:lnTo>
                  <a:lnTo>
                    <a:pt x="127" y="284"/>
                  </a:lnTo>
                  <a:lnTo>
                    <a:pt x="169" y="290"/>
                  </a:lnTo>
                  <a:lnTo>
                    <a:pt x="213" y="295"/>
                  </a:lnTo>
                  <a:lnTo>
                    <a:pt x="257" y="302"/>
                  </a:lnTo>
                  <a:lnTo>
                    <a:pt x="302" y="308"/>
                  </a:lnTo>
                  <a:lnTo>
                    <a:pt x="345" y="315"/>
                  </a:lnTo>
                  <a:lnTo>
                    <a:pt x="384" y="320"/>
                  </a:lnTo>
                  <a:lnTo>
                    <a:pt x="419" y="325"/>
                  </a:lnTo>
                  <a:lnTo>
                    <a:pt x="450" y="329"/>
                  </a:lnTo>
                  <a:lnTo>
                    <a:pt x="473" y="333"/>
                  </a:lnTo>
                  <a:lnTo>
                    <a:pt x="487" y="334"/>
                  </a:lnTo>
                  <a:lnTo>
                    <a:pt x="493" y="335"/>
                  </a:lnTo>
                  <a:lnTo>
                    <a:pt x="504" y="336"/>
                  </a:lnTo>
                  <a:lnTo>
                    <a:pt x="517" y="336"/>
                  </a:lnTo>
                  <a:lnTo>
                    <a:pt x="530" y="335"/>
                  </a:lnTo>
                  <a:lnTo>
                    <a:pt x="545" y="334"/>
                  </a:lnTo>
                  <a:lnTo>
                    <a:pt x="558" y="331"/>
                  </a:lnTo>
                  <a:lnTo>
                    <a:pt x="572" y="329"/>
                  </a:lnTo>
                  <a:lnTo>
                    <a:pt x="584" y="326"/>
                  </a:lnTo>
                  <a:lnTo>
                    <a:pt x="596" y="321"/>
                  </a:lnTo>
                  <a:lnTo>
                    <a:pt x="601" y="319"/>
                  </a:lnTo>
                  <a:lnTo>
                    <a:pt x="617" y="312"/>
                  </a:lnTo>
                  <a:lnTo>
                    <a:pt x="642" y="301"/>
                  </a:lnTo>
                  <a:lnTo>
                    <a:pt x="675" y="288"/>
                  </a:lnTo>
                  <a:lnTo>
                    <a:pt x="713" y="271"/>
                  </a:lnTo>
                  <a:lnTo>
                    <a:pt x="757" y="252"/>
                  </a:lnTo>
                  <a:lnTo>
                    <a:pt x="804" y="231"/>
                  </a:lnTo>
                  <a:lnTo>
                    <a:pt x="854" y="209"/>
                  </a:lnTo>
                  <a:lnTo>
                    <a:pt x="905" y="187"/>
                  </a:lnTo>
                  <a:lnTo>
                    <a:pt x="955" y="165"/>
                  </a:lnTo>
                  <a:lnTo>
                    <a:pt x="1004" y="145"/>
                  </a:lnTo>
                  <a:lnTo>
                    <a:pt x="1049" y="124"/>
                  </a:lnTo>
                  <a:lnTo>
                    <a:pt x="1091" y="106"/>
                  </a:lnTo>
                  <a:lnTo>
                    <a:pt x="1127" y="91"/>
                  </a:lnTo>
                  <a:lnTo>
                    <a:pt x="1157" y="78"/>
                  </a:lnTo>
                  <a:lnTo>
                    <a:pt x="1178" y="69"/>
                  </a:lnTo>
                  <a:lnTo>
                    <a:pt x="694" y="1"/>
                  </a:lnTo>
                  <a:lnTo>
                    <a:pt x="682" y="0"/>
                  </a:lnTo>
                  <a:lnTo>
                    <a:pt x="670" y="0"/>
                  </a:lnTo>
                  <a:lnTo>
                    <a:pt x="657" y="0"/>
                  </a:lnTo>
                  <a:lnTo>
                    <a:pt x="642" y="2"/>
                  </a:lnTo>
                  <a:lnTo>
                    <a:pt x="628" y="4"/>
                  </a:lnTo>
                  <a:lnTo>
                    <a:pt x="615" y="6"/>
                  </a:lnTo>
                  <a:lnTo>
                    <a:pt x="602" y="10"/>
                  </a:lnTo>
                  <a:lnTo>
                    <a:pt x="591" y="14"/>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26" name="Freeform 242">
              <a:extLst>
                <a:ext uri="{FF2B5EF4-FFF2-40B4-BE49-F238E27FC236}">
                  <a16:creationId xmlns:a16="http://schemas.microsoft.com/office/drawing/2014/main" id="{1AF597E0-5B10-8D09-17A5-D0E9EEC367BB}"/>
                </a:ext>
              </a:extLst>
            </p:cNvPr>
            <p:cNvSpPr>
              <a:spLocks/>
            </p:cNvSpPr>
            <p:nvPr/>
          </p:nvSpPr>
          <p:spPr bwMode="auto">
            <a:xfrm>
              <a:off x="1059" y="3345"/>
              <a:ext cx="99" cy="303"/>
            </a:xfrm>
            <a:custGeom>
              <a:avLst/>
              <a:gdLst>
                <a:gd name="T0" fmla="*/ 0 w 596"/>
                <a:gd name="T1" fmla="*/ 29 h 1814"/>
                <a:gd name="T2" fmla="*/ 1 w 596"/>
                <a:gd name="T3" fmla="*/ 22 h 1814"/>
                <a:gd name="T4" fmla="*/ 2 w 596"/>
                <a:gd name="T5" fmla="*/ 16 h 1814"/>
                <a:gd name="T6" fmla="*/ 6 w 596"/>
                <a:gd name="T7" fmla="*/ 11 h 1814"/>
                <a:gd name="T8" fmla="*/ 10 w 596"/>
                <a:gd name="T9" fmla="*/ 6 h 1814"/>
                <a:gd name="T10" fmla="*/ 16 w 596"/>
                <a:gd name="T11" fmla="*/ 3 h 1814"/>
                <a:gd name="T12" fmla="*/ 22 w 596"/>
                <a:gd name="T13" fmla="*/ 1 h 1814"/>
                <a:gd name="T14" fmla="*/ 28 w 596"/>
                <a:gd name="T15" fmla="*/ 0 h 1814"/>
                <a:gd name="T16" fmla="*/ 35 w 596"/>
                <a:gd name="T17" fmla="*/ 0 h 1814"/>
                <a:gd name="T18" fmla="*/ 543 w 596"/>
                <a:gd name="T19" fmla="*/ 69 h 1814"/>
                <a:gd name="T20" fmla="*/ 551 w 596"/>
                <a:gd name="T21" fmla="*/ 72 h 1814"/>
                <a:gd name="T22" fmla="*/ 559 w 596"/>
                <a:gd name="T23" fmla="*/ 75 h 1814"/>
                <a:gd name="T24" fmla="*/ 566 w 596"/>
                <a:gd name="T25" fmla="*/ 79 h 1814"/>
                <a:gd name="T26" fmla="*/ 571 w 596"/>
                <a:gd name="T27" fmla="*/ 86 h 1814"/>
                <a:gd name="T28" fmla="*/ 577 w 596"/>
                <a:gd name="T29" fmla="*/ 93 h 1814"/>
                <a:gd name="T30" fmla="*/ 580 w 596"/>
                <a:gd name="T31" fmla="*/ 100 h 1814"/>
                <a:gd name="T32" fmla="*/ 583 w 596"/>
                <a:gd name="T33" fmla="*/ 109 h 1814"/>
                <a:gd name="T34" fmla="*/ 584 w 596"/>
                <a:gd name="T35" fmla="*/ 117 h 1814"/>
                <a:gd name="T36" fmla="*/ 596 w 596"/>
                <a:gd name="T37" fmla="*/ 1783 h 1814"/>
                <a:gd name="T38" fmla="*/ 595 w 596"/>
                <a:gd name="T39" fmla="*/ 1790 h 1814"/>
                <a:gd name="T40" fmla="*/ 593 w 596"/>
                <a:gd name="T41" fmla="*/ 1796 h 1814"/>
                <a:gd name="T42" fmla="*/ 591 w 596"/>
                <a:gd name="T43" fmla="*/ 1802 h 1814"/>
                <a:gd name="T44" fmla="*/ 586 w 596"/>
                <a:gd name="T45" fmla="*/ 1807 h 1814"/>
                <a:gd name="T46" fmla="*/ 580 w 596"/>
                <a:gd name="T47" fmla="*/ 1811 h 1814"/>
                <a:gd name="T48" fmla="*/ 575 w 596"/>
                <a:gd name="T49" fmla="*/ 1813 h 1814"/>
                <a:gd name="T50" fmla="*/ 568 w 596"/>
                <a:gd name="T51" fmla="*/ 1814 h 1814"/>
                <a:gd name="T52" fmla="*/ 561 w 596"/>
                <a:gd name="T53" fmla="*/ 1814 h 1814"/>
                <a:gd name="T54" fmla="*/ 51 w 596"/>
                <a:gd name="T55" fmla="*/ 1749 h 1814"/>
                <a:gd name="T56" fmla="*/ 43 w 596"/>
                <a:gd name="T57" fmla="*/ 1747 h 1814"/>
                <a:gd name="T58" fmla="*/ 35 w 596"/>
                <a:gd name="T59" fmla="*/ 1744 h 1814"/>
                <a:gd name="T60" fmla="*/ 28 w 596"/>
                <a:gd name="T61" fmla="*/ 1739 h 1814"/>
                <a:gd name="T62" fmla="*/ 22 w 596"/>
                <a:gd name="T63" fmla="*/ 1733 h 1814"/>
                <a:gd name="T64" fmla="*/ 17 w 596"/>
                <a:gd name="T65" fmla="*/ 1727 h 1814"/>
                <a:gd name="T66" fmla="*/ 13 w 596"/>
                <a:gd name="T67" fmla="*/ 1719 h 1814"/>
                <a:gd name="T68" fmla="*/ 10 w 596"/>
                <a:gd name="T69" fmla="*/ 1711 h 1814"/>
                <a:gd name="T70" fmla="*/ 9 w 596"/>
                <a:gd name="T71" fmla="*/ 1703 h 1814"/>
                <a:gd name="T72" fmla="*/ 0 w 596"/>
                <a:gd name="T73" fmla="*/ 29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96" h="1814">
                  <a:moveTo>
                    <a:pt x="0" y="29"/>
                  </a:moveTo>
                  <a:lnTo>
                    <a:pt x="1" y="22"/>
                  </a:lnTo>
                  <a:lnTo>
                    <a:pt x="2" y="16"/>
                  </a:lnTo>
                  <a:lnTo>
                    <a:pt x="6" y="11"/>
                  </a:lnTo>
                  <a:lnTo>
                    <a:pt x="10" y="6"/>
                  </a:lnTo>
                  <a:lnTo>
                    <a:pt x="16" y="3"/>
                  </a:lnTo>
                  <a:lnTo>
                    <a:pt x="22" y="1"/>
                  </a:lnTo>
                  <a:lnTo>
                    <a:pt x="28" y="0"/>
                  </a:lnTo>
                  <a:lnTo>
                    <a:pt x="35" y="0"/>
                  </a:lnTo>
                  <a:lnTo>
                    <a:pt x="543" y="69"/>
                  </a:lnTo>
                  <a:lnTo>
                    <a:pt x="551" y="72"/>
                  </a:lnTo>
                  <a:lnTo>
                    <a:pt x="559" y="75"/>
                  </a:lnTo>
                  <a:lnTo>
                    <a:pt x="566" y="79"/>
                  </a:lnTo>
                  <a:lnTo>
                    <a:pt x="571" y="86"/>
                  </a:lnTo>
                  <a:lnTo>
                    <a:pt x="577" y="93"/>
                  </a:lnTo>
                  <a:lnTo>
                    <a:pt x="580" y="100"/>
                  </a:lnTo>
                  <a:lnTo>
                    <a:pt x="583" y="109"/>
                  </a:lnTo>
                  <a:lnTo>
                    <a:pt x="584" y="117"/>
                  </a:lnTo>
                  <a:lnTo>
                    <a:pt x="596" y="1783"/>
                  </a:lnTo>
                  <a:lnTo>
                    <a:pt x="595" y="1790"/>
                  </a:lnTo>
                  <a:lnTo>
                    <a:pt x="593" y="1796"/>
                  </a:lnTo>
                  <a:lnTo>
                    <a:pt x="591" y="1802"/>
                  </a:lnTo>
                  <a:lnTo>
                    <a:pt x="586" y="1807"/>
                  </a:lnTo>
                  <a:lnTo>
                    <a:pt x="580" y="1811"/>
                  </a:lnTo>
                  <a:lnTo>
                    <a:pt x="575" y="1813"/>
                  </a:lnTo>
                  <a:lnTo>
                    <a:pt x="568" y="1814"/>
                  </a:lnTo>
                  <a:lnTo>
                    <a:pt x="561" y="1814"/>
                  </a:lnTo>
                  <a:lnTo>
                    <a:pt x="51" y="1749"/>
                  </a:lnTo>
                  <a:lnTo>
                    <a:pt x="43" y="1747"/>
                  </a:lnTo>
                  <a:lnTo>
                    <a:pt x="35" y="1744"/>
                  </a:lnTo>
                  <a:lnTo>
                    <a:pt x="28" y="1739"/>
                  </a:lnTo>
                  <a:lnTo>
                    <a:pt x="22" y="1733"/>
                  </a:lnTo>
                  <a:lnTo>
                    <a:pt x="17" y="1727"/>
                  </a:lnTo>
                  <a:lnTo>
                    <a:pt x="13" y="1719"/>
                  </a:lnTo>
                  <a:lnTo>
                    <a:pt x="10" y="1711"/>
                  </a:lnTo>
                  <a:lnTo>
                    <a:pt x="9" y="1703"/>
                  </a:lnTo>
                  <a:lnTo>
                    <a:pt x="0" y="29"/>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27" name="Freeform 243">
              <a:extLst>
                <a:ext uri="{FF2B5EF4-FFF2-40B4-BE49-F238E27FC236}">
                  <a16:creationId xmlns:a16="http://schemas.microsoft.com/office/drawing/2014/main" id="{31D4608D-CA02-D611-70C9-48FC5644C49C}"/>
                </a:ext>
              </a:extLst>
            </p:cNvPr>
            <p:cNvSpPr>
              <a:spLocks/>
            </p:cNvSpPr>
            <p:nvPr/>
          </p:nvSpPr>
          <p:spPr bwMode="auto">
            <a:xfrm>
              <a:off x="1060" y="3358"/>
              <a:ext cx="28" cy="25"/>
            </a:xfrm>
            <a:custGeom>
              <a:avLst/>
              <a:gdLst>
                <a:gd name="T0" fmla="*/ 167 w 167"/>
                <a:gd name="T1" fmla="*/ 148 h 148"/>
                <a:gd name="T2" fmla="*/ 165 w 167"/>
                <a:gd name="T3" fmla="*/ 24 h 148"/>
                <a:gd name="T4" fmla="*/ 5 w 167"/>
                <a:gd name="T5" fmla="*/ 0 h 148"/>
                <a:gd name="T6" fmla="*/ 1 w 167"/>
                <a:gd name="T7" fmla="*/ 10 h 148"/>
                <a:gd name="T8" fmla="*/ 0 w 167"/>
                <a:gd name="T9" fmla="*/ 126 h 148"/>
                <a:gd name="T10" fmla="*/ 167 w 167"/>
                <a:gd name="T11" fmla="*/ 148 h 148"/>
              </a:gdLst>
              <a:ahLst/>
              <a:cxnLst>
                <a:cxn ang="0">
                  <a:pos x="T0" y="T1"/>
                </a:cxn>
                <a:cxn ang="0">
                  <a:pos x="T2" y="T3"/>
                </a:cxn>
                <a:cxn ang="0">
                  <a:pos x="T4" y="T5"/>
                </a:cxn>
                <a:cxn ang="0">
                  <a:pos x="T6" y="T7"/>
                </a:cxn>
                <a:cxn ang="0">
                  <a:pos x="T8" y="T9"/>
                </a:cxn>
                <a:cxn ang="0">
                  <a:pos x="T10" y="T11"/>
                </a:cxn>
              </a:cxnLst>
              <a:rect l="0" t="0" r="r" b="b"/>
              <a:pathLst>
                <a:path w="167" h="148">
                  <a:moveTo>
                    <a:pt x="167" y="148"/>
                  </a:moveTo>
                  <a:lnTo>
                    <a:pt x="165" y="24"/>
                  </a:lnTo>
                  <a:lnTo>
                    <a:pt x="5" y="0"/>
                  </a:lnTo>
                  <a:lnTo>
                    <a:pt x="1" y="10"/>
                  </a:lnTo>
                  <a:lnTo>
                    <a:pt x="0" y="126"/>
                  </a:lnTo>
                  <a:lnTo>
                    <a:pt x="167" y="1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28" name="Freeform 244">
              <a:extLst>
                <a:ext uri="{FF2B5EF4-FFF2-40B4-BE49-F238E27FC236}">
                  <a16:creationId xmlns:a16="http://schemas.microsoft.com/office/drawing/2014/main" id="{5B9D877F-9C31-E87A-8F89-D9C796F9F214}"/>
                </a:ext>
              </a:extLst>
            </p:cNvPr>
            <p:cNvSpPr>
              <a:spLocks/>
            </p:cNvSpPr>
            <p:nvPr/>
          </p:nvSpPr>
          <p:spPr bwMode="auto">
            <a:xfrm>
              <a:off x="1059" y="3360"/>
              <a:ext cx="28" cy="22"/>
            </a:xfrm>
            <a:custGeom>
              <a:avLst/>
              <a:gdLst>
                <a:gd name="T0" fmla="*/ 157 w 166"/>
                <a:gd name="T1" fmla="*/ 133 h 133"/>
                <a:gd name="T2" fmla="*/ 166 w 166"/>
                <a:gd name="T3" fmla="*/ 129 h 133"/>
                <a:gd name="T4" fmla="*/ 164 w 166"/>
                <a:gd name="T5" fmla="*/ 24 h 133"/>
                <a:gd name="T6" fmla="*/ 10 w 166"/>
                <a:gd name="T7" fmla="*/ 0 h 133"/>
                <a:gd name="T8" fmla="*/ 0 w 166"/>
                <a:gd name="T9" fmla="*/ 9 h 133"/>
                <a:gd name="T10" fmla="*/ 10 w 166"/>
                <a:gd name="T11" fmla="*/ 106 h 133"/>
                <a:gd name="T12" fmla="*/ 157 w 166"/>
                <a:gd name="T13" fmla="*/ 133 h 133"/>
              </a:gdLst>
              <a:ahLst/>
              <a:cxnLst>
                <a:cxn ang="0">
                  <a:pos x="T0" y="T1"/>
                </a:cxn>
                <a:cxn ang="0">
                  <a:pos x="T2" y="T3"/>
                </a:cxn>
                <a:cxn ang="0">
                  <a:pos x="T4" y="T5"/>
                </a:cxn>
                <a:cxn ang="0">
                  <a:pos x="T6" y="T7"/>
                </a:cxn>
                <a:cxn ang="0">
                  <a:pos x="T8" y="T9"/>
                </a:cxn>
                <a:cxn ang="0">
                  <a:pos x="T10" y="T11"/>
                </a:cxn>
                <a:cxn ang="0">
                  <a:pos x="T12" y="T13"/>
                </a:cxn>
              </a:cxnLst>
              <a:rect l="0" t="0" r="r" b="b"/>
              <a:pathLst>
                <a:path w="166" h="133">
                  <a:moveTo>
                    <a:pt x="157" y="133"/>
                  </a:moveTo>
                  <a:lnTo>
                    <a:pt x="166" y="129"/>
                  </a:lnTo>
                  <a:lnTo>
                    <a:pt x="164" y="24"/>
                  </a:lnTo>
                  <a:lnTo>
                    <a:pt x="10" y="0"/>
                  </a:lnTo>
                  <a:lnTo>
                    <a:pt x="0" y="9"/>
                  </a:lnTo>
                  <a:lnTo>
                    <a:pt x="10" y="106"/>
                  </a:lnTo>
                  <a:lnTo>
                    <a:pt x="157" y="133"/>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29" name="Freeform 245">
              <a:extLst>
                <a:ext uri="{FF2B5EF4-FFF2-40B4-BE49-F238E27FC236}">
                  <a16:creationId xmlns:a16="http://schemas.microsoft.com/office/drawing/2014/main" id="{782539EC-EF29-C2CB-B344-01B6A6292915}"/>
                </a:ext>
              </a:extLst>
            </p:cNvPr>
            <p:cNvSpPr>
              <a:spLocks/>
            </p:cNvSpPr>
            <p:nvPr/>
          </p:nvSpPr>
          <p:spPr bwMode="auto">
            <a:xfrm>
              <a:off x="1059" y="3361"/>
              <a:ext cx="26" cy="21"/>
            </a:xfrm>
            <a:custGeom>
              <a:avLst/>
              <a:gdLst>
                <a:gd name="T0" fmla="*/ 157 w 157"/>
                <a:gd name="T1" fmla="*/ 124 h 124"/>
                <a:gd name="T2" fmla="*/ 155 w 157"/>
                <a:gd name="T3" fmla="*/ 24 h 124"/>
                <a:gd name="T4" fmla="*/ 0 w 157"/>
                <a:gd name="T5" fmla="*/ 0 h 124"/>
                <a:gd name="T6" fmla="*/ 0 w 157"/>
                <a:gd name="T7" fmla="*/ 104 h 124"/>
                <a:gd name="T8" fmla="*/ 157 w 157"/>
                <a:gd name="T9" fmla="*/ 124 h 124"/>
              </a:gdLst>
              <a:ahLst/>
              <a:cxnLst>
                <a:cxn ang="0">
                  <a:pos x="T0" y="T1"/>
                </a:cxn>
                <a:cxn ang="0">
                  <a:pos x="T2" y="T3"/>
                </a:cxn>
                <a:cxn ang="0">
                  <a:pos x="T4" y="T5"/>
                </a:cxn>
                <a:cxn ang="0">
                  <a:pos x="T6" y="T7"/>
                </a:cxn>
                <a:cxn ang="0">
                  <a:pos x="T8" y="T9"/>
                </a:cxn>
              </a:cxnLst>
              <a:rect l="0" t="0" r="r" b="b"/>
              <a:pathLst>
                <a:path w="157" h="124">
                  <a:moveTo>
                    <a:pt x="157" y="124"/>
                  </a:moveTo>
                  <a:lnTo>
                    <a:pt x="155" y="24"/>
                  </a:lnTo>
                  <a:lnTo>
                    <a:pt x="0" y="0"/>
                  </a:lnTo>
                  <a:lnTo>
                    <a:pt x="0" y="104"/>
                  </a:lnTo>
                  <a:lnTo>
                    <a:pt x="157" y="124"/>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30" name="Freeform 246">
              <a:extLst>
                <a:ext uri="{FF2B5EF4-FFF2-40B4-BE49-F238E27FC236}">
                  <a16:creationId xmlns:a16="http://schemas.microsoft.com/office/drawing/2014/main" id="{94975CFE-582F-0158-6E3C-15954C2123D3}"/>
                </a:ext>
              </a:extLst>
            </p:cNvPr>
            <p:cNvSpPr>
              <a:spLocks/>
            </p:cNvSpPr>
            <p:nvPr/>
          </p:nvSpPr>
          <p:spPr bwMode="auto">
            <a:xfrm>
              <a:off x="1188" y="3358"/>
              <a:ext cx="86" cy="274"/>
            </a:xfrm>
            <a:custGeom>
              <a:avLst/>
              <a:gdLst>
                <a:gd name="T0" fmla="*/ 512 w 513"/>
                <a:gd name="T1" fmla="*/ 1346 h 1646"/>
                <a:gd name="T2" fmla="*/ 513 w 513"/>
                <a:gd name="T3" fmla="*/ 0 h 1646"/>
                <a:gd name="T4" fmla="*/ 457 w 513"/>
                <a:gd name="T5" fmla="*/ 41 h 1646"/>
                <a:gd name="T6" fmla="*/ 404 w 513"/>
                <a:gd name="T7" fmla="*/ 87 h 1646"/>
                <a:gd name="T8" fmla="*/ 353 w 513"/>
                <a:gd name="T9" fmla="*/ 138 h 1646"/>
                <a:gd name="T10" fmla="*/ 305 w 513"/>
                <a:gd name="T11" fmla="*/ 194 h 1646"/>
                <a:gd name="T12" fmla="*/ 259 w 513"/>
                <a:gd name="T13" fmla="*/ 254 h 1646"/>
                <a:gd name="T14" fmla="*/ 216 w 513"/>
                <a:gd name="T15" fmla="*/ 320 h 1646"/>
                <a:gd name="T16" fmla="*/ 178 w 513"/>
                <a:gd name="T17" fmla="*/ 388 h 1646"/>
                <a:gd name="T18" fmla="*/ 142 w 513"/>
                <a:gd name="T19" fmla="*/ 461 h 1646"/>
                <a:gd name="T20" fmla="*/ 110 w 513"/>
                <a:gd name="T21" fmla="*/ 538 h 1646"/>
                <a:gd name="T22" fmla="*/ 82 w 513"/>
                <a:gd name="T23" fmla="*/ 617 h 1646"/>
                <a:gd name="T24" fmla="*/ 57 w 513"/>
                <a:gd name="T25" fmla="*/ 700 h 1646"/>
                <a:gd name="T26" fmla="*/ 37 w 513"/>
                <a:gd name="T27" fmla="*/ 785 h 1646"/>
                <a:gd name="T28" fmla="*/ 21 w 513"/>
                <a:gd name="T29" fmla="*/ 874 h 1646"/>
                <a:gd name="T30" fmla="*/ 9 w 513"/>
                <a:gd name="T31" fmla="*/ 964 h 1646"/>
                <a:gd name="T32" fmla="*/ 2 w 513"/>
                <a:gd name="T33" fmla="*/ 1058 h 1646"/>
                <a:gd name="T34" fmla="*/ 0 w 513"/>
                <a:gd name="T35" fmla="*/ 1152 h 1646"/>
                <a:gd name="T36" fmla="*/ 1 w 513"/>
                <a:gd name="T37" fmla="*/ 1282 h 1646"/>
                <a:gd name="T38" fmla="*/ 7 w 513"/>
                <a:gd name="T39" fmla="*/ 1408 h 1646"/>
                <a:gd name="T40" fmla="*/ 14 w 513"/>
                <a:gd name="T41" fmla="*/ 1529 h 1646"/>
                <a:gd name="T42" fmla="*/ 27 w 513"/>
                <a:gd name="T43" fmla="*/ 1646 h 1646"/>
                <a:gd name="T44" fmla="*/ 470 w 513"/>
                <a:gd name="T45" fmla="*/ 1414 h 1646"/>
                <a:gd name="T46" fmla="*/ 478 w 513"/>
                <a:gd name="T47" fmla="*/ 1409 h 1646"/>
                <a:gd name="T48" fmla="*/ 486 w 513"/>
                <a:gd name="T49" fmla="*/ 1402 h 1646"/>
                <a:gd name="T50" fmla="*/ 493 w 513"/>
                <a:gd name="T51" fmla="*/ 1394 h 1646"/>
                <a:gd name="T52" fmla="*/ 500 w 513"/>
                <a:gd name="T53" fmla="*/ 1385 h 1646"/>
                <a:gd name="T54" fmla="*/ 504 w 513"/>
                <a:gd name="T55" fmla="*/ 1375 h 1646"/>
                <a:gd name="T56" fmla="*/ 509 w 513"/>
                <a:gd name="T57" fmla="*/ 1365 h 1646"/>
                <a:gd name="T58" fmla="*/ 511 w 513"/>
                <a:gd name="T59" fmla="*/ 1356 h 1646"/>
                <a:gd name="T60" fmla="*/ 512 w 513"/>
                <a:gd name="T61" fmla="*/ 1346 h 1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3" h="1646">
                  <a:moveTo>
                    <a:pt x="512" y="1346"/>
                  </a:moveTo>
                  <a:lnTo>
                    <a:pt x="513" y="0"/>
                  </a:lnTo>
                  <a:lnTo>
                    <a:pt x="457" y="41"/>
                  </a:lnTo>
                  <a:lnTo>
                    <a:pt x="404" y="87"/>
                  </a:lnTo>
                  <a:lnTo>
                    <a:pt x="353" y="138"/>
                  </a:lnTo>
                  <a:lnTo>
                    <a:pt x="305" y="194"/>
                  </a:lnTo>
                  <a:lnTo>
                    <a:pt x="259" y="254"/>
                  </a:lnTo>
                  <a:lnTo>
                    <a:pt x="216" y="320"/>
                  </a:lnTo>
                  <a:lnTo>
                    <a:pt x="178" y="388"/>
                  </a:lnTo>
                  <a:lnTo>
                    <a:pt x="142" y="461"/>
                  </a:lnTo>
                  <a:lnTo>
                    <a:pt x="110" y="538"/>
                  </a:lnTo>
                  <a:lnTo>
                    <a:pt x="82" y="617"/>
                  </a:lnTo>
                  <a:lnTo>
                    <a:pt x="57" y="700"/>
                  </a:lnTo>
                  <a:lnTo>
                    <a:pt x="37" y="785"/>
                  </a:lnTo>
                  <a:lnTo>
                    <a:pt x="21" y="874"/>
                  </a:lnTo>
                  <a:lnTo>
                    <a:pt x="9" y="964"/>
                  </a:lnTo>
                  <a:lnTo>
                    <a:pt x="2" y="1058"/>
                  </a:lnTo>
                  <a:lnTo>
                    <a:pt x="0" y="1152"/>
                  </a:lnTo>
                  <a:lnTo>
                    <a:pt x="1" y="1282"/>
                  </a:lnTo>
                  <a:lnTo>
                    <a:pt x="7" y="1408"/>
                  </a:lnTo>
                  <a:lnTo>
                    <a:pt x="14" y="1529"/>
                  </a:lnTo>
                  <a:lnTo>
                    <a:pt x="27" y="1646"/>
                  </a:lnTo>
                  <a:lnTo>
                    <a:pt x="470" y="1414"/>
                  </a:lnTo>
                  <a:lnTo>
                    <a:pt x="478" y="1409"/>
                  </a:lnTo>
                  <a:lnTo>
                    <a:pt x="486" y="1402"/>
                  </a:lnTo>
                  <a:lnTo>
                    <a:pt x="493" y="1394"/>
                  </a:lnTo>
                  <a:lnTo>
                    <a:pt x="500" y="1385"/>
                  </a:lnTo>
                  <a:lnTo>
                    <a:pt x="504" y="1375"/>
                  </a:lnTo>
                  <a:lnTo>
                    <a:pt x="509" y="1365"/>
                  </a:lnTo>
                  <a:lnTo>
                    <a:pt x="511" y="1356"/>
                  </a:lnTo>
                  <a:lnTo>
                    <a:pt x="512" y="134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31" name="Freeform 247">
              <a:extLst>
                <a:ext uri="{FF2B5EF4-FFF2-40B4-BE49-F238E27FC236}">
                  <a16:creationId xmlns:a16="http://schemas.microsoft.com/office/drawing/2014/main" id="{04525B57-1706-9E60-F04D-48010521CDB7}"/>
                </a:ext>
              </a:extLst>
            </p:cNvPr>
            <p:cNvSpPr>
              <a:spLocks/>
            </p:cNvSpPr>
            <p:nvPr/>
          </p:nvSpPr>
          <p:spPr bwMode="auto">
            <a:xfrm>
              <a:off x="1202" y="3559"/>
              <a:ext cx="25" cy="26"/>
            </a:xfrm>
            <a:custGeom>
              <a:avLst/>
              <a:gdLst>
                <a:gd name="T0" fmla="*/ 134 w 154"/>
                <a:gd name="T1" fmla="*/ 104 h 155"/>
                <a:gd name="T2" fmla="*/ 141 w 154"/>
                <a:gd name="T3" fmla="*/ 99 h 155"/>
                <a:gd name="T4" fmla="*/ 148 w 154"/>
                <a:gd name="T5" fmla="*/ 92 h 155"/>
                <a:gd name="T6" fmla="*/ 152 w 154"/>
                <a:gd name="T7" fmla="*/ 85 h 155"/>
                <a:gd name="T8" fmla="*/ 154 w 154"/>
                <a:gd name="T9" fmla="*/ 76 h 155"/>
                <a:gd name="T10" fmla="*/ 152 w 154"/>
                <a:gd name="T11" fmla="*/ 25 h 155"/>
                <a:gd name="T12" fmla="*/ 152 w 154"/>
                <a:gd name="T13" fmla="*/ 17 h 155"/>
                <a:gd name="T14" fmla="*/ 151 w 154"/>
                <a:gd name="T15" fmla="*/ 10 h 155"/>
                <a:gd name="T16" fmla="*/ 150 w 154"/>
                <a:gd name="T17" fmla="*/ 5 h 155"/>
                <a:gd name="T18" fmla="*/ 149 w 154"/>
                <a:gd name="T19" fmla="*/ 1 h 155"/>
                <a:gd name="T20" fmla="*/ 146 w 154"/>
                <a:gd name="T21" fmla="*/ 0 h 155"/>
                <a:gd name="T22" fmla="*/ 141 w 154"/>
                <a:gd name="T23" fmla="*/ 0 h 155"/>
                <a:gd name="T24" fmla="*/ 134 w 154"/>
                <a:gd name="T25" fmla="*/ 2 h 155"/>
                <a:gd name="T26" fmla="*/ 128 w 154"/>
                <a:gd name="T27" fmla="*/ 5 h 155"/>
                <a:gd name="T28" fmla="*/ 17 w 154"/>
                <a:gd name="T29" fmla="*/ 56 h 155"/>
                <a:gd name="T30" fmla="*/ 10 w 154"/>
                <a:gd name="T31" fmla="*/ 61 h 155"/>
                <a:gd name="T32" fmla="*/ 5 w 154"/>
                <a:gd name="T33" fmla="*/ 69 h 155"/>
                <a:gd name="T34" fmla="*/ 1 w 154"/>
                <a:gd name="T35" fmla="*/ 77 h 155"/>
                <a:gd name="T36" fmla="*/ 0 w 154"/>
                <a:gd name="T37" fmla="*/ 85 h 155"/>
                <a:gd name="T38" fmla="*/ 0 w 154"/>
                <a:gd name="T39" fmla="*/ 142 h 155"/>
                <a:gd name="T40" fmla="*/ 1 w 154"/>
                <a:gd name="T41" fmla="*/ 149 h 155"/>
                <a:gd name="T42" fmla="*/ 5 w 154"/>
                <a:gd name="T43" fmla="*/ 154 h 155"/>
                <a:gd name="T44" fmla="*/ 10 w 154"/>
                <a:gd name="T45" fmla="*/ 155 h 155"/>
                <a:gd name="T46" fmla="*/ 17 w 154"/>
                <a:gd name="T47" fmla="*/ 154 h 155"/>
                <a:gd name="T48" fmla="*/ 134 w 154"/>
                <a:gd name="T49" fmla="*/ 10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155">
                  <a:moveTo>
                    <a:pt x="134" y="104"/>
                  </a:moveTo>
                  <a:lnTo>
                    <a:pt x="141" y="99"/>
                  </a:lnTo>
                  <a:lnTo>
                    <a:pt x="148" y="92"/>
                  </a:lnTo>
                  <a:lnTo>
                    <a:pt x="152" y="85"/>
                  </a:lnTo>
                  <a:lnTo>
                    <a:pt x="154" y="76"/>
                  </a:lnTo>
                  <a:lnTo>
                    <a:pt x="152" y="25"/>
                  </a:lnTo>
                  <a:lnTo>
                    <a:pt x="152" y="17"/>
                  </a:lnTo>
                  <a:lnTo>
                    <a:pt x="151" y="10"/>
                  </a:lnTo>
                  <a:lnTo>
                    <a:pt x="150" y="5"/>
                  </a:lnTo>
                  <a:lnTo>
                    <a:pt x="149" y="1"/>
                  </a:lnTo>
                  <a:lnTo>
                    <a:pt x="146" y="0"/>
                  </a:lnTo>
                  <a:lnTo>
                    <a:pt x="141" y="0"/>
                  </a:lnTo>
                  <a:lnTo>
                    <a:pt x="134" y="2"/>
                  </a:lnTo>
                  <a:lnTo>
                    <a:pt x="128" y="5"/>
                  </a:lnTo>
                  <a:lnTo>
                    <a:pt x="17" y="56"/>
                  </a:lnTo>
                  <a:lnTo>
                    <a:pt x="10" y="61"/>
                  </a:lnTo>
                  <a:lnTo>
                    <a:pt x="5" y="69"/>
                  </a:lnTo>
                  <a:lnTo>
                    <a:pt x="1" y="77"/>
                  </a:lnTo>
                  <a:lnTo>
                    <a:pt x="0" y="85"/>
                  </a:lnTo>
                  <a:lnTo>
                    <a:pt x="0" y="142"/>
                  </a:lnTo>
                  <a:lnTo>
                    <a:pt x="1" y="149"/>
                  </a:lnTo>
                  <a:lnTo>
                    <a:pt x="5" y="154"/>
                  </a:lnTo>
                  <a:lnTo>
                    <a:pt x="10" y="155"/>
                  </a:lnTo>
                  <a:lnTo>
                    <a:pt x="17" y="154"/>
                  </a:lnTo>
                  <a:lnTo>
                    <a:pt x="134" y="104"/>
                  </a:lnTo>
                  <a:close/>
                </a:path>
              </a:pathLst>
            </a:custGeom>
            <a:solidFill>
              <a:srgbClr val="DDDD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32" name="Freeform 248">
              <a:extLst>
                <a:ext uri="{FF2B5EF4-FFF2-40B4-BE49-F238E27FC236}">
                  <a16:creationId xmlns:a16="http://schemas.microsoft.com/office/drawing/2014/main" id="{2A25E233-2EE7-3476-9C14-49487D39CFF5}"/>
                </a:ext>
              </a:extLst>
            </p:cNvPr>
            <p:cNvSpPr>
              <a:spLocks/>
            </p:cNvSpPr>
            <p:nvPr/>
          </p:nvSpPr>
          <p:spPr bwMode="auto">
            <a:xfrm>
              <a:off x="1200" y="3559"/>
              <a:ext cx="26" cy="24"/>
            </a:xfrm>
            <a:custGeom>
              <a:avLst/>
              <a:gdLst>
                <a:gd name="T0" fmla="*/ 135 w 153"/>
                <a:gd name="T1" fmla="*/ 93 h 144"/>
                <a:gd name="T2" fmla="*/ 141 w 153"/>
                <a:gd name="T3" fmla="*/ 88 h 144"/>
                <a:gd name="T4" fmla="*/ 147 w 153"/>
                <a:gd name="T5" fmla="*/ 81 h 144"/>
                <a:gd name="T6" fmla="*/ 152 w 153"/>
                <a:gd name="T7" fmla="*/ 74 h 144"/>
                <a:gd name="T8" fmla="*/ 153 w 153"/>
                <a:gd name="T9" fmla="*/ 66 h 144"/>
                <a:gd name="T10" fmla="*/ 153 w 153"/>
                <a:gd name="T11" fmla="*/ 15 h 144"/>
                <a:gd name="T12" fmla="*/ 152 w 153"/>
                <a:gd name="T13" fmla="*/ 7 h 144"/>
                <a:gd name="T14" fmla="*/ 147 w 153"/>
                <a:gd name="T15" fmla="*/ 3 h 144"/>
                <a:gd name="T16" fmla="*/ 141 w 153"/>
                <a:gd name="T17" fmla="*/ 0 h 144"/>
                <a:gd name="T18" fmla="*/ 135 w 153"/>
                <a:gd name="T19" fmla="*/ 2 h 144"/>
                <a:gd name="T20" fmla="*/ 17 w 153"/>
                <a:gd name="T21" fmla="*/ 48 h 144"/>
                <a:gd name="T22" fmla="*/ 10 w 153"/>
                <a:gd name="T23" fmla="*/ 52 h 144"/>
                <a:gd name="T24" fmla="*/ 6 w 153"/>
                <a:gd name="T25" fmla="*/ 58 h 144"/>
                <a:gd name="T26" fmla="*/ 1 w 153"/>
                <a:gd name="T27" fmla="*/ 66 h 144"/>
                <a:gd name="T28" fmla="*/ 0 w 153"/>
                <a:gd name="T29" fmla="*/ 74 h 144"/>
                <a:gd name="T30" fmla="*/ 0 w 153"/>
                <a:gd name="T31" fmla="*/ 132 h 144"/>
                <a:gd name="T32" fmla="*/ 1 w 153"/>
                <a:gd name="T33" fmla="*/ 139 h 144"/>
                <a:gd name="T34" fmla="*/ 6 w 153"/>
                <a:gd name="T35" fmla="*/ 143 h 144"/>
                <a:gd name="T36" fmla="*/ 10 w 153"/>
                <a:gd name="T37" fmla="*/ 144 h 144"/>
                <a:gd name="T38" fmla="*/ 17 w 153"/>
                <a:gd name="T39" fmla="*/ 143 h 144"/>
                <a:gd name="T40" fmla="*/ 135 w 153"/>
                <a:gd name="T41" fmla="*/ 9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3" h="144">
                  <a:moveTo>
                    <a:pt x="135" y="93"/>
                  </a:moveTo>
                  <a:lnTo>
                    <a:pt x="141" y="88"/>
                  </a:lnTo>
                  <a:lnTo>
                    <a:pt x="147" y="81"/>
                  </a:lnTo>
                  <a:lnTo>
                    <a:pt x="152" y="74"/>
                  </a:lnTo>
                  <a:lnTo>
                    <a:pt x="153" y="66"/>
                  </a:lnTo>
                  <a:lnTo>
                    <a:pt x="153" y="15"/>
                  </a:lnTo>
                  <a:lnTo>
                    <a:pt x="152" y="7"/>
                  </a:lnTo>
                  <a:lnTo>
                    <a:pt x="147" y="3"/>
                  </a:lnTo>
                  <a:lnTo>
                    <a:pt x="141" y="0"/>
                  </a:lnTo>
                  <a:lnTo>
                    <a:pt x="135" y="2"/>
                  </a:lnTo>
                  <a:lnTo>
                    <a:pt x="17" y="48"/>
                  </a:lnTo>
                  <a:lnTo>
                    <a:pt x="10" y="52"/>
                  </a:lnTo>
                  <a:lnTo>
                    <a:pt x="6" y="58"/>
                  </a:lnTo>
                  <a:lnTo>
                    <a:pt x="1" y="66"/>
                  </a:lnTo>
                  <a:lnTo>
                    <a:pt x="0" y="74"/>
                  </a:lnTo>
                  <a:lnTo>
                    <a:pt x="0" y="132"/>
                  </a:lnTo>
                  <a:lnTo>
                    <a:pt x="1" y="139"/>
                  </a:lnTo>
                  <a:lnTo>
                    <a:pt x="6" y="143"/>
                  </a:lnTo>
                  <a:lnTo>
                    <a:pt x="10" y="144"/>
                  </a:lnTo>
                  <a:lnTo>
                    <a:pt x="17" y="143"/>
                  </a:lnTo>
                  <a:lnTo>
                    <a:pt x="135" y="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33" name="Freeform 249">
              <a:extLst>
                <a:ext uri="{FF2B5EF4-FFF2-40B4-BE49-F238E27FC236}">
                  <a16:creationId xmlns:a16="http://schemas.microsoft.com/office/drawing/2014/main" id="{0829CBEE-BA13-0915-796F-304C45F02F0D}"/>
                </a:ext>
              </a:extLst>
            </p:cNvPr>
            <p:cNvSpPr>
              <a:spLocks/>
            </p:cNvSpPr>
            <p:nvPr/>
          </p:nvSpPr>
          <p:spPr bwMode="auto">
            <a:xfrm>
              <a:off x="1084" y="3356"/>
              <a:ext cx="74" cy="292"/>
            </a:xfrm>
            <a:custGeom>
              <a:avLst/>
              <a:gdLst>
                <a:gd name="T0" fmla="*/ 435 w 445"/>
                <a:gd name="T1" fmla="*/ 1743 h 1750"/>
                <a:gd name="T2" fmla="*/ 440 w 445"/>
                <a:gd name="T3" fmla="*/ 1738 h 1750"/>
                <a:gd name="T4" fmla="*/ 442 w 445"/>
                <a:gd name="T5" fmla="*/ 1732 h 1750"/>
                <a:gd name="T6" fmla="*/ 444 w 445"/>
                <a:gd name="T7" fmla="*/ 1726 h 1750"/>
                <a:gd name="T8" fmla="*/ 445 w 445"/>
                <a:gd name="T9" fmla="*/ 1719 h 1750"/>
                <a:gd name="T10" fmla="*/ 433 w 445"/>
                <a:gd name="T11" fmla="*/ 53 h 1750"/>
                <a:gd name="T12" fmla="*/ 432 w 445"/>
                <a:gd name="T13" fmla="*/ 45 h 1750"/>
                <a:gd name="T14" fmla="*/ 429 w 445"/>
                <a:gd name="T15" fmla="*/ 36 h 1750"/>
                <a:gd name="T16" fmla="*/ 426 w 445"/>
                <a:gd name="T17" fmla="*/ 29 h 1750"/>
                <a:gd name="T18" fmla="*/ 420 w 445"/>
                <a:gd name="T19" fmla="*/ 22 h 1750"/>
                <a:gd name="T20" fmla="*/ 415 w 445"/>
                <a:gd name="T21" fmla="*/ 15 h 1750"/>
                <a:gd name="T22" fmla="*/ 408 w 445"/>
                <a:gd name="T23" fmla="*/ 11 h 1750"/>
                <a:gd name="T24" fmla="*/ 400 w 445"/>
                <a:gd name="T25" fmla="*/ 8 h 1750"/>
                <a:gd name="T26" fmla="*/ 392 w 445"/>
                <a:gd name="T27" fmla="*/ 5 h 1750"/>
                <a:gd name="T28" fmla="*/ 391 w 445"/>
                <a:gd name="T29" fmla="*/ 5 h 1750"/>
                <a:gd name="T30" fmla="*/ 387 w 445"/>
                <a:gd name="T31" fmla="*/ 4 h 1750"/>
                <a:gd name="T32" fmla="*/ 380 w 445"/>
                <a:gd name="T33" fmla="*/ 4 h 1750"/>
                <a:gd name="T34" fmla="*/ 372 w 445"/>
                <a:gd name="T35" fmla="*/ 3 h 1750"/>
                <a:gd name="T36" fmla="*/ 364 w 445"/>
                <a:gd name="T37" fmla="*/ 2 h 1750"/>
                <a:gd name="T38" fmla="*/ 356 w 445"/>
                <a:gd name="T39" fmla="*/ 1 h 1750"/>
                <a:gd name="T40" fmla="*/ 350 w 445"/>
                <a:gd name="T41" fmla="*/ 1 h 1750"/>
                <a:gd name="T42" fmla="*/ 346 w 445"/>
                <a:gd name="T43" fmla="*/ 0 h 1750"/>
                <a:gd name="T44" fmla="*/ 309 w 445"/>
                <a:gd name="T45" fmla="*/ 35 h 1750"/>
                <a:gd name="T46" fmla="*/ 274 w 445"/>
                <a:gd name="T47" fmla="*/ 74 h 1750"/>
                <a:gd name="T48" fmla="*/ 239 w 445"/>
                <a:gd name="T49" fmla="*/ 119 h 1750"/>
                <a:gd name="T50" fmla="*/ 207 w 445"/>
                <a:gd name="T51" fmla="*/ 168 h 1750"/>
                <a:gd name="T52" fmla="*/ 177 w 445"/>
                <a:gd name="T53" fmla="*/ 222 h 1750"/>
                <a:gd name="T54" fmla="*/ 148 w 445"/>
                <a:gd name="T55" fmla="*/ 281 h 1750"/>
                <a:gd name="T56" fmla="*/ 122 w 445"/>
                <a:gd name="T57" fmla="*/ 343 h 1750"/>
                <a:gd name="T58" fmla="*/ 98 w 445"/>
                <a:gd name="T59" fmla="*/ 408 h 1750"/>
                <a:gd name="T60" fmla="*/ 76 w 445"/>
                <a:gd name="T61" fmla="*/ 478 h 1750"/>
                <a:gd name="T62" fmla="*/ 57 w 445"/>
                <a:gd name="T63" fmla="*/ 550 h 1750"/>
                <a:gd name="T64" fmla="*/ 41 w 445"/>
                <a:gd name="T65" fmla="*/ 625 h 1750"/>
                <a:gd name="T66" fmla="*/ 26 w 445"/>
                <a:gd name="T67" fmla="*/ 704 h 1750"/>
                <a:gd name="T68" fmla="*/ 16 w 445"/>
                <a:gd name="T69" fmla="*/ 785 h 1750"/>
                <a:gd name="T70" fmla="*/ 8 w 445"/>
                <a:gd name="T71" fmla="*/ 867 h 1750"/>
                <a:gd name="T72" fmla="*/ 3 w 445"/>
                <a:gd name="T73" fmla="*/ 953 h 1750"/>
                <a:gd name="T74" fmla="*/ 2 w 445"/>
                <a:gd name="T75" fmla="*/ 1039 h 1750"/>
                <a:gd name="T76" fmla="*/ 0 w 445"/>
                <a:gd name="T77" fmla="*/ 1228 h 1750"/>
                <a:gd name="T78" fmla="*/ 0 w 445"/>
                <a:gd name="T79" fmla="*/ 1403 h 1750"/>
                <a:gd name="T80" fmla="*/ 4 w 445"/>
                <a:gd name="T81" fmla="*/ 1559 h 1750"/>
                <a:gd name="T82" fmla="*/ 15 w 445"/>
                <a:gd name="T83" fmla="*/ 1700 h 1750"/>
                <a:gd name="T84" fmla="*/ 42 w 445"/>
                <a:gd name="T85" fmla="*/ 1703 h 1750"/>
                <a:gd name="T86" fmla="*/ 72 w 445"/>
                <a:gd name="T87" fmla="*/ 1708 h 1750"/>
                <a:gd name="T88" fmla="*/ 103 w 445"/>
                <a:gd name="T89" fmla="*/ 1711 h 1750"/>
                <a:gd name="T90" fmla="*/ 135 w 445"/>
                <a:gd name="T91" fmla="*/ 1716 h 1750"/>
                <a:gd name="T92" fmla="*/ 168 w 445"/>
                <a:gd name="T93" fmla="*/ 1720 h 1750"/>
                <a:gd name="T94" fmla="*/ 200 w 445"/>
                <a:gd name="T95" fmla="*/ 1723 h 1750"/>
                <a:gd name="T96" fmla="*/ 233 w 445"/>
                <a:gd name="T97" fmla="*/ 1728 h 1750"/>
                <a:gd name="T98" fmla="*/ 265 w 445"/>
                <a:gd name="T99" fmla="*/ 1731 h 1750"/>
                <a:gd name="T100" fmla="*/ 294 w 445"/>
                <a:gd name="T101" fmla="*/ 1736 h 1750"/>
                <a:gd name="T102" fmla="*/ 321 w 445"/>
                <a:gd name="T103" fmla="*/ 1739 h 1750"/>
                <a:gd name="T104" fmla="*/ 346 w 445"/>
                <a:gd name="T105" fmla="*/ 1743 h 1750"/>
                <a:gd name="T106" fmla="*/ 367 w 445"/>
                <a:gd name="T107" fmla="*/ 1745 h 1750"/>
                <a:gd name="T108" fmla="*/ 385 w 445"/>
                <a:gd name="T109" fmla="*/ 1747 h 1750"/>
                <a:gd name="T110" fmla="*/ 399 w 445"/>
                <a:gd name="T111" fmla="*/ 1749 h 1750"/>
                <a:gd name="T112" fmla="*/ 407 w 445"/>
                <a:gd name="T113" fmla="*/ 1750 h 1750"/>
                <a:gd name="T114" fmla="*/ 410 w 445"/>
                <a:gd name="T115" fmla="*/ 1750 h 1750"/>
                <a:gd name="T116" fmla="*/ 417 w 445"/>
                <a:gd name="T117" fmla="*/ 1750 h 1750"/>
                <a:gd name="T118" fmla="*/ 424 w 445"/>
                <a:gd name="T119" fmla="*/ 1749 h 1750"/>
                <a:gd name="T120" fmla="*/ 429 w 445"/>
                <a:gd name="T121" fmla="*/ 1747 h 1750"/>
                <a:gd name="T122" fmla="*/ 435 w 445"/>
                <a:gd name="T123" fmla="*/ 1743 h 1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5" h="1750">
                  <a:moveTo>
                    <a:pt x="435" y="1743"/>
                  </a:moveTo>
                  <a:lnTo>
                    <a:pt x="440" y="1738"/>
                  </a:lnTo>
                  <a:lnTo>
                    <a:pt x="442" y="1732"/>
                  </a:lnTo>
                  <a:lnTo>
                    <a:pt x="444" y="1726"/>
                  </a:lnTo>
                  <a:lnTo>
                    <a:pt x="445" y="1719"/>
                  </a:lnTo>
                  <a:lnTo>
                    <a:pt x="433" y="53"/>
                  </a:lnTo>
                  <a:lnTo>
                    <a:pt x="432" y="45"/>
                  </a:lnTo>
                  <a:lnTo>
                    <a:pt x="429" y="36"/>
                  </a:lnTo>
                  <a:lnTo>
                    <a:pt x="426" y="29"/>
                  </a:lnTo>
                  <a:lnTo>
                    <a:pt x="420" y="22"/>
                  </a:lnTo>
                  <a:lnTo>
                    <a:pt x="415" y="15"/>
                  </a:lnTo>
                  <a:lnTo>
                    <a:pt x="408" y="11"/>
                  </a:lnTo>
                  <a:lnTo>
                    <a:pt x="400" y="8"/>
                  </a:lnTo>
                  <a:lnTo>
                    <a:pt x="392" y="5"/>
                  </a:lnTo>
                  <a:lnTo>
                    <a:pt x="391" y="5"/>
                  </a:lnTo>
                  <a:lnTo>
                    <a:pt x="387" y="4"/>
                  </a:lnTo>
                  <a:lnTo>
                    <a:pt x="380" y="4"/>
                  </a:lnTo>
                  <a:lnTo>
                    <a:pt x="372" y="3"/>
                  </a:lnTo>
                  <a:lnTo>
                    <a:pt x="364" y="2"/>
                  </a:lnTo>
                  <a:lnTo>
                    <a:pt x="356" y="1"/>
                  </a:lnTo>
                  <a:lnTo>
                    <a:pt x="350" y="1"/>
                  </a:lnTo>
                  <a:lnTo>
                    <a:pt x="346" y="0"/>
                  </a:lnTo>
                  <a:lnTo>
                    <a:pt x="309" y="35"/>
                  </a:lnTo>
                  <a:lnTo>
                    <a:pt x="274" y="74"/>
                  </a:lnTo>
                  <a:lnTo>
                    <a:pt x="239" y="119"/>
                  </a:lnTo>
                  <a:lnTo>
                    <a:pt x="207" y="168"/>
                  </a:lnTo>
                  <a:lnTo>
                    <a:pt x="177" y="222"/>
                  </a:lnTo>
                  <a:lnTo>
                    <a:pt x="148" y="281"/>
                  </a:lnTo>
                  <a:lnTo>
                    <a:pt x="122" y="343"/>
                  </a:lnTo>
                  <a:lnTo>
                    <a:pt x="98" y="408"/>
                  </a:lnTo>
                  <a:lnTo>
                    <a:pt x="76" y="478"/>
                  </a:lnTo>
                  <a:lnTo>
                    <a:pt x="57" y="550"/>
                  </a:lnTo>
                  <a:lnTo>
                    <a:pt x="41" y="625"/>
                  </a:lnTo>
                  <a:lnTo>
                    <a:pt x="26" y="704"/>
                  </a:lnTo>
                  <a:lnTo>
                    <a:pt x="16" y="785"/>
                  </a:lnTo>
                  <a:lnTo>
                    <a:pt x="8" y="867"/>
                  </a:lnTo>
                  <a:lnTo>
                    <a:pt x="3" y="953"/>
                  </a:lnTo>
                  <a:lnTo>
                    <a:pt x="2" y="1039"/>
                  </a:lnTo>
                  <a:lnTo>
                    <a:pt x="0" y="1228"/>
                  </a:lnTo>
                  <a:lnTo>
                    <a:pt x="0" y="1403"/>
                  </a:lnTo>
                  <a:lnTo>
                    <a:pt x="4" y="1559"/>
                  </a:lnTo>
                  <a:lnTo>
                    <a:pt x="15" y="1700"/>
                  </a:lnTo>
                  <a:lnTo>
                    <a:pt x="42" y="1703"/>
                  </a:lnTo>
                  <a:lnTo>
                    <a:pt x="72" y="1708"/>
                  </a:lnTo>
                  <a:lnTo>
                    <a:pt x="103" y="1711"/>
                  </a:lnTo>
                  <a:lnTo>
                    <a:pt x="135" y="1716"/>
                  </a:lnTo>
                  <a:lnTo>
                    <a:pt x="168" y="1720"/>
                  </a:lnTo>
                  <a:lnTo>
                    <a:pt x="200" y="1723"/>
                  </a:lnTo>
                  <a:lnTo>
                    <a:pt x="233" y="1728"/>
                  </a:lnTo>
                  <a:lnTo>
                    <a:pt x="265" y="1731"/>
                  </a:lnTo>
                  <a:lnTo>
                    <a:pt x="294" y="1736"/>
                  </a:lnTo>
                  <a:lnTo>
                    <a:pt x="321" y="1739"/>
                  </a:lnTo>
                  <a:lnTo>
                    <a:pt x="346" y="1743"/>
                  </a:lnTo>
                  <a:lnTo>
                    <a:pt x="367" y="1745"/>
                  </a:lnTo>
                  <a:lnTo>
                    <a:pt x="385" y="1747"/>
                  </a:lnTo>
                  <a:lnTo>
                    <a:pt x="399" y="1749"/>
                  </a:lnTo>
                  <a:lnTo>
                    <a:pt x="407" y="1750"/>
                  </a:lnTo>
                  <a:lnTo>
                    <a:pt x="410" y="1750"/>
                  </a:lnTo>
                  <a:lnTo>
                    <a:pt x="417" y="1750"/>
                  </a:lnTo>
                  <a:lnTo>
                    <a:pt x="424" y="1749"/>
                  </a:lnTo>
                  <a:lnTo>
                    <a:pt x="429" y="1747"/>
                  </a:lnTo>
                  <a:lnTo>
                    <a:pt x="435" y="174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34" name="Freeform 250">
              <a:extLst>
                <a:ext uri="{FF2B5EF4-FFF2-40B4-BE49-F238E27FC236}">
                  <a16:creationId xmlns:a16="http://schemas.microsoft.com/office/drawing/2014/main" id="{D58D9118-42A5-E84D-C46C-CFDCD4687027}"/>
                </a:ext>
              </a:extLst>
            </p:cNvPr>
            <p:cNvSpPr>
              <a:spLocks/>
            </p:cNvSpPr>
            <p:nvPr/>
          </p:nvSpPr>
          <p:spPr bwMode="auto">
            <a:xfrm>
              <a:off x="1065" y="3609"/>
              <a:ext cx="39" cy="28"/>
            </a:xfrm>
            <a:custGeom>
              <a:avLst/>
              <a:gdLst>
                <a:gd name="T0" fmla="*/ 216 w 235"/>
                <a:gd name="T1" fmla="*/ 172 h 172"/>
                <a:gd name="T2" fmla="*/ 223 w 235"/>
                <a:gd name="T3" fmla="*/ 171 h 172"/>
                <a:gd name="T4" fmla="*/ 230 w 235"/>
                <a:gd name="T5" fmla="*/ 168 h 172"/>
                <a:gd name="T6" fmla="*/ 234 w 235"/>
                <a:gd name="T7" fmla="*/ 162 h 172"/>
                <a:gd name="T8" fmla="*/ 235 w 235"/>
                <a:gd name="T9" fmla="*/ 156 h 172"/>
                <a:gd name="T10" fmla="*/ 234 w 235"/>
                <a:gd name="T11" fmla="*/ 44 h 172"/>
                <a:gd name="T12" fmla="*/ 233 w 235"/>
                <a:gd name="T13" fmla="*/ 36 h 172"/>
                <a:gd name="T14" fmla="*/ 228 w 235"/>
                <a:gd name="T15" fmla="*/ 30 h 172"/>
                <a:gd name="T16" fmla="*/ 222 w 235"/>
                <a:gd name="T17" fmla="*/ 25 h 172"/>
                <a:gd name="T18" fmla="*/ 215 w 235"/>
                <a:gd name="T19" fmla="*/ 22 h 172"/>
                <a:gd name="T20" fmla="*/ 20 w 235"/>
                <a:gd name="T21" fmla="*/ 0 h 172"/>
                <a:gd name="T22" fmla="*/ 13 w 235"/>
                <a:gd name="T23" fmla="*/ 1 h 172"/>
                <a:gd name="T24" fmla="*/ 6 w 235"/>
                <a:gd name="T25" fmla="*/ 5 h 172"/>
                <a:gd name="T26" fmla="*/ 1 w 235"/>
                <a:gd name="T27" fmla="*/ 10 h 172"/>
                <a:gd name="T28" fmla="*/ 0 w 235"/>
                <a:gd name="T29" fmla="*/ 18 h 172"/>
                <a:gd name="T30" fmla="*/ 1 w 235"/>
                <a:gd name="T31" fmla="*/ 126 h 172"/>
                <a:gd name="T32" fmla="*/ 3 w 235"/>
                <a:gd name="T33" fmla="*/ 134 h 172"/>
                <a:gd name="T34" fmla="*/ 7 w 235"/>
                <a:gd name="T35" fmla="*/ 141 h 172"/>
                <a:gd name="T36" fmla="*/ 14 w 235"/>
                <a:gd name="T37" fmla="*/ 147 h 172"/>
                <a:gd name="T38" fmla="*/ 22 w 235"/>
                <a:gd name="T39" fmla="*/ 149 h 172"/>
                <a:gd name="T40" fmla="*/ 216 w 235"/>
                <a:gd name="T41"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5" h="172">
                  <a:moveTo>
                    <a:pt x="216" y="172"/>
                  </a:moveTo>
                  <a:lnTo>
                    <a:pt x="223" y="171"/>
                  </a:lnTo>
                  <a:lnTo>
                    <a:pt x="230" y="168"/>
                  </a:lnTo>
                  <a:lnTo>
                    <a:pt x="234" y="162"/>
                  </a:lnTo>
                  <a:lnTo>
                    <a:pt x="235" y="156"/>
                  </a:lnTo>
                  <a:lnTo>
                    <a:pt x="234" y="44"/>
                  </a:lnTo>
                  <a:lnTo>
                    <a:pt x="233" y="36"/>
                  </a:lnTo>
                  <a:lnTo>
                    <a:pt x="228" y="30"/>
                  </a:lnTo>
                  <a:lnTo>
                    <a:pt x="222" y="25"/>
                  </a:lnTo>
                  <a:lnTo>
                    <a:pt x="215" y="22"/>
                  </a:lnTo>
                  <a:lnTo>
                    <a:pt x="20" y="0"/>
                  </a:lnTo>
                  <a:lnTo>
                    <a:pt x="13" y="1"/>
                  </a:lnTo>
                  <a:lnTo>
                    <a:pt x="6" y="5"/>
                  </a:lnTo>
                  <a:lnTo>
                    <a:pt x="1" y="10"/>
                  </a:lnTo>
                  <a:lnTo>
                    <a:pt x="0" y="18"/>
                  </a:lnTo>
                  <a:lnTo>
                    <a:pt x="1" y="126"/>
                  </a:lnTo>
                  <a:lnTo>
                    <a:pt x="3" y="134"/>
                  </a:lnTo>
                  <a:lnTo>
                    <a:pt x="7" y="141"/>
                  </a:lnTo>
                  <a:lnTo>
                    <a:pt x="14" y="147"/>
                  </a:lnTo>
                  <a:lnTo>
                    <a:pt x="22" y="149"/>
                  </a:lnTo>
                  <a:lnTo>
                    <a:pt x="216" y="1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35" name="Freeform 251">
              <a:extLst>
                <a:ext uri="{FF2B5EF4-FFF2-40B4-BE49-F238E27FC236}">
                  <a16:creationId xmlns:a16="http://schemas.microsoft.com/office/drawing/2014/main" id="{7C3EA353-A0AC-A81A-C1F0-9D83A309B1EC}"/>
                </a:ext>
              </a:extLst>
            </p:cNvPr>
            <p:cNvSpPr>
              <a:spLocks/>
            </p:cNvSpPr>
            <p:nvPr/>
          </p:nvSpPr>
          <p:spPr bwMode="auto">
            <a:xfrm>
              <a:off x="1065" y="3610"/>
              <a:ext cx="37" cy="28"/>
            </a:xfrm>
            <a:custGeom>
              <a:avLst/>
              <a:gdLst>
                <a:gd name="T0" fmla="*/ 219 w 219"/>
                <a:gd name="T1" fmla="*/ 152 h 167"/>
                <a:gd name="T2" fmla="*/ 219 w 219"/>
                <a:gd name="T3" fmla="*/ 41 h 167"/>
                <a:gd name="T4" fmla="*/ 218 w 219"/>
                <a:gd name="T5" fmla="*/ 33 h 167"/>
                <a:gd name="T6" fmla="*/ 213 w 219"/>
                <a:gd name="T7" fmla="*/ 26 h 167"/>
                <a:gd name="T8" fmla="*/ 206 w 219"/>
                <a:gd name="T9" fmla="*/ 22 h 167"/>
                <a:gd name="T10" fmla="*/ 199 w 219"/>
                <a:gd name="T11" fmla="*/ 20 h 167"/>
                <a:gd name="T12" fmla="*/ 25 w 219"/>
                <a:gd name="T13" fmla="*/ 0 h 167"/>
                <a:gd name="T14" fmla="*/ 16 w 219"/>
                <a:gd name="T15" fmla="*/ 3 h 167"/>
                <a:gd name="T16" fmla="*/ 8 w 219"/>
                <a:gd name="T17" fmla="*/ 8 h 167"/>
                <a:gd name="T18" fmla="*/ 2 w 219"/>
                <a:gd name="T19" fmla="*/ 17 h 167"/>
                <a:gd name="T20" fmla="*/ 0 w 219"/>
                <a:gd name="T21" fmla="*/ 26 h 167"/>
                <a:gd name="T22" fmla="*/ 1 w 219"/>
                <a:gd name="T23" fmla="*/ 123 h 167"/>
                <a:gd name="T24" fmla="*/ 2 w 219"/>
                <a:gd name="T25" fmla="*/ 131 h 167"/>
                <a:gd name="T26" fmla="*/ 7 w 219"/>
                <a:gd name="T27" fmla="*/ 138 h 167"/>
                <a:gd name="T28" fmla="*/ 13 w 219"/>
                <a:gd name="T29" fmla="*/ 143 h 167"/>
                <a:gd name="T30" fmla="*/ 21 w 219"/>
                <a:gd name="T31" fmla="*/ 146 h 167"/>
                <a:gd name="T32" fmla="*/ 188 w 219"/>
                <a:gd name="T33" fmla="*/ 167 h 167"/>
                <a:gd name="T34" fmla="*/ 197 w 219"/>
                <a:gd name="T35" fmla="*/ 167 h 167"/>
                <a:gd name="T36" fmla="*/ 208 w 219"/>
                <a:gd name="T37" fmla="*/ 166 h 167"/>
                <a:gd name="T38" fmla="*/ 215 w 219"/>
                <a:gd name="T39" fmla="*/ 161 h 167"/>
                <a:gd name="T40" fmla="*/ 219 w 219"/>
                <a:gd name="T41" fmla="*/ 15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9" h="167">
                  <a:moveTo>
                    <a:pt x="219" y="152"/>
                  </a:moveTo>
                  <a:lnTo>
                    <a:pt x="219" y="41"/>
                  </a:lnTo>
                  <a:lnTo>
                    <a:pt x="218" y="33"/>
                  </a:lnTo>
                  <a:lnTo>
                    <a:pt x="213" y="26"/>
                  </a:lnTo>
                  <a:lnTo>
                    <a:pt x="206" y="22"/>
                  </a:lnTo>
                  <a:lnTo>
                    <a:pt x="199" y="20"/>
                  </a:lnTo>
                  <a:lnTo>
                    <a:pt x="25" y="0"/>
                  </a:lnTo>
                  <a:lnTo>
                    <a:pt x="16" y="3"/>
                  </a:lnTo>
                  <a:lnTo>
                    <a:pt x="8" y="8"/>
                  </a:lnTo>
                  <a:lnTo>
                    <a:pt x="2" y="17"/>
                  </a:lnTo>
                  <a:lnTo>
                    <a:pt x="0" y="26"/>
                  </a:lnTo>
                  <a:lnTo>
                    <a:pt x="1" y="123"/>
                  </a:lnTo>
                  <a:lnTo>
                    <a:pt x="2" y="131"/>
                  </a:lnTo>
                  <a:lnTo>
                    <a:pt x="7" y="138"/>
                  </a:lnTo>
                  <a:lnTo>
                    <a:pt x="13" y="143"/>
                  </a:lnTo>
                  <a:lnTo>
                    <a:pt x="21" y="146"/>
                  </a:lnTo>
                  <a:lnTo>
                    <a:pt x="188" y="167"/>
                  </a:lnTo>
                  <a:lnTo>
                    <a:pt x="197" y="167"/>
                  </a:lnTo>
                  <a:lnTo>
                    <a:pt x="208" y="166"/>
                  </a:lnTo>
                  <a:lnTo>
                    <a:pt x="215" y="161"/>
                  </a:lnTo>
                  <a:lnTo>
                    <a:pt x="219" y="15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36" name="Freeform 252">
              <a:extLst>
                <a:ext uri="{FF2B5EF4-FFF2-40B4-BE49-F238E27FC236}">
                  <a16:creationId xmlns:a16="http://schemas.microsoft.com/office/drawing/2014/main" id="{E8B4BFDB-4ABA-2F11-57E5-2A16EFF6895E}"/>
                </a:ext>
              </a:extLst>
            </p:cNvPr>
            <p:cNvSpPr>
              <a:spLocks/>
            </p:cNvSpPr>
            <p:nvPr/>
          </p:nvSpPr>
          <p:spPr bwMode="auto">
            <a:xfrm>
              <a:off x="1065" y="3612"/>
              <a:ext cx="35" cy="26"/>
            </a:xfrm>
            <a:custGeom>
              <a:avLst/>
              <a:gdLst>
                <a:gd name="T0" fmla="*/ 188 w 208"/>
                <a:gd name="T1" fmla="*/ 159 h 159"/>
                <a:gd name="T2" fmla="*/ 196 w 208"/>
                <a:gd name="T3" fmla="*/ 158 h 159"/>
                <a:gd name="T4" fmla="*/ 203 w 208"/>
                <a:gd name="T5" fmla="*/ 154 h 159"/>
                <a:gd name="T6" fmla="*/ 206 w 208"/>
                <a:gd name="T7" fmla="*/ 149 h 159"/>
                <a:gd name="T8" fmla="*/ 208 w 208"/>
                <a:gd name="T9" fmla="*/ 142 h 159"/>
                <a:gd name="T10" fmla="*/ 208 w 208"/>
                <a:gd name="T11" fmla="*/ 42 h 159"/>
                <a:gd name="T12" fmla="*/ 206 w 208"/>
                <a:gd name="T13" fmla="*/ 34 h 159"/>
                <a:gd name="T14" fmla="*/ 202 w 208"/>
                <a:gd name="T15" fmla="*/ 27 h 159"/>
                <a:gd name="T16" fmla="*/ 195 w 208"/>
                <a:gd name="T17" fmla="*/ 22 h 159"/>
                <a:gd name="T18" fmla="*/ 187 w 208"/>
                <a:gd name="T19" fmla="*/ 19 h 159"/>
                <a:gd name="T20" fmla="*/ 19 w 208"/>
                <a:gd name="T21" fmla="*/ 0 h 159"/>
                <a:gd name="T22" fmla="*/ 12 w 208"/>
                <a:gd name="T23" fmla="*/ 1 h 159"/>
                <a:gd name="T24" fmla="*/ 6 w 208"/>
                <a:gd name="T25" fmla="*/ 5 h 159"/>
                <a:gd name="T26" fmla="*/ 1 w 208"/>
                <a:gd name="T27" fmla="*/ 10 h 159"/>
                <a:gd name="T28" fmla="*/ 0 w 208"/>
                <a:gd name="T29" fmla="*/ 18 h 159"/>
                <a:gd name="T30" fmla="*/ 1 w 208"/>
                <a:gd name="T31" fmla="*/ 115 h 159"/>
                <a:gd name="T32" fmla="*/ 2 w 208"/>
                <a:gd name="T33" fmla="*/ 123 h 159"/>
                <a:gd name="T34" fmla="*/ 7 w 208"/>
                <a:gd name="T35" fmla="*/ 130 h 159"/>
                <a:gd name="T36" fmla="*/ 13 w 208"/>
                <a:gd name="T37" fmla="*/ 135 h 159"/>
                <a:gd name="T38" fmla="*/ 21 w 208"/>
                <a:gd name="T39" fmla="*/ 138 h 159"/>
                <a:gd name="T40" fmla="*/ 188 w 208"/>
                <a:gd name="T41"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8" h="159">
                  <a:moveTo>
                    <a:pt x="188" y="159"/>
                  </a:moveTo>
                  <a:lnTo>
                    <a:pt x="196" y="158"/>
                  </a:lnTo>
                  <a:lnTo>
                    <a:pt x="203" y="154"/>
                  </a:lnTo>
                  <a:lnTo>
                    <a:pt x="206" y="149"/>
                  </a:lnTo>
                  <a:lnTo>
                    <a:pt x="208" y="142"/>
                  </a:lnTo>
                  <a:lnTo>
                    <a:pt x="208" y="42"/>
                  </a:lnTo>
                  <a:lnTo>
                    <a:pt x="206" y="34"/>
                  </a:lnTo>
                  <a:lnTo>
                    <a:pt x="202" y="27"/>
                  </a:lnTo>
                  <a:lnTo>
                    <a:pt x="195" y="22"/>
                  </a:lnTo>
                  <a:lnTo>
                    <a:pt x="187" y="19"/>
                  </a:lnTo>
                  <a:lnTo>
                    <a:pt x="19" y="0"/>
                  </a:lnTo>
                  <a:lnTo>
                    <a:pt x="12" y="1"/>
                  </a:lnTo>
                  <a:lnTo>
                    <a:pt x="6" y="5"/>
                  </a:lnTo>
                  <a:lnTo>
                    <a:pt x="1" y="10"/>
                  </a:lnTo>
                  <a:lnTo>
                    <a:pt x="0" y="18"/>
                  </a:lnTo>
                  <a:lnTo>
                    <a:pt x="1" y="115"/>
                  </a:lnTo>
                  <a:lnTo>
                    <a:pt x="2" y="123"/>
                  </a:lnTo>
                  <a:lnTo>
                    <a:pt x="7" y="130"/>
                  </a:lnTo>
                  <a:lnTo>
                    <a:pt x="13" y="135"/>
                  </a:lnTo>
                  <a:lnTo>
                    <a:pt x="21" y="138"/>
                  </a:lnTo>
                  <a:lnTo>
                    <a:pt x="188" y="159"/>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37" name="Freeform 253">
              <a:extLst>
                <a:ext uri="{FF2B5EF4-FFF2-40B4-BE49-F238E27FC236}">
                  <a16:creationId xmlns:a16="http://schemas.microsoft.com/office/drawing/2014/main" id="{637809C2-6E52-26FC-D3E2-1F775E9C8094}"/>
                </a:ext>
              </a:extLst>
            </p:cNvPr>
            <p:cNvSpPr>
              <a:spLocks/>
            </p:cNvSpPr>
            <p:nvPr/>
          </p:nvSpPr>
          <p:spPr bwMode="auto">
            <a:xfrm>
              <a:off x="1130" y="3302"/>
              <a:ext cx="124" cy="349"/>
            </a:xfrm>
            <a:custGeom>
              <a:avLst/>
              <a:gdLst>
                <a:gd name="T0" fmla="*/ 106 w 746"/>
                <a:gd name="T1" fmla="*/ 290 h 2092"/>
                <a:gd name="T2" fmla="*/ 746 w 746"/>
                <a:gd name="T3" fmla="*/ 0 h 2092"/>
                <a:gd name="T4" fmla="*/ 662 w 746"/>
                <a:gd name="T5" fmla="*/ 1 h 2092"/>
                <a:gd name="T6" fmla="*/ 22 w 746"/>
                <a:gd name="T7" fmla="*/ 274 h 2092"/>
                <a:gd name="T8" fmla="*/ 0 w 746"/>
                <a:gd name="T9" fmla="*/ 311 h 2092"/>
                <a:gd name="T10" fmla="*/ 0 w 746"/>
                <a:gd name="T11" fmla="*/ 2052 h 2092"/>
                <a:gd name="T12" fmla="*/ 17 w 746"/>
                <a:gd name="T13" fmla="*/ 2080 h 2092"/>
                <a:gd name="T14" fmla="*/ 112 w 746"/>
                <a:gd name="T15" fmla="*/ 2092 h 2092"/>
                <a:gd name="T16" fmla="*/ 96 w 746"/>
                <a:gd name="T17" fmla="*/ 2071 h 2092"/>
                <a:gd name="T18" fmla="*/ 85 w 746"/>
                <a:gd name="T19" fmla="*/ 323 h 2092"/>
                <a:gd name="T20" fmla="*/ 106 w 746"/>
                <a:gd name="T21" fmla="*/ 290 h 2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6" h="2092">
                  <a:moveTo>
                    <a:pt x="106" y="290"/>
                  </a:moveTo>
                  <a:lnTo>
                    <a:pt x="746" y="0"/>
                  </a:lnTo>
                  <a:lnTo>
                    <a:pt x="662" y="1"/>
                  </a:lnTo>
                  <a:lnTo>
                    <a:pt x="22" y="274"/>
                  </a:lnTo>
                  <a:lnTo>
                    <a:pt x="0" y="311"/>
                  </a:lnTo>
                  <a:lnTo>
                    <a:pt x="0" y="2052"/>
                  </a:lnTo>
                  <a:lnTo>
                    <a:pt x="17" y="2080"/>
                  </a:lnTo>
                  <a:lnTo>
                    <a:pt x="112" y="2092"/>
                  </a:lnTo>
                  <a:lnTo>
                    <a:pt x="96" y="2071"/>
                  </a:lnTo>
                  <a:lnTo>
                    <a:pt x="85" y="323"/>
                  </a:lnTo>
                  <a:lnTo>
                    <a:pt x="106" y="2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38" name="Freeform 254">
              <a:extLst>
                <a:ext uri="{FF2B5EF4-FFF2-40B4-BE49-F238E27FC236}">
                  <a16:creationId xmlns:a16="http://schemas.microsoft.com/office/drawing/2014/main" id="{0E1C0D57-169B-58C9-E33F-FA5B25EA45AE}"/>
                </a:ext>
              </a:extLst>
            </p:cNvPr>
            <p:cNvSpPr>
              <a:spLocks/>
            </p:cNvSpPr>
            <p:nvPr/>
          </p:nvSpPr>
          <p:spPr bwMode="auto">
            <a:xfrm>
              <a:off x="1124" y="3300"/>
              <a:ext cx="130" cy="344"/>
            </a:xfrm>
            <a:custGeom>
              <a:avLst/>
              <a:gdLst>
                <a:gd name="T0" fmla="*/ 758 w 781"/>
                <a:gd name="T1" fmla="*/ 24 h 2066"/>
                <a:gd name="T2" fmla="*/ 781 w 781"/>
                <a:gd name="T3" fmla="*/ 14 h 2066"/>
                <a:gd name="T4" fmla="*/ 686 w 781"/>
                <a:gd name="T5" fmla="*/ 0 h 2066"/>
                <a:gd name="T6" fmla="*/ 23 w 781"/>
                <a:gd name="T7" fmla="*/ 280 h 2066"/>
                <a:gd name="T8" fmla="*/ 0 w 781"/>
                <a:gd name="T9" fmla="*/ 315 h 2066"/>
                <a:gd name="T10" fmla="*/ 9 w 781"/>
                <a:gd name="T11" fmla="*/ 2055 h 2066"/>
                <a:gd name="T12" fmla="*/ 35 w 781"/>
                <a:gd name="T13" fmla="*/ 2066 h 2066"/>
                <a:gd name="T14" fmla="*/ 35 w 781"/>
                <a:gd name="T15" fmla="*/ 325 h 2066"/>
                <a:gd name="T16" fmla="*/ 57 w 781"/>
                <a:gd name="T17" fmla="*/ 288 h 2066"/>
                <a:gd name="T18" fmla="*/ 697 w 781"/>
                <a:gd name="T19" fmla="*/ 15 h 2066"/>
                <a:gd name="T20" fmla="*/ 758 w 781"/>
                <a:gd name="T21" fmla="*/ 24 h 2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1" h="2066">
                  <a:moveTo>
                    <a:pt x="758" y="24"/>
                  </a:moveTo>
                  <a:lnTo>
                    <a:pt x="781" y="14"/>
                  </a:lnTo>
                  <a:lnTo>
                    <a:pt x="686" y="0"/>
                  </a:lnTo>
                  <a:lnTo>
                    <a:pt x="23" y="280"/>
                  </a:lnTo>
                  <a:lnTo>
                    <a:pt x="0" y="315"/>
                  </a:lnTo>
                  <a:lnTo>
                    <a:pt x="9" y="2055"/>
                  </a:lnTo>
                  <a:lnTo>
                    <a:pt x="35" y="2066"/>
                  </a:lnTo>
                  <a:lnTo>
                    <a:pt x="35" y="325"/>
                  </a:lnTo>
                  <a:lnTo>
                    <a:pt x="57" y="288"/>
                  </a:lnTo>
                  <a:lnTo>
                    <a:pt x="697" y="15"/>
                  </a:lnTo>
                  <a:lnTo>
                    <a:pt x="758" y="2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39" name="Freeform 255">
              <a:extLst>
                <a:ext uri="{FF2B5EF4-FFF2-40B4-BE49-F238E27FC236}">
                  <a16:creationId xmlns:a16="http://schemas.microsoft.com/office/drawing/2014/main" id="{52F26747-352A-9552-B087-395B473E96F5}"/>
                </a:ext>
              </a:extLst>
            </p:cNvPr>
            <p:cNvSpPr>
              <a:spLocks/>
            </p:cNvSpPr>
            <p:nvPr/>
          </p:nvSpPr>
          <p:spPr bwMode="auto">
            <a:xfrm>
              <a:off x="1126" y="3373"/>
              <a:ext cx="16" cy="27"/>
            </a:xfrm>
            <a:custGeom>
              <a:avLst/>
              <a:gdLst>
                <a:gd name="T0" fmla="*/ 80 w 97"/>
                <a:gd name="T1" fmla="*/ 162 h 162"/>
                <a:gd name="T2" fmla="*/ 97 w 97"/>
                <a:gd name="T3" fmla="*/ 151 h 162"/>
                <a:gd name="T4" fmla="*/ 96 w 97"/>
                <a:gd name="T5" fmla="*/ 11 h 162"/>
                <a:gd name="T6" fmla="*/ 16 w 97"/>
                <a:gd name="T7" fmla="*/ 0 h 162"/>
                <a:gd name="T8" fmla="*/ 0 w 97"/>
                <a:gd name="T9" fmla="*/ 11 h 162"/>
                <a:gd name="T10" fmla="*/ 17 w 97"/>
                <a:gd name="T11" fmla="*/ 139 h 162"/>
                <a:gd name="T12" fmla="*/ 80 w 97"/>
                <a:gd name="T13" fmla="*/ 162 h 162"/>
              </a:gdLst>
              <a:ahLst/>
              <a:cxnLst>
                <a:cxn ang="0">
                  <a:pos x="T0" y="T1"/>
                </a:cxn>
                <a:cxn ang="0">
                  <a:pos x="T2" y="T3"/>
                </a:cxn>
                <a:cxn ang="0">
                  <a:pos x="T4" y="T5"/>
                </a:cxn>
                <a:cxn ang="0">
                  <a:pos x="T6" y="T7"/>
                </a:cxn>
                <a:cxn ang="0">
                  <a:pos x="T8" y="T9"/>
                </a:cxn>
                <a:cxn ang="0">
                  <a:pos x="T10" y="T11"/>
                </a:cxn>
                <a:cxn ang="0">
                  <a:pos x="T12" y="T13"/>
                </a:cxn>
              </a:cxnLst>
              <a:rect l="0" t="0" r="r" b="b"/>
              <a:pathLst>
                <a:path w="97" h="162">
                  <a:moveTo>
                    <a:pt x="80" y="162"/>
                  </a:moveTo>
                  <a:lnTo>
                    <a:pt x="97" y="151"/>
                  </a:lnTo>
                  <a:lnTo>
                    <a:pt x="96" y="11"/>
                  </a:lnTo>
                  <a:lnTo>
                    <a:pt x="16" y="0"/>
                  </a:lnTo>
                  <a:lnTo>
                    <a:pt x="0" y="11"/>
                  </a:lnTo>
                  <a:lnTo>
                    <a:pt x="17" y="139"/>
                  </a:lnTo>
                  <a:lnTo>
                    <a:pt x="80" y="16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40" name="Freeform 256">
              <a:extLst>
                <a:ext uri="{FF2B5EF4-FFF2-40B4-BE49-F238E27FC236}">
                  <a16:creationId xmlns:a16="http://schemas.microsoft.com/office/drawing/2014/main" id="{5A752A0F-DD80-EACE-8977-25A24C59EE41}"/>
                </a:ext>
              </a:extLst>
            </p:cNvPr>
            <p:cNvSpPr>
              <a:spLocks/>
            </p:cNvSpPr>
            <p:nvPr/>
          </p:nvSpPr>
          <p:spPr bwMode="auto">
            <a:xfrm>
              <a:off x="1126" y="3418"/>
              <a:ext cx="16" cy="28"/>
            </a:xfrm>
            <a:custGeom>
              <a:avLst/>
              <a:gdLst>
                <a:gd name="T0" fmla="*/ 80 w 97"/>
                <a:gd name="T1" fmla="*/ 164 h 164"/>
                <a:gd name="T2" fmla="*/ 97 w 97"/>
                <a:gd name="T3" fmla="*/ 152 h 164"/>
                <a:gd name="T4" fmla="*/ 96 w 97"/>
                <a:gd name="T5" fmla="*/ 12 h 164"/>
                <a:gd name="T6" fmla="*/ 17 w 97"/>
                <a:gd name="T7" fmla="*/ 0 h 164"/>
                <a:gd name="T8" fmla="*/ 0 w 97"/>
                <a:gd name="T9" fmla="*/ 12 h 164"/>
                <a:gd name="T10" fmla="*/ 17 w 97"/>
                <a:gd name="T11" fmla="*/ 141 h 164"/>
                <a:gd name="T12" fmla="*/ 80 w 97"/>
                <a:gd name="T13" fmla="*/ 164 h 164"/>
              </a:gdLst>
              <a:ahLst/>
              <a:cxnLst>
                <a:cxn ang="0">
                  <a:pos x="T0" y="T1"/>
                </a:cxn>
                <a:cxn ang="0">
                  <a:pos x="T2" y="T3"/>
                </a:cxn>
                <a:cxn ang="0">
                  <a:pos x="T4" y="T5"/>
                </a:cxn>
                <a:cxn ang="0">
                  <a:pos x="T6" y="T7"/>
                </a:cxn>
                <a:cxn ang="0">
                  <a:pos x="T8" y="T9"/>
                </a:cxn>
                <a:cxn ang="0">
                  <a:pos x="T10" y="T11"/>
                </a:cxn>
                <a:cxn ang="0">
                  <a:pos x="T12" y="T13"/>
                </a:cxn>
              </a:cxnLst>
              <a:rect l="0" t="0" r="r" b="b"/>
              <a:pathLst>
                <a:path w="97" h="164">
                  <a:moveTo>
                    <a:pt x="80" y="164"/>
                  </a:moveTo>
                  <a:lnTo>
                    <a:pt x="97" y="152"/>
                  </a:lnTo>
                  <a:lnTo>
                    <a:pt x="96" y="12"/>
                  </a:lnTo>
                  <a:lnTo>
                    <a:pt x="17" y="0"/>
                  </a:lnTo>
                  <a:lnTo>
                    <a:pt x="0" y="12"/>
                  </a:lnTo>
                  <a:lnTo>
                    <a:pt x="17" y="141"/>
                  </a:lnTo>
                  <a:lnTo>
                    <a:pt x="80" y="164"/>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41" name="Freeform 257">
              <a:extLst>
                <a:ext uri="{FF2B5EF4-FFF2-40B4-BE49-F238E27FC236}">
                  <a16:creationId xmlns:a16="http://schemas.microsoft.com/office/drawing/2014/main" id="{6F27EEDA-05DA-B71A-6E05-B60C11EE4D7A}"/>
                </a:ext>
              </a:extLst>
            </p:cNvPr>
            <p:cNvSpPr>
              <a:spLocks/>
            </p:cNvSpPr>
            <p:nvPr/>
          </p:nvSpPr>
          <p:spPr bwMode="auto">
            <a:xfrm>
              <a:off x="1126" y="3464"/>
              <a:ext cx="16" cy="27"/>
            </a:xfrm>
            <a:custGeom>
              <a:avLst/>
              <a:gdLst>
                <a:gd name="T0" fmla="*/ 81 w 98"/>
                <a:gd name="T1" fmla="*/ 162 h 162"/>
                <a:gd name="T2" fmla="*/ 98 w 98"/>
                <a:gd name="T3" fmla="*/ 151 h 162"/>
                <a:gd name="T4" fmla="*/ 96 w 98"/>
                <a:gd name="T5" fmla="*/ 10 h 162"/>
                <a:gd name="T6" fmla="*/ 17 w 98"/>
                <a:gd name="T7" fmla="*/ 0 h 162"/>
                <a:gd name="T8" fmla="*/ 0 w 98"/>
                <a:gd name="T9" fmla="*/ 11 h 162"/>
                <a:gd name="T10" fmla="*/ 19 w 98"/>
                <a:gd name="T11" fmla="*/ 140 h 162"/>
                <a:gd name="T12" fmla="*/ 81 w 98"/>
                <a:gd name="T13" fmla="*/ 162 h 162"/>
              </a:gdLst>
              <a:ahLst/>
              <a:cxnLst>
                <a:cxn ang="0">
                  <a:pos x="T0" y="T1"/>
                </a:cxn>
                <a:cxn ang="0">
                  <a:pos x="T2" y="T3"/>
                </a:cxn>
                <a:cxn ang="0">
                  <a:pos x="T4" y="T5"/>
                </a:cxn>
                <a:cxn ang="0">
                  <a:pos x="T6" y="T7"/>
                </a:cxn>
                <a:cxn ang="0">
                  <a:pos x="T8" y="T9"/>
                </a:cxn>
                <a:cxn ang="0">
                  <a:pos x="T10" y="T11"/>
                </a:cxn>
                <a:cxn ang="0">
                  <a:pos x="T12" y="T13"/>
                </a:cxn>
              </a:cxnLst>
              <a:rect l="0" t="0" r="r" b="b"/>
              <a:pathLst>
                <a:path w="98" h="162">
                  <a:moveTo>
                    <a:pt x="81" y="162"/>
                  </a:moveTo>
                  <a:lnTo>
                    <a:pt x="98" y="151"/>
                  </a:lnTo>
                  <a:lnTo>
                    <a:pt x="96" y="10"/>
                  </a:lnTo>
                  <a:lnTo>
                    <a:pt x="17" y="0"/>
                  </a:lnTo>
                  <a:lnTo>
                    <a:pt x="0" y="11"/>
                  </a:lnTo>
                  <a:lnTo>
                    <a:pt x="19" y="140"/>
                  </a:lnTo>
                  <a:lnTo>
                    <a:pt x="81" y="16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42" name="Freeform 258">
              <a:extLst>
                <a:ext uri="{FF2B5EF4-FFF2-40B4-BE49-F238E27FC236}">
                  <a16:creationId xmlns:a16="http://schemas.microsoft.com/office/drawing/2014/main" id="{629B6572-2F26-460F-541B-A9739B48C92E}"/>
                </a:ext>
              </a:extLst>
            </p:cNvPr>
            <p:cNvSpPr>
              <a:spLocks/>
            </p:cNvSpPr>
            <p:nvPr/>
          </p:nvSpPr>
          <p:spPr bwMode="auto">
            <a:xfrm>
              <a:off x="1127" y="3510"/>
              <a:ext cx="16" cy="27"/>
            </a:xfrm>
            <a:custGeom>
              <a:avLst/>
              <a:gdLst>
                <a:gd name="T0" fmla="*/ 80 w 96"/>
                <a:gd name="T1" fmla="*/ 163 h 163"/>
                <a:gd name="T2" fmla="*/ 96 w 96"/>
                <a:gd name="T3" fmla="*/ 152 h 163"/>
                <a:gd name="T4" fmla="*/ 96 w 96"/>
                <a:gd name="T5" fmla="*/ 11 h 163"/>
                <a:gd name="T6" fmla="*/ 16 w 96"/>
                <a:gd name="T7" fmla="*/ 0 h 163"/>
                <a:gd name="T8" fmla="*/ 0 w 96"/>
                <a:gd name="T9" fmla="*/ 11 h 163"/>
                <a:gd name="T10" fmla="*/ 17 w 96"/>
                <a:gd name="T11" fmla="*/ 140 h 163"/>
                <a:gd name="T12" fmla="*/ 80 w 96"/>
                <a:gd name="T13" fmla="*/ 163 h 163"/>
              </a:gdLst>
              <a:ahLst/>
              <a:cxnLst>
                <a:cxn ang="0">
                  <a:pos x="T0" y="T1"/>
                </a:cxn>
                <a:cxn ang="0">
                  <a:pos x="T2" y="T3"/>
                </a:cxn>
                <a:cxn ang="0">
                  <a:pos x="T4" y="T5"/>
                </a:cxn>
                <a:cxn ang="0">
                  <a:pos x="T6" y="T7"/>
                </a:cxn>
                <a:cxn ang="0">
                  <a:pos x="T8" y="T9"/>
                </a:cxn>
                <a:cxn ang="0">
                  <a:pos x="T10" y="T11"/>
                </a:cxn>
                <a:cxn ang="0">
                  <a:pos x="T12" y="T13"/>
                </a:cxn>
              </a:cxnLst>
              <a:rect l="0" t="0" r="r" b="b"/>
              <a:pathLst>
                <a:path w="96" h="163">
                  <a:moveTo>
                    <a:pt x="80" y="163"/>
                  </a:moveTo>
                  <a:lnTo>
                    <a:pt x="96" y="152"/>
                  </a:lnTo>
                  <a:lnTo>
                    <a:pt x="96" y="11"/>
                  </a:lnTo>
                  <a:lnTo>
                    <a:pt x="16" y="0"/>
                  </a:lnTo>
                  <a:lnTo>
                    <a:pt x="0" y="11"/>
                  </a:lnTo>
                  <a:lnTo>
                    <a:pt x="17" y="140"/>
                  </a:lnTo>
                  <a:lnTo>
                    <a:pt x="80" y="16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43" name="Freeform 259">
              <a:extLst>
                <a:ext uri="{FF2B5EF4-FFF2-40B4-BE49-F238E27FC236}">
                  <a16:creationId xmlns:a16="http://schemas.microsoft.com/office/drawing/2014/main" id="{74328B64-098B-2933-DB1C-491C370B7DA1}"/>
                </a:ext>
              </a:extLst>
            </p:cNvPr>
            <p:cNvSpPr>
              <a:spLocks/>
            </p:cNvSpPr>
            <p:nvPr/>
          </p:nvSpPr>
          <p:spPr bwMode="auto">
            <a:xfrm>
              <a:off x="1127" y="3556"/>
              <a:ext cx="16" cy="27"/>
            </a:xfrm>
            <a:custGeom>
              <a:avLst/>
              <a:gdLst>
                <a:gd name="T0" fmla="*/ 80 w 96"/>
                <a:gd name="T1" fmla="*/ 163 h 163"/>
                <a:gd name="T2" fmla="*/ 96 w 96"/>
                <a:gd name="T3" fmla="*/ 152 h 163"/>
                <a:gd name="T4" fmla="*/ 96 w 96"/>
                <a:gd name="T5" fmla="*/ 12 h 163"/>
                <a:gd name="T6" fmla="*/ 16 w 96"/>
                <a:gd name="T7" fmla="*/ 0 h 163"/>
                <a:gd name="T8" fmla="*/ 0 w 96"/>
                <a:gd name="T9" fmla="*/ 12 h 163"/>
                <a:gd name="T10" fmla="*/ 17 w 96"/>
                <a:gd name="T11" fmla="*/ 141 h 163"/>
                <a:gd name="T12" fmla="*/ 80 w 96"/>
                <a:gd name="T13" fmla="*/ 163 h 163"/>
              </a:gdLst>
              <a:ahLst/>
              <a:cxnLst>
                <a:cxn ang="0">
                  <a:pos x="T0" y="T1"/>
                </a:cxn>
                <a:cxn ang="0">
                  <a:pos x="T2" y="T3"/>
                </a:cxn>
                <a:cxn ang="0">
                  <a:pos x="T4" y="T5"/>
                </a:cxn>
                <a:cxn ang="0">
                  <a:pos x="T6" y="T7"/>
                </a:cxn>
                <a:cxn ang="0">
                  <a:pos x="T8" y="T9"/>
                </a:cxn>
                <a:cxn ang="0">
                  <a:pos x="T10" y="T11"/>
                </a:cxn>
                <a:cxn ang="0">
                  <a:pos x="T12" y="T13"/>
                </a:cxn>
              </a:cxnLst>
              <a:rect l="0" t="0" r="r" b="b"/>
              <a:pathLst>
                <a:path w="96" h="163">
                  <a:moveTo>
                    <a:pt x="80" y="163"/>
                  </a:moveTo>
                  <a:lnTo>
                    <a:pt x="96" y="152"/>
                  </a:lnTo>
                  <a:lnTo>
                    <a:pt x="96" y="12"/>
                  </a:lnTo>
                  <a:lnTo>
                    <a:pt x="16" y="0"/>
                  </a:lnTo>
                  <a:lnTo>
                    <a:pt x="0" y="12"/>
                  </a:lnTo>
                  <a:lnTo>
                    <a:pt x="17" y="141"/>
                  </a:lnTo>
                  <a:lnTo>
                    <a:pt x="80" y="16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44" name="Freeform 260">
              <a:extLst>
                <a:ext uri="{FF2B5EF4-FFF2-40B4-BE49-F238E27FC236}">
                  <a16:creationId xmlns:a16="http://schemas.microsoft.com/office/drawing/2014/main" id="{0B8B2013-3DCE-3D1A-23A5-EED497F4FA22}"/>
                </a:ext>
              </a:extLst>
            </p:cNvPr>
            <p:cNvSpPr>
              <a:spLocks/>
            </p:cNvSpPr>
            <p:nvPr/>
          </p:nvSpPr>
          <p:spPr bwMode="auto">
            <a:xfrm>
              <a:off x="1126" y="3375"/>
              <a:ext cx="13" cy="25"/>
            </a:xfrm>
            <a:custGeom>
              <a:avLst/>
              <a:gdLst>
                <a:gd name="T0" fmla="*/ 80 w 80"/>
                <a:gd name="T1" fmla="*/ 151 h 151"/>
                <a:gd name="T2" fmla="*/ 79 w 80"/>
                <a:gd name="T3" fmla="*/ 11 h 151"/>
                <a:gd name="T4" fmla="*/ 0 w 80"/>
                <a:gd name="T5" fmla="*/ 0 h 151"/>
                <a:gd name="T6" fmla="*/ 1 w 80"/>
                <a:gd name="T7" fmla="*/ 140 h 151"/>
                <a:gd name="T8" fmla="*/ 80 w 80"/>
                <a:gd name="T9" fmla="*/ 151 h 151"/>
              </a:gdLst>
              <a:ahLst/>
              <a:cxnLst>
                <a:cxn ang="0">
                  <a:pos x="T0" y="T1"/>
                </a:cxn>
                <a:cxn ang="0">
                  <a:pos x="T2" y="T3"/>
                </a:cxn>
                <a:cxn ang="0">
                  <a:pos x="T4" y="T5"/>
                </a:cxn>
                <a:cxn ang="0">
                  <a:pos x="T6" y="T7"/>
                </a:cxn>
                <a:cxn ang="0">
                  <a:pos x="T8" y="T9"/>
                </a:cxn>
              </a:cxnLst>
              <a:rect l="0" t="0" r="r" b="b"/>
              <a:pathLst>
                <a:path w="80" h="151">
                  <a:moveTo>
                    <a:pt x="80" y="151"/>
                  </a:moveTo>
                  <a:lnTo>
                    <a:pt x="79" y="11"/>
                  </a:lnTo>
                  <a:lnTo>
                    <a:pt x="0" y="0"/>
                  </a:lnTo>
                  <a:lnTo>
                    <a:pt x="1" y="140"/>
                  </a:lnTo>
                  <a:lnTo>
                    <a:pt x="80" y="151"/>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45" name="Freeform 261">
              <a:extLst>
                <a:ext uri="{FF2B5EF4-FFF2-40B4-BE49-F238E27FC236}">
                  <a16:creationId xmlns:a16="http://schemas.microsoft.com/office/drawing/2014/main" id="{BD3F1983-75BE-B7A5-75EE-7457DA3B018C}"/>
                </a:ext>
              </a:extLst>
            </p:cNvPr>
            <p:cNvSpPr>
              <a:spLocks/>
            </p:cNvSpPr>
            <p:nvPr/>
          </p:nvSpPr>
          <p:spPr bwMode="auto">
            <a:xfrm>
              <a:off x="1126" y="3420"/>
              <a:ext cx="13" cy="26"/>
            </a:xfrm>
            <a:custGeom>
              <a:avLst/>
              <a:gdLst>
                <a:gd name="T0" fmla="*/ 80 w 80"/>
                <a:gd name="T1" fmla="*/ 152 h 152"/>
                <a:gd name="T2" fmla="*/ 80 w 80"/>
                <a:gd name="T3" fmla="*/ 11 h 152"/>
                <a:gd name="T4" fmla="*/ 0 w 80"/>
                <a:gd name="T5" fmla="*/ 0 h 152"/>
                <a:gd name="T6" fmla="*/ 1 w 80"/>
                <a:gd name="T7" fmla="*/ 140 h 152"/>
                <a:gd name="T8" fmla="*/ 80 w 80"/>
                <a:gd name="T9" fmla="*/ 152 h 152"/>
              </a:gdLst>
              <a:ahLst/>
              <a:cxnLst>
                <a:cxn ang="0">
                  <a:pos x="T0" y="T1"/>
                </a:cxn>
                <a:cxn ang="0">
                  <a:pos x="T2" y="T3"/>
                </a:cxn>
                <a:cxn ang="0">
                  <a:pos x="T4" y="T5"/>
                </a:cxn>
                <a:cxn ang="0">
                  <a:pos x="T6" y="T7"/>
                </a:cxn>
                <a:cxn ang="0">
                  <a:pos x="T8" y="T9"/>
                </a:cxn>
              </a:cxnLst>
              <a:rect l="0" t="0" r="r" b="b"/>
              <a:pathLst>
                <a:path w="80" h="152">
                  <a:moveTo>
                    <a:pt x="80" y="152"/>
                  </a:moveTo>
                  <a:lnTo>
                    <a:pt x="80" y="11"/>
                  </a:lnTo>
                  <a:lnTo>
                    <a:pt x="0" y="0"/>
                  </a:lnTo>
                  <a:lnTo>
                    <a:pt x="1" y="140"/>
                  </a:lnTo>
                  <a:lnTo>
                    <a:pt x="80" y="15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46" name="Freeform 262">
              <a:extLst>
                <a:ext uri="{FF2B5EF4-FFF2-40B4-BE49-F238E27FC236}">
                  <a16:creationId xmlns:a16="http://schemas.microsoft.com/office/drawing/2014/main" id="{C1BD5375-4B55-6DD0-0EF3-61437ECD2684}"/>
                </a:ext>
              </a:extLst>
            </p:cNvPr>
            <p:cNvSpPr>
              <a:spLocks/>
            </p:cNvSpPr>
            <p:nvPr/>
          </p:nvSpPr>
          <p:spPr bwMode="auto">
            <a:xfrm>
              <a:off x="1126" y="3466"/>
              <a:ext cx="14" cy="25"/>
            </a:xfrm>
            <a:custGeom>
              <a:avLst/>
              <a:gdLst>
                <a:gd name="T0" fmla="*/ 81 w 81"/>
                <a:gd name="T1" fmla="*/ 151 h 151"/>
                <a:gd name="T2" fmla="*/ 81 w 81"/>
                <a:gd name="T3" fmla="*/ 10 h 151"/>
                <a:gd name="T4" fmla="*/ 0 w 81"/>
                <a:gd name="T5" fmla="*/ 0 h 151"/>
                <a:gd name="T6" fmla="*/ 2 w 81"/>
                <a:gd name="T7" fmla="*/ 141 h 151"/>
                <a:gd name="T8" fmla="*/ 81 w 81"/>
                <a:gd name="T9" fmla="*/ 151 h 151"/>
              </a:gdLst>
              <a:ahLst/>
              <a:cxnLst>
                <a:cxn ang="0">
                  <a:pos x="T0" y="T1"/>
                </a:cxn>
                <a:cxn ang="0">
                  <a:pos x="T2" y="T3"/>
                </a:cxn>
                <a:cxn ang="0">
                  <a:pos x="T4" y="T5"/>
                </a:cxn>
                <a:cxn ang="0">
                  <a:pos x="T6" y="T7"/>
                </a:cxn>
                <a:cxn ang="0">
                  <a:pos x="T8" y="T9"/>
                </a:cxn>
              </a:cxnLst>
              <a:rect l="0" t="0" r="r" b="b"/>
              <a:pathLst>
                <a:path w="81" h="151">
                  <a:moveTo>
                    <a:pt x="81" y="151"/>
                  </a:moveTo>
                  <a:lnTo>
                    <a:pt x="81" y="10"/>
                  </a:lnTo>
                  <a:lnTo>
                    <a:pt x="0" y="0"/>
                  </a:lnTo>
                  <a:lnTo>
                    <a:pt x="2" y="141"/>
                  </a:lnTo>
                  <a:lnTo>
                    <a:pt x="81" y="151"/>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47" name="Freeform 263">
              <a:extLst>
                <a:ext uri="{FF2B5EF4-FFF2-40B4-BE49-F238E27FC236}">
                  <a16:creationId xmlns:a16="http://schemas.microsoft.com/office/drawing/2014/main" id="{19FF18EA-96AA-3161-F8B8-BBA636F7CE25}"/>
                </a:ext>
              </a:extLst>
            </p:cNvPr>
            <p:cNvSpPr>
              <a:spLocks/>
            </p:cNvSpPr>
            <p:nvPr/>
          </p:nvSpPr>
          <p:spPr bwMode="auto">
            <a:xfrm>
              <a:off x="1127" y="3512"/>
              <a:ext cx="13" cy="25"/>
            </a:xfrm>
            <a:custGeom>
              <a:avLst/>
              <a:gdLst>
                <a:gd name="T0" fmla="*/ 80 w 80"/>
                <a:gd name="T1" fmla="*/ 152 h 152"/>
                <a:gd name="T2" fmla="*/ 79 w 80"/>
                <a:gd name="T3" fmla="*/ 11 h 152"/>
                <a:gd name="T4" fmla="*/ 0 w 80"/>
                <a:gd name="T5" fmla="*/ 0 h 152"/>
                <a:gd name="T6" fmla="*/ 0 w 80"/>
                <a:gd name="T7" fmla="*/ 141 h 152"/>
                <a:gd name="T8" fmla="*/ 80 w 80"/>
                <a:gd name="T9" fmla="*/ 152 h 152"/>
              </a:gdLst>
              <a:ahLst/>
              <a:cxnLst>
                <a:cxn ang="0">
                  <a:pos x="T0" y="T1"/>
                </a:cxn>
                <a:cxn ang="0">
                  <a:pos x="T2" y="T3"/>
                </a:cxn>
                <a:cxn ang="0">
                  <a:pos x="T4" y="T5"/>
                </a:cxn>
                <a:cxn ang="0">
                  <a:pos x="T6" y="T7"/>
                </a:cxn>
                <a:cxn ang="0">
                  <a:pos x="T8" y="T9"/>
                </a:cxn>
              </a:cxnLst>
              <a:rect l="0" t="0" r="r" b="b"/>
              <a:pathLst>
                <a:path w="80" h="152">
                  <a:moveTo>
                    <a:pt x="80" y="152"/>
                  </a:moveTo>
                  <a:lnTo>
                    <a:pt x="79" y="11"/>
                  </a:lnTo>
                  <a:lnTo>
                    <a:pt x="0" y="0"/>
                  </a:lnTo>
                  <a:lnTo>
                    <a:pt x="0" y="141"/>
                  </a:lnTo>
                  <a:lnTo>
                    <a:pt x="80" y="15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48" name="Freeform 264">
              <a:extLst>
                <a:ext uri="{FF2B5EF4-FFF2-40B4-BE49-F238E27FC236}">
                  <a16:creationId xmlns:a16="http://schemas.microsoft.com/office/drawing/2014/main" id="{E109C908-266F-8F48-AC89-7F040489E99E}"/>
                </a:ext>
              </a:extLst>
            </p:cNvPr>
            <p:cNvSpPr>
              <a:spLocks/>
            </p:cNvSpPr>
            <p:nvPr/>
          </p:nvSpPr>
          <p:spPr bwMode="auto">
            <a:xfrm>
              <a:off x="1127" y="3558"/>
              <a:ext cx="13" cy="25"/>
            </a:xfrm>
            <a:custGeom>
              <a:avLst/>
              <a:gdLst>
                <a:gd name="T0" fmla="*/ 80 w 80"/>
                <a:gd name="T1" fmla="*/ 151 h 151"/>
                <a:gd name="T2" fmla="*/ 79 w 80"/>
                <a:gd name="T3" fmla="*/ 11 h 151"/>
                <a:gd name="T4" fmla="*/ 0 w 80"/>
                <a:gd name="T5" fmla="*/ 0 h 151"/>
                <a:gd name="T6" fmla="*/ 0 w 80"/>
                <a:gd name="T7" fmla="*/ 140 h 151"/>
                <a:gd name="T8" fmla="*/ 80 w 80"/>
                <a:gd name="T9" fmla="*/ 151 h 151"/>
              </a:gdLst>
              <a:ahLst/>
              <a:cxnLst>
                <a:cxn ang="0">
                  <a:pos x="T0" y="T1"/>
                </a:cxn>
                <a:cxn ang="0">
                  <a:pos x="T2" y="T3"/>
                </a:cxn>
                <a:cxn ang="0">
                  <a:pos x="T4" y="T5"/>
                </a:cxn>
                <a:cxn ang="0">
                  <a:pos x="T6" y="T7"/>
                </a:cxn>
                <a:cxn ang="0">
                  <a:pos x="T8" y="T9"/>
                </a:cxn>
              </a:cxnLst>
              <a:rect l="0" t="0" r="r" b="b"/>
              <a:pathLst>
                <a:path w="80" h="151">
                  <a:moveTo>
                    <a:pt x="80" y="151"/>
                  </a:moveTo>
                  <a:lnTo>
                    <a:pt x="79" y="11"/>
                  </a:lnTo>
                  <a:lnTo>
                    <a:pt x="0" y="0"/>
                  </a:lnTo>
                  <a:lnTo>
                    <a:pt x="0" y="140"/>
                  </a:lnTo>
                  <a:lnTo>
                    <a:pt x="80" y="151"/>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49" name="Freeform 265">
              <a:extLst>
                <a:ext uri="{FF2B5EF4-FFF2-40B4-BE49-F238E27FC236}">
                  <a16:creationId xmlns:a16="http://schemas.microsoft.com/office/drawing/2014/main" id="{B9132F61-5830-EAC9-BC79-55C4BD51796C}"/>
                </a:ext>
              </a:extLst>
            </p:cNvPr>
            <p:cNvSpPr>
              <a:spLocks/>
            </p:cNvSpPr>
            <p:nvPr/>
          </p:nvSpPr>
          <p:spPr bwMode="auto">
            <a:xfrm>
              <a:off x="1127" y="3377"/>
              <a:ext cx="11" cy="19"/>
            </a:xfrm>
            <a:custGeom>
              <a:avLst/>
              <a:gdLst>
                <a:gd name="T0" fmla="*/ 65 w 65"/>
                <a:gd name="T1" fmla="*/ 40 h 117"/>
                <a:gd name="T2" fmla="*/ 65 w 65"/>
                <a:gd name="T3" fmla="*/ 9 h 117"/>
                <a:gd name="T4" fmla="*/ 0 w 65"/>
                <a:gd name="T5" fmla="*/ 0 h 117"/>
                <a:gd name="T6" fmla="*/ 1 w 65"/>
                <a:gd name="T7" fmla="*/ 113 h 117"/>
                <a:gd name="T8" fmla="*/ 26 w 65"/>
                <a:gd name="T9" fmla="*/ 117 h 117"/>
                <a:gd name="T10" fmla="*/ 26 w 65"/>
                <a:gd name="T11" fmla="*/ 30 h 117"/>
                <a:gd name="T12" fmla="*/ 65 w 65"/>
                <a:gd name="T13" fmla="*/ 40 h 117"/>
              </a:gdLst>
              <a:ahLst/>
              <a:cxnLst>
                <a:cxn ang="0">
                  <a:pos x="T0" y="T1"/>
                </a:cxn>
                <a:cxn ang="0">
                  <a:pos x="T2" y="T3"/>
                </a:cxn>
                <a:cxn ang="0">
                  <a:pos x="T4" y="T5"/>
                </a:cxn>
                <a:cxn ang="0">
                  <a:pos x="T6" y="T7"/>
                </a:cxn>
                <a:cxn ang="0">
                  <a:pos x="T8" y="T9"/>
                </a:cxn>
                <a:cxn ang="0">
                  <a:pos x="T10" y="T11"/>
                </a:cxn>
                <a:cxn ang="0">
                  <a:pos x="T12" y="T13"/>
                </a:cxn>
              </a:cxnLst>
              <a:rect l="0" t="0" r="r" b="b"/>
              <a:pathLst>
                <a:path w="65" h="117">
                  <a:moveTo>
                    <a:pt x="65" y="40"/>
                  </a:moveTo>
                  <a:lnTo>
                    <a:pt x="65" y="9"/>
                  </a:lnTo>
                  <a:lnTo>
                    <a:pt x="0" y="0"/>
                  </a:lnTo>
                  <a:lnTo>
                    <a:pt x="1" y="113"/>
                  </a:lnTo>
                  <a:lnTo>
                    <a:pt x="26" y="117"/>
                  </a:lnTo>
                  <a:lnTo>
                    <a:pt x="26" y="30"/>
                  </a:lnTo>
                  <a:lnTo>
                    <a:pt x="65" y="4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50" name="Freeform 266">
              <a:extLst>
                <a:ext uri="{FF2B5EF4-FFF2-40B4-BE49-F238E27FC236}">
                  <a16:creationId xmlns:a16="http://schemas.microsoft.com/office/drawing/2014/main" id="{493997DE-AB61-6BB9-D437-53C3C36155B9}"/>
                </a:ext>
              </a:extLst>
            </p:cNvPr>
            <p:cNvSpPr>
              <a:spLocks/>
            </p:cNvSpPr>
            <p:nvPr/>
          </p:nvSpPr>
          <p:spPr bwMode="auto">
            <a:xfrm>
              <a:off x="1127" y="3423"/>
              <a:ext cx="11" cy="19"/>
            </a:xfrm>
            <a:custGeom>
              <a:avLst/>
              <a:gdLst>
                <a:gd name="T0" fmla="*/ 65 w 65"/>
                <a:gd name="T1" fmla="*/ 42 h 118"/>
                <a:gd name="T2" fmla="*/ 65 w 65"/>
                <a:gd name="T3" fmla="*/ 9 h 118"/>
                <a:gd name="T4" fmla="*/ 0 w 65"/>
                <a:gd name="T5" fmla="*/ 0 h 118"/>
                <a:gd name="T6" fmla="*/ 0 w 65"/>
                <a:gd name="T7" fmla="*/ 115 h 118"/>
                <a:gd name="T8" fmla="*/ 25 w 65"/>
                <a:gd name="T9" fmla="*/ 118 h 118"/>
                <a:gd name="T10" fmla="*/ 25 w 65"/>
                <a:gd name="T11" fmla="*/ 31 h 118"/>
                <a:gd name="T12" fmla="*/ 65 w 65"/>
                <a:gd name="T13" fmla="*/ 42 h 118"/>
              </a:gdLst>
              <a:ahLst/>
              <a:cxnLst>
                <a:cxn ang="0">
                  <a:pos x="T0" y="T1"/>
                </a:cxn>
                <a:cxn ang="0">
                  <a:pos x="T2" y="T3"/>
                </a:cxn>
                <a:cxn ang="0">
                  <a:pos x="T4" y="T5"/>
                </a:cxn>
                <a:cxn ang="0">
                  <a:pos x="T6" y="T7"/>
                </a:cxn>
                <a:cxn ang="0">
                  <a:pos x="T8" y="T9"/>
                </a:cxn>
                <a:cxn ang="0">
                  <a:pos x="T10" y="T11"/>
                </a:cxn>
                <a:cxn ang="0">
                  <a:pos x="T12" y="T13"/>
                </a:cxn>
              </a:cxnLst>
              <a:rect l="0" t="0" r="r" b="b"/>
              <a:pathLst>
                <a:path w="65" h="118">
                  <a:moveTo>
                    <a:pt x="65" y="42"/>
                  </a:moveTo>
                  <a:lnTo>
                    <a:pt x="65" y="9"/>
                  </a:lnTo>
                  <a:lnTo>
                    <a:pt x="0" y="0"/>
                  </a:lnTo>
                  <a:lnTo>
                    <a:pt x="0" y="115"/>
                  </a:lnTo>
                  <a:lnTo>
                    <a:pt x="25" y="118"/>
                  </a:lnTo>
                  <a:lnTo>
                    <a:pt x="25" y="31"/>
                  </a:lnTo>
                  <a:lnTo>
                    <a:pt x="65" y="4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51" name="Freeform 267">
              <a:extLst>
                <a:ext uri="{FF2B5EF4-FFF2-40B4-BE49-F238E27FC236}">
                  <a16:creationId xmlns:a16="http://schemas.microsoft.com/office/drawing/2014/main" id="{310E771F-93B5-D1FC-A09B-AFCAEB1CDC32}"/>
                </a:ext>
              </a:extLst>
            </p:cNvPr>
            <p:cNvSpPr>
              <a:spLocks/>
            </p:cNvSpPr>
            <p:nvPr/>
          </p:nvSpPr>
          <p:spPr bwMode="auto">
            <a:xfrm>
              <a:off x="1128" y="3468"/>
              <a:ext cx="10" cy="20"/>
            </a:xfrm>
            <a:custGeom>
              <a:avLst/>
              <a:gdLst>
                <a:gd name="T0" fmla="*/ 66 w 66"/>
                <a:gd name="T1" fmla="*/ 42 h 119"/>
                <a:gd name="T2" fmla="*/ 65 w 66"/>
                <a:gd name="T3" fmla="*/ 9 h 119"/>
                <a:gd name="T4" fmla="*/ 0 w 66"/>
                <a:gd name="T5" fmla="*/ 0 h 119"/>
                <a:gd name="T6" fmla="*/ 0 w 66"/>
                <a:gd name="T7" fmla="*/ 114 h 119"/>
                <a:gd name="T8" fmla="*/ 25 w 66"/>
                <a:gd name="T9" fmla="*/ 119 h 119"/>
                <a:gd name="T10" fmla="*/ 25 w 66"/>
                <a:gd name="T11" fmla="*/ 31 h 119"/>
                <a:gd name="T12" fmla="*/ 66 w 66"/>
                <a:gd name="T13" fmla="*/ 42 h 119"/>
              </a:gdLst>
              <a:ahLst/>
              <a:cxnLst>
                <a:cxn ang="0">
                  <a:pos x="T0" y="T1"/>
                </a:cxn>
                <a:cxn ang="0">
                  <a:pos x="T2" y="T3"/>
                </a:cxn>
                <a:cxn ang="0">
                  <a:pos x="T4" y="T5"/>
                </a:cxn>
                <a:cxn ang="0">
                  <a:pos x="T6" y="T7"/>
                </a:cxn>
                <a:cxn ang="0">
                  <a:pos x="T8" y="T9"/>
                </a:cxn>
                <a:cxn ang="0">
                  <a:pos x="T10" y="T11"/>
                </a:cxn>
                <a:cxn ang="0">
                  <a:pos x="T12" y="T13"/>
                </a:cxn>
              </a:cxnLst>
              <a:rect l="0" t="0" r="r" b="b"/>
              <a:pathLst>
                <a:path w="66" h="119">
                  <a:moveTo>
                    <a:pt x="66" y="42"/>
                  </a:moveTo>
                  <a:lnTo>
                    <a:pt x="65" y="9"/>
                  </a:lnTo>
                  <a:lnTo>
                    <a:pt x="0" y="0"/>
                  </a:lnTo>
                  <a:lnTo>
                    <a:pt x="0" y="114"/>
                  </a:lnTo>
                  <a:lnTo>
                    <a:pt x="25" y="119"/>
                  </a:lnTo>
                  <a:lnTo>
                    <a:pt x="25" y="31"/>
                  </a:lnTo>
                  <a:lnTo>
                    <a:pt x="66" y="4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52" name="Freeform 268">
              <a:extLst>
                <a:ext uri="{FF2B5EF4-FFF2-40B4-BE49-F238E27FC236}">
                  <a16:creationId xmlns:a16="http://schemas.microsoft.com/office/drawing/2014/main" id="{D88CD6F5-879D-1884-2021-BD732BDDD25A}"/>
                </a:ext>
              </a:extLst>
            </p:cNvPr>
            <p:cNvSpPr>
              <a:spLocks/>
            </p:cNvSpPr>
            <p:nvPr/>
          </p:nvSpPr>
          <p:spPr bwMode="auto">
            <a:xfrm>
              <a:off x="1128" y="3514"/>
              <a:ext cx="11" cy="20"/>
            </a:xfrm>
            <a:custGeom>
              <a:avLst/>
              <a:gdLst>
                <a:gd name="T0" fmla="*/ 65 w 65"/>
                <a:gd name="T1" fmla="*/ 43 h 119"/>
                <a:gd name="T2" fmla="*/ 65 w 65"/>
                <a:gd name="T3" fmla="*/ 9 h 119"/>
                <a:gd name="T4" fmla="*/ 0 w 65"/>
                <a:gd name="T5" fmla="*/ 0 h 119"/>
                <a:gd name="T6" fmla="*/ 1 w 65"/>
                <a:gd name="T7" fmla="*/ 115 h 119"/>
                <a:gd name="T8" fmla="*/ 25 w 65"/>
                <a:gd name="T9" fmla="*/ 119 h 119"/>
                <a:gd name="T10" fmla="*/ 24 w 65"/>
                <a:gd name="T11" fmla="*/ 32 h 119"/>
                <a:gd name="T12" fmla="*/ 65 w 65"/>
                <a:gd name="T13" fmla="*/ 43 h 119"/>
              </a:gdLst>
              <a:ahLst/>
              <a:cxnLst>
                <a:cxn ang="0">
                  <a:pos x="T0" y="T1"/>
                </a:cxn>
                <a:cxn ang="0">
                  <a:pos x="T2" y="T3"/>
                </a:cxn>
                <a:cxn ang="0">
                  <a:pos x="T4" y="T5"/>
                </a:cxn>
                <a:cxn ang="0">
                  <a:pos x="T6" y="T7"/>
                </a:cxn>
                <a:cxn ang="0">
                  <a:pos x="T8" y="T9"/>
                </a:cxn>
                <a:cxn ang="0">
                  <a:pos x="T10" y="T11"/>
                </a:cxn>
                <a:cxn ang="0">
                  <a:pos x="T12" y="T13"/>
                </a:cxn>
              </a:cxnLst>
              <a:rect l="0" t="0" r="r" b="b"/>
              <a:pathLst>
                <a:path w="65" h="119">
                  <a:moveTo>
                    <a:pt x="65" y="43"/>
                  </a:moveTo>
                  <a:lnTo>
                    <a:pt x="65" y="9"/>
                  </a:lnTo>
                  <a:lnTo>
                    <a:pt x="0" y="0"/>
                  </a:lnTo>
                  <a:lnTo>
                    <a:pt x="1" y="115"/>
                  </a:lnTo>
                  <a:lnTo>
                    <a:pt x="25" y="119"/>
                  </a:lnTo>
                  <a:lnTo>
                    <a:pt x="24" y="32"/>
                  </a:lnTo>
                  <a:lnTo>
                    <a:pt x="65" y="4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53" name="Freeform 269">
              <a:extLst>
                <a:ext uri="{FF2B5EF4-FFF2-40B4-BE49-F238E27FC236}">
                  <a16:creationId xmlns:a16="http://schemas.microsoft.com/office/drawing/2014/main" id="{1D142098-37FE-3827-CD2A-D4F2DD09B48A}"/>
                </a:ext>
              </a:extLst>
            </p:cNvPr>
            <p:cNvSpPr>
              <a:spLocks/>
            </p:cNvSpPr>
            <p:nvPr/>
          </p:nvSpPr>
          <p:spPr bwMode="auto">
            <a:xfrm>
              <a:off x="1128" y="3560"/>
              <a:ext cx="11" cy="20"/>
            </a:xfrm>
            <a:custGeom>
              <a:avLst/>
              <a:gdLst>
                <a:gd name="T0" fmla="*/ 65 w 65"/>
                <a:gd name="T1" fmla="*/ 42 h 118"/>
                <a:gd name="T2" fmla="*/ 65 w 65"/>
                <a:gd name="T3" fmla="*/ 9 h 118"/>
                <a:gd name="T4" fmla="*/ 0 w 65"/>
                <a:gd name="T5" fmla="*/ 0 h 118"/>
                <a:gd name="T6" fmla="*/ 1 w 65"/>
                <a:gd name="T7" fmla="*/ 115 h 118"/>
                <a:gd name="T8" fmla="*/ 26 w 65"/>
                <a:gd name="T9" fmla="*/ 118 h 118"/>
                <a:gd name="T10" fmla="*/ 26 w 65"/>
                <a:gd name="T11" fmla="*/ 32 h 118"/>
                <a:gd name="T12" fmla="*/ 65 w 65"/>
                <a:gd name="T13" fmla="*/ 42 h 118"/>
              </a:gdLst>
              <a:ahLst/>
              <a:cxnLst>
                <a:cxn ang="0">
                  <a:pos x="T0" y="T1"/>
                </a:cxn>
                <a:cxn ang="0">
                  <a:pos x="T2" y="T3"/>
                </a:cxn>
                <a:cxn ang="0">
                  <a:pos x="T4" y="T5"/>
                </a:cxn>
                <a:cxn ang="0">
                  <a:pos x="T6" y="T7"/>
                </a:cxn>
                <a:cxn ang="0">
                  <a:pos x="T8" y="T9"/>
                </a:cxn>
                <a:cxn ang="0">
                  <a:pos x="T10" y="T11"/>
                </a:cxn>
                <a:cxn ang="0">
                  <a:pos x="T12" y="T13"/>
                </a:cxn>
              </a:cxnLst>
              <a:rect l="0" t="0" r="r" b="b"/>
              <a:pathLst>
                <a:path w="65" h="118">
                  <a:moveTo>
                    <a:pt x="65" y="42"/>
                  </a:moveTo>
                  <a:lnTo>
                    <a:pt x="65" y="9"/>
                  </a:lnTo>
                  <a:lnTo>
                    <a:pt x="0" y="0"/>
                  </a:lnTo>
                  <a:lnTo>
                    <a:pt x="1" y="115"/>
                  </a:lnTo>
                  <a:lnTo>
                    <a:pt x="26" y="118"/>
                  </a:lnTo>
                  <a:lnTo>
                    <a:pt x="26" y="32"/>
                  </a:lnTo>
                  <a:lnTo>
                    <a:pt x="65" y="4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54" name="Freeform 270">
              <a:extLst>
                <a:ext uri="{FF2B5EF4-FFF2-40B4-BE49-F238E27FC236}">
                  <a16:creationId xmlns:a16="http://schemas.microsoft.com/office/drawing/2014/main" id="{15536484-1407-4CB1-BC84-EE283D1F10ED}"/>
                </a:ext>
              </a:extLst>
            </p:cNvPr>
            <p:cNvSpPr>
              <a:spLocks/>
            </p:cNvSpPr>
            <p:nvPr/>
          </p:nvSpPr>
          <p:spPr bwMode="auto">
            <a:xfrm>
              <a:off x="1132" y="3383"/>
              <a:ext cx="6" cy="15"/>
            </a:xfrm>
            <a:custGeom>
              <a:avLst/>
              <a:gdLst>
                <a:gd name="T0" fmla="*/ 41 w 41"/>
                <a:gd name="T1" fmla="*/ 11 h 93"/>
                <a:gd name="T2" fmla="*/ 0 w 41"/>
                <a:gd name="T3" fmla="*/ 0 h 93"/>
                <a:gd name="T4" fmla="*/ 1 w 41"/>
                <a:gd name="T5" fmla="*/ 87 h 93"/>
                <a:gd name="T6" fmla="*/ 41 w 41"/>
                <a:gd name="T7" fmla="*/ 93 h 93"/>
                <a:gd name="T8" fmla="*/ 41 w 41"/>
                <a:gd name="T9" fmla="*/ 11 h 93"/>
              </a:gdLst>
              <a:ahLst/>
              <a:cxnLst>
                <a:cxn ang="0">
                  <a:pos x="T0" y="T1"/>
                </a:cxn>
                <a:cxn ang="0">
                  <a:pos x="T2" y="T3"/>
                </a:cxn>
                <a:cxn ang="0">
                  <a:pos x="T4" y="T5"/>
                </a:cxn>
                <a:cxn ang="0">
                  <a:pos x="T6" y="T7"/>
                </a:cxn>
                <a:cxn ang="0">
                  <a:pos x="T8" y="T9"/>
                </a:cxn>
              </a:cxnLst>
              <a:rect l="0" t="0" r="r" b="b"/>
              <a:pathLst>
                <a:path w="41" h="93">
                  <a:moveTo>
                    <a:pt x="41" y="11"/>
                  </a:moveTo>
                  <a:lnTo>
                    <a:pt x="0" y="0"/>
                  </a:lnTo>
                  <a:lnTo>
                    <a:pt x="1" y="87"/>
                  </a:lnTo>
                  <a:lnTo>
                    <a:pt x="41" y="93"/>
                  </a:lnTo>
                  <a:lnTo>
                    <a:pt x="41" y="11"/>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55" name="Freeform 271">
              <a:extLst>
                <a:ext uri="{FF2B5EF4-FFF2-40B4-BE49-F238E27FC236}">
                  <a16:creationId xmlns:a16="http://schemas.microsoft.com/office/drawing/2014/main" id="{C2AF1A0D-E116-3654-D7B8-BEF2C6EC29C3}"/>
                </a:ext>
              </a:extLst>
            </p:cNvPr>
            <p:cNvSpPr>
              <a:spLocks/>
            </p:cNvSpPr>
            <p:nvPr/>
          </p:nvSpPr>
          <p:spPr bwMode="auto">
            <a:xfrm>
              <a:off x="1132" y="3428"/>
              <a:ext cx="7" cy="16"/>
            </a:xfrm>
            <a:custGeom>
              <a:avLst/>
              <a:gdLst>
                <a:gd name="T0" fmla="*/ 41 w 41"/>
                <a:gd name="T1" fmla="*/ 11 h 92"/>
                <a:gd name="T2" fmla="*/ 0 w 41"/>
                <a:gd name="T3" fmla="*/ 0 h 92"/>
                <a:gd name="T4" fmla="*/ 1 w 41"/>
                <a:gd name="T5" fmla="*/ 87 h 92"/>
                <a:gd name="T6" fmla="*/ 41 w 41"/>
                <a:gd name="T7" fmla="*/ 92 h 92"/>
                <a:gd name="T8" fmla="*/ 41 w 41"/>
                <a:gd name="T9" fmla="*/ 11 h 92"/>
              </a:gdLst>
              <a:ahLst/>
              <a:cxnLst>
                <a:cxn ang="0">
                  <a:pos x="T0" y="T1"/>
                </a:cxn>
                <a:cxn ang="0">
                  <a:pos x="T2" y="T3"/>
                </a:cxn>
                <a:cxn ang="0">
                  <a:pos x="T4" y="T5"/>
                </a:cxn>
                <a:cxn ang="0">
                  <a:pos x="T6" y="T7"/>
                </a:cxn>
                <a:cxn ang="0">
                  <a:pos x="T8" y="T9"/>
                </a:cxn>
              </a:cxnLst>
              <a:rect l="0" t="0" r="r" b="b"/>
              <a:pathLst>
                <a:path w="41" h="92">
                  <a:moveTo>
                    <a:pt x="41" y="11"/>
                  </a:moveTo>
                  <a:lnTo>
                    <a:pt x="0" y="0"/>
                  </a:lnTo>
                  <a:lnTo>
                    <a:pt x="1" y="87"/>
                  </a:lnTo>
                  <a:lnTo>
                    <a:pt x="41" y="92"/>
                  </a:lnTo>
                  <a:lnTo>
                    <a:pt x="41" y="11"/>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56" name="Freeform 272">
              <a:extLst>
                <a:ext uri="{FF2B5EF4-FFF2-40B4-BE49-F238E27FC236}">
                  <a16:creationId xmlns:a16="http://schemas.microsoft.com/office/drawing/2014/main" id="{65123531-BFC9-008D-8F42-25219C2A4452}"/>
                </a:ext>
              </a:extLst>
            </p:cNvPr>
            <p:cNvSpPr>
              <a:spLocks/>
            </p:cNvSpPr>
            <p:nvPr/>
          </p:nvSpPr>
          <p:spPr bwMode="auto">
            <a:xfrm>
              <a:off x="1132" y="3474"/>
              <a:ext cx="7" cy="16"/>
            </a:xfrm>
            <a:custGeom>
              <a:avLst/>
              <a:gdLst>
                <a:gd name="T0" fmla="*/ 39 w 39"/>
                <a:gd name="T1" fmla="*/ 10 h 92"/>
                <a:gd name="T2" fmla="*/ 0 w 39"/>
                <a:gd name="T3" fmla="*/ 0 h 92"/>
                <a:gd name="T4" fmla="*/ 0 w 39"/>
                <a:gd name="T5" fmla="*/ 86 h 92"/>
                <a:gd name="T6" fmla="*/ 39 w 39"/>
                <a:gd name="T7" fmla="*/ 92 h 92"/>
                <a:gd name="T8" fmla="*/ 39 w 39"/>
                <a:gd name="T9" fmla="*/ 10 h 92"/>
              </a:gdLst>
              <a:ahLst/>
              <a:cxnLst>
                <a:cxn ang="0">
                  <a:pos x="T0" y="T1"/>
                </a:cxn>
                <a:cxn ang="0">
                  <a:pos x="T2" y="T3"/>
                </a:cxn>
                <a:cxn ang="0">
                  <a:pos x="T4" y="T5"/>
                </a:cxn>
                <a:cxn ang="0">
                  <a:pos x="T6" y="T7"/>
                </a:cxn>
                <a:cxn ang="0">
                  <a:pos x="T8" y="T9"/>
                </a:cxn>
              </a:cxnLst>
              <a:rect l="0" t="0" r="r" b="b"/>
              <a:pathLst>
                <a:path w="39" h="92">
                  <a:moveTo>
                    <a:pt x="39" y="10"/>
                  </a:moveTo>
                  <a:lnTo>
                    <a:pt x="0" y="0"/>
                  </a:lnTo>
                  <a:lnTo>
                    <a:pt x="0" y="86"/>
                  </a:lnTo>
                  <a:lnTo>
                    <a:pt x="39" y="92"/>
                  </a:lnTo>
                  <a:lnTo>
                    <a:pt x="39" y="1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57" name="Freeform 273">
              <a:extLst>
                <a:ext uri="{FF2B5EF4-FFF2-40B4-BE49-F238E27FC236}">
                  <a16:creationId xmlns:a16="http://schemas.microsoft.com/office/drawing/2014/main" id="{CF334388-B772-5EB5-2F8F-17A83A19B650}"/>
                </a:ext>
              </a:extLst>
            </p:cNvPr>
            <p:cNvSpPr>
              <a:spLocks/>
            </p:cNvSpPr>
            <p:nvPr/>
          </p:nvSpPr>
          <p:spPr bwMode="auto">
            <a:xfrm>
              <a:off x="1132" y="3520"/>
              <a:ext cx="7" cy="16"/>
            </a:xfrm>
            <a:custGeom>
              <a:avLst/>
              <a:gdLst>
                <a:gd name="T0" fmla="*/ 39 w 40"/>
                <a:gd name="T1" fmla="*/ 11 h 94"/>
                <a:gd name="T2" fmla="*/ 0 w 40"/>
                <a:gd name="T3" fmla="*/ 0 h 94"/>
                <a:gd name="T4" fmla="*/ 0 w 40"/>
                <a:gd name="T5" fmla="*/ 88 h 94"/>
                <a:gd name="T6" fmla="*/ 40 w 40"/>
                <a:gd name="T7" fmla="*/ 94 h 94"/>
                <a:gd name="T8" fmla="*/ 39 w 40"/>
                <a:gd name="T9" fmla="*/ 11 h 94"/>
              </a:gdLst>
              <a:ahLst/>
              <a:cxnLst>
                <a:cxn ang="0">
                  <a:pos x="T0" y="T1"/>
                </a:cxn>
                <a:cxn ang="0">
                  <a:pos x="T2" y="T3"/>
                </a:cxn>
                <a:cxn ang="0">
                  <a:pos x="T4" y="T5"/>
                </a:cxn>
                <a:cxn ang="0">
                  <a:pos x="T6" y="T7"/>
                </a:cxn>
                <a:cxn ang="0">
                  <a:pos x="T8" y="T9"/>
                </a:cxn>
              </a:cxnLst>
              <a:rect l="0" t="0" r="r" b="b"/>
              <a:pathLst>
                <a:path w="40" h="94">
                  <a:moveTo>
                    <a:pt x="39" y="11"/>
                  </a:moveTo>
                  <a:lnTo>
                    <a:pt x="0" y="0"/>
                  </a:lnTo>
                  <a:lnTo>
                    <a:pt x="0" y="88"/>
                  </a:lnTo>
                  <a:lnTo>
                    <a:pt x="40" y="94"/>
                  </a:lnTo>
                  <a:lnTo>
                    <a:pt x="39" y="11"/>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58" name="Freeform 274">
              <a:extLst>
                <a:ext uri="{FF2B5EF4-FFF2-40B4-BE49-F238E27FC236}">
                  <a16:creationId xmlns:a16="http://schemas.microsoft.com/office/drawing/2014/main" id="{14FC4DBE-8D8D-879A-452C-47C7AC3D9DDA}"/>
                </a:ext>
              </a:extLst>
            </p:cNvPr>
            <p:cNvSpPr>
              <a:spLocks/>
            </p:cNvSpPr>
            <p:nvPr/>
          </p:nvSpPr>
          <p:spPr bwMode="auto">
            <a:xfrm>
              <a:off x="1133" y="3566"/>
              <a:ext cx="6" cy="16"/>
            </a:xfrm>
            <a:custGeom>
              <a:avLst/>
              <a:gdLst>
                <a:gd name="T0" fmla="*/ 40 w 40"/>
                <a:gd name="T1" fmla="*/ 11 h 93"/>
                <a:gd name="T2" fmla="*/ 0 w 40"/>
                <a:gd name="T3" fmla="*/ 0 h 93"/>
                <a:gd name="T4" fmla="*/ 0 w 40"/>
                <a:gd name="T5" fmla="*/ 88 h 93"/>
                <a:gd name="T6" fmla="*/ 40 w 40"/>
                <a:gd name="T7" fmla="*/ 93 h 93"/>
                <a:gd name="T8" fmla="*/ 40 w 40"/>
                <a:gd name="T9" fmla="*/ 11 h 93"/>
              </a:gdLst>
              <a:ahLst/>
              <a:cxnLst>
                <a:cxn ang="0">
                  <a:pos x="T0" y="T1"/>
                </a:cxn>
                <a:cxn ang="0">
                  <a:pos x="T2" y="T3"/>
                </a:cxn>
                <a:cxn ang="0">
                  <a:pos x="T4" y="T5"/>
                </a:cxn>
                <a:cxn ang="0">
                  <a:pos x="T6" y="T7"/>
                </a:cxn>
                <a:cxn ang="0">
                  <a:pos x="T8" y="T9"/>
                </a:cxn>
              </a:cxnLst>
              <a:rect l="0" t="0" r="r" b="b"/>
              <a:pathLst>
                <a:path w="40" h="93">
                  <a:moveTo>
                    <a:pt x="40" y="11"/>
                  </a:moveTo>
                  <a:lnTo>
                    <a:pt x="0" y="0"/>
                  </a:lnTo>
                  <a:lnTo>
                    <a:pt x="0" y="88"/>
                  </a:lnTo>
                  <a:lnTo>
                    <a:pt x="40" y="93"/>
                  </a:lnTo>
                  <a:lnTo>
                    <a:pt x="40" y="11"/>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59" name="Freeform 275">
              <a:extLst>
                <a:ext uri="{FF2B5EF4-FFF2-40B4-BE49-F238E27FC236}">
                  <a16:creationId xmlns:a16="http://schemas.microsoft.com/office/drawing/2014/main" id="{43891A9F-813F-0BEF-6A3E-F8FD8356C91A}"/>
                </a:ext>
              </a:extLst>
            </p:cNvPr>
            <p:cNvSpPr>
              <a:spLocks/>
            </p:cNvSpPr>
            <p:nvPr/>
          </p:nvSpPr>
          <p:spPr bwMode="auto">
            <a:xfrm>
              <a:off x="1126" y="3588"/>
              <a:ext cx="19" cy="66"/>
            </a:xfrm>
            <a:custGeom>
              <a:avLst/>
              <a:gdLst>
                <a:gd name="T0" fmla="*/ 114 w 115"/>
                <a:gd name="T1" fmla="*/ 28 h 390"/>
                <a:gd name="T2" fmla="*/ 113 w 115"/>
                <a:gd name="T3" fmla="*/ 20 h 390"/>
                <a:gd name="T4" fmla="*/ 109 w 115"/>
                <a:gd name="T5" fmla="*/ 13 h 390"/>
                <a:gd name="T6" fmla="*/ 102 w 115"/>
                <a:gd name="T7" fmla="*/ 9 h 390"/>
                <a:gd name="T8" fmla="*/ 94 w 115"/>
                <a:gd name="T9" fmla="*/ 6 h 390"/>
                <a:gd name="T10" fmla="*/ 54 w 115"/>
                <a:gd name="T11" fmla="*/ 0 h 390"/>
                <a:gd name="T12" fmla="*/ 50 w 115"/>
                <a:gd name="T13" fmla="*/ 0 h 390"/>
                <a:gd name="T14" fmla="*/ 45 w 115"/>
                <a:gd name="T15" fmla="*/ 0 h 390"/>
                <a:gd name="T16" fmla="*/ 40 w 115"/>
                <a:gd name="T17" fmla="*/ 0 h 390"/>
                <a:gd name="T18" fmla="*/ 35 w 115"/>
                <a:gd name="T19" fmla="*/ 1 h 390"/>
                <a:gd name="T20" fmla="*/ 30 w 115"/>
                <a:gd name="T21" fmla="*/ 2 h 390"/>
                <a:gd name="T22" fmla="*/ 25 w 115"/>
                <a:gd name="T23" fmla="*/ 3 h 390"/>
                <a:gd name="T24" fmla="*/ 21 w 115"/>
                <a:gd name="T25" fmla="*/ 4 h 390"/>
                <a:gd name="T26" fmla="*/ 17 w 115"/>
                <a:gd name="T27" fmla="*/ 7 h 390"/>
                <a:gd name="T28" fmla="*/ 10 w 115"/>
                <a:gd name="T29" fmla="*/ 11 h 390"/>
                <a:gd name="T30" fmla="*/ 5 w 115"/>
                <a:gd name="T31" fmla="*/ 18 h 390"/>
                <a:gd name="T32" fmla="*/ 1 w 115"/>
                <a:gd name="T33" fmla="*/ 26 h 390"/>
                <a:gd name="T34" fmla="*/ 0 w 115"/>
                <a:gd name="T35" fmla="*/ 35 h 390"/>
                <a:gd name="T36" fmla="*/ 1 w 115"/>
                <a:gd name="T37" fmla="*/ 362 h 390"/>
                <a:gd name="T38" fmla="*/ 2 w 115"/>
                <a:gd name="T39" fmla="*/ 370 h 390"/>
                <a:gd name="T40" fmla="*/ 7 w 115"/>
                <a:gd name="T41" fmla="*/ 377 h 390"/>
                <a:gd name="T42" fmla="*/ 14 w 115"/>
                <a:gd name="T43" fmla="*/ 382 h 390"/>
                <a:gd name="T44" fmla="*/ 22 w 115"/>
                <a:gd name="T45" fmla="*/ 385 h 390"/>
                <a:gd name="T46" fmla="*/ 61 w 115"/>
                <a:gd name="T47" fmla="*/ 390 h 390"/>
                <a:gd name="T48" fmla="*/ 66 w 115"/>
                <a:gd name="T49" fmla="*/ 390 h 390"/>
                <a:gd name="T50" fmla="*/ 70 w 115"/>
                <a:gd name="T51" fmla="*/ 390 h 390"/>
                <a:gd name="T52" fmla="*/ 76 w 115"/>
                <a:gd name="T53" fmla="*/ 390 h 390"/>
                <a:gd name="T54" fmla="*/ 80 w 115"/>
                <a:gd name="T55" fmla="*/ 389 h 390"/>
                <a:gd name="T56" fmla="*/ 86 w 115"/>
                <a:gd name="T57" fmla="*/ 389 h 390"/>
                <a:gd name="T58" fmla="*/ 91 w 115"/>
                <a:gd name="T59" fmla="*/ 388 h 390"/>
                <a:gd name="T60" fmla="*/ 95 w 115"/>
                <a:gd name="T61" fmla="*/ 386 h 390"/>
                <a:gd name="T62" fmla="*/ 98 w 115"/>
                <a:gd name="T63" fmla="*/ 385 h 390"/>
                <a:gd name="T64" fmla="*/ 105 w 115"/>
                <a:gd name="T65" fmla="*/ 379 h 390"/>
                <a:gd name="T66" fmla="*/ 111 w 115"/>
                <a:gd name="T67" fmla="*/ 372 h 390"/>
                <a:gd name="T68" fmla="*/ 114 w 115"/>
                <a:gd name="T69" fmla="*/ 364 h 390"/>
                <a:gd name="T70" fmla="*/ 115 w 115"/>
                <a:gd name="T71" fmla="*/ 355 h 390"/>
                <a:gd name="T72" fmla="*/ 114 w 115"/>
                <a:gd name="T73" fmla="*/ 28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390">
                  <a:moveTo>
                    <a:pt x="114" y="28"/>
                  </a:moveTo>
                  <a:lnTo>
                    <a:pt x="113" y="20"/>
                  </a:lnTo>
                  <a:lnTo>
                    <a:pt x="109" y="13"/>
                  </a:lnTo>
                  <a:lnTo>
                    <a:pt x="102" y="9"/>
                  </a:lnTo>
                  <a:lnTo>
                    <a:pt x="94" y="6"/>
                  </a:lnTo>
                  <a:lnTo>
                    <a:pt x="54" y="0"/>
                  </a:lnTo>
                  <a:lnTo>
                    <a:pt x="50" y="0"/>
                  </a:lnTo>
                  <a:lnTo>
                    <a:pt x="45" y="0"/>
                  </a:lnTo>
                  <a:lnTo>
                    <a:pt x="40" y="0"/>
                  </a:lnTo>
                  <a:lnTo>
                    <a:pt x="35" y="1"/>
                  </a:lnTo>
                  <a:lnTo>
                    <a:pt x="30" y="2"/>
                  </a:lnTo>
                  <a:lnTo>
                    <a:pt x="25" y="3"/>
                  </a:lnTo>
                  <a:lnTo>
                    <a:pt x="21" y="4"/>
                  </a:lnTo>
                  <a:lnTo>
                    <a:pt x="17" y="7"/>
                  </a:lnTo>
                  <a:lnTo>
                    <a:pt x="10" y="11"/>
                  </a:lnTo>
                  <a:lnTo>
                    <a:pt x="5" y="18"/>
                  </a:lnTo>
                  <a:lnTo>
                    <a:pt x="1" y="26"/>
                  </a:lnTo>
                  <a:lnTo>
                    <a:pt x="0" y="35"/>
                  </a:lnTo>
                  <a:lnTo>
                    <a:pt x="1" y="362"/>
                  </a:lnTo>
                  <a:lnTo>
                    <a:pt x="2" y="370"/>
                  </a:lnTo>
                  <a:lnTo>
                    <a:pt x="7" y="377"/>
                  </a:lnTo>
                  <a:lnTo>
                    <a:pt x="14" y="382"/>
                  </a:lnTo>
                  <a:lnTo>
                    <a:pt x="22" y="385"/>
                  </a:lnTo>
                  <a:lnTo>
                    <a:pt x="61" y="390"/>
                  </a:lnTo>
                  <a:lnTo>
                    <a:pt x="66" y="390"/>
                  </a:lnTo>
                  <a:lnTo>
                    <a:pt x="70" y="390"/>
                  </a:lnTo>
                  <a:lnTo>
                    <a:pt x="76" y="390"/>
                  </a:lnTo>
                  <a:lnTo>
                    <a:pt x="80" y="389"/>
                  </a:lnTo>
                  <a:lnTo>
                    <a:pt x="86" y="389"/>
                  </a:lnTo>
                  <a:lnTo>
                    <a:pt x="91" y="388"/>
                  </a:lnTo>
                  <a:lnTo>
                    <a:pt x="95" y="386"/>
                  </a:lnTo>
                  <a:lnTo>
                    <a:pt x="98" y="385"/>
                  </a:lnTo>
                  <a:lnTo>
                    <a:pt x="105" y="379"/>
                  </a:lnTo>
                  <a:lnTo>
                    <a:pt x="111" y="372"/>
                  </a:lnTo>
                  <a:lnTo>
                    <a:pt x="114" y="364"/>
                  </a:lnTo>
                  <a:lnTo>
                    <a:pt x="115" y="355"/>
                  </a:lnTo>
                  <a:lnTo>
                    <a:pt x="114" y="28"/>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60" name="Freeform 276">
              <a:extLst>
                <a:ext uri="{FF2B5EF4-FFF2-40B4-BE49-F238E27FC236}">
                  <a16:creationId xmlns:a16="http://schemas.microsoft.com/office/drawing/2014/main" id="{0312C8AE-FA54-E6CB-095D-BBC4899E981A}"/>
                </a:ext>
              </a:extLst>
            </p:cNvPr>
            <p:cNvSpPr>
              <a:spLocks/>
            </p:cNvSpPr>
            <p:nvPr/>
          </p:nvSpPr>
          <p:spPr bwMode="auto">
            <a:xfrm>
              <a:off x="1126" y="3591"/>
              <a:ext cx="13" cy="63"/>
            </a:xfrm>
            <a:custGeom>
              <a:avLst/>
              <a:gdLst>
                <a:gd name="T0" fmla="*/ 61 w 80"/>
                <a:gd name="T1" fmla="*/ 372 h 372"/>
                <a:gd name="T2" fmla="*/ 69 w 80"/>
                <a:gd name="T3" fmla="*/ 371 h 372"/>
                <a:gd name="T4" fmla="*/ 76 w 80"/>
                <a:gd name="T5" fmla="*/ 369 h 372"/>
                <a:gd name="T6" fmla="*/ 79 w 80"/>
                <a:gd name="T7" fmla="*/ 363 h 372"/>
                <a:gd name="T8" fmla="*/ 80 w 80"/>
                <a:gd name="T9" fmla="*/ 355 h 372"/>
                <a:gd name="T10" fmla="*/ 79 w 80"/>
                <a:gd name="T11" fmla="*/ 28 h 372"/>
                <a:gd name="T12" fmla="*/ 78 w 80"/>
                <a:gd name="T13" fmla="*/ 20 h 372"/>
                <a:gd name="T14" fmla="*/ 74 w 80"/>
                <a:gd name="T15" fmla="*/ 13 h 372"/>
                <a:gd name="T16" fmla="*/ 67 w 80"/>
                <a:gd name="T17" fmla="*/ 8 h 372"/>
                <a:gd name="T18" fmla="*/ 59 w 80"/>
                <a:gd name="T19" fmla="*/ 6 h 372"/>
                <a:gd name="T20" fmla="*/ 19 w 80"/>
                <a:gd name="T21" fmla="*/ 0 h 372"/>
                <a:gd name="T22" fmla="*/ 12 w 80"/>
                <a:gd name="T23" fmla="*/ 0 h 372"/>
                <a:gd name="T24" fmla="*/ 5 w 80"/>
                <a:gd name="T25" fmla="*/ 3 h 372"/>
                <a:gd name="T26" fmla="*/ 1 w 80"/>
                <a:gd name="T27" fmla="*/ 9 h 372"/>
                <a:gd name="T28" fmla="*/ 0 w 80"/>
                <a:gd name="T29" fmla="*/ 17 h 372"/>
                <a:gd name="T30" fmla="*/ 1 w 80"/>
                <a:gd name="T31" fmla="*/ 344 h 372"/>
                <a:gd name="T32" fmla="*/ 2 w 80"/>
                <a:gd name="T33" fmla="*/ 352 h 372"/>
                <a:gd name="T34" fmla="*/ 7 w 80"/>
                <a:gd name="T35" fmla="*/ 359 h 372"/>
                <a:gd name="T36" fmla="*/ 14 w 80"/>
                <a:gd name="T37" fmla="*/ 364 h 372"/>
                <a:gd name="T38" fmla="*/ 22 w 80"/>
                <a:gd name="T39" fmla="*/ 367 h 372"/>
                <a:gd name="T40" fmla="*/ 61 w 80"/>
                <a:gd name="T41" fmla="*/ 372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 h="372">
                  <a:moveTo>
                    <a:pt x="61" y="372"/>
                  </a:moveTo>
                  <a:lnTo>
                    <a:pt x="69" y="371"/>
                  </a:lnTo>
                  <a:lnTo>
                    <a:pt x="76" y="369"/>
                  </a:lnTo>
                  <a:lnTo>
                    <a:pt x="79" y="363"/>
                  </a:lnTo>
                  <a:lnTo>
                    <a:pt x="80" y="355"/>
                  </a:lnTo>
                  <a:lnTo>
                    <a:pt x="79" y="28"/>
                  </a:lnTo>
                  <a:lnTo>
                    <a:pt x="78" y="20"/>
                  </a:lnTo>
                  <a:lnTo>
                    <a:pt x="74" y="13"/>
                  </a:lnTo>
                  <a:lnTo>
                    <a:pt x="67" y="8"/>
                  </a:lnTo>
                  <a:lnTo>
                    <a:pt x="59" y="6"/>
                  </a:lnTo>
                  <a:lnTo>
                    <a:pt x="19" y="0"/>
                  </a:lnTo>
                  <a:lnTo>
                    <a:pt x="12" y="0"/>
                  </a:lnTo>
                  <a:lnTo>
                    <a:pt x="5" y="3"/>
                  </a:lnTo>
                  <a:lnTo>
                    <a:pt x="1" y="9"/>
                  </a:lnTo>
                  <a:lnTo>
                    <a:pt x="0" y="17"/>
                  </a:lnTo>
                  <a:lnTo>
                    <a:pt x="1" y="344"/>
                  </a:lnTo>
                  <a:lnTo>
                    <a:pt x="2" y="352"/>
                  </a:lnTo>
                  <a:lnTo>
                    <a:pt x="7" y="359"/>
                  </a:lnTo>
                  <a:lnTo>
                    <a:pt x="14" y="364"/>
                  </a:lnTo>
                  <a:lnTo>
                    <a:pt x="22" y="367"/>
                  </a:lnTo>
                  <a:lnTo>
                    <a:pt x="61" y="37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47061" name="Group 277">
            <a:extLst>
              <a:ext uri="{FF2B5EF4-FFF2-40B4-BE49-F238E27FC236}">
                <a16:creationId xmlns:a16="http://schemas.microsoft.com/office/drawing/2014/main" id="{5EABEB88-0DD3-C97B-BB51-2E7F8D25A54A}"/>
              </a:ext>
            </a:extLst>
          </p:cNvPr>
          <p:cNvGrpSpPr>
            <a:grpSpLocks/>
          </p:cNvGrpSpPr>
          <p:nvPr/>
        </p:nvGrpSpPr>
        <p:grpSpPr bwMode="auto">
          <a:xfrm>
            <a:off x="7985125" y="4600575"/>
            <a:ext cx="314325" cy="542925"/>
            <a:chOff x="1054" y="3290"/>
            <a:chExt cx="238" cy="366"/>
          </a:xfrm>
        </p:grpSpPr>
        <p:sp>
          <p:nvSpPr>
            <p:cNvPr id="247062" name="Freeform 278">
              <a:extLst>
                <a:ext uri="{FF2B5EF4-FFF2-40B4-BE49-F238E27FC236}">
                  <a16:creationId xmlns:a16="http://schemas.microsoft.com/office/drawing/2014/main" id="{CD92272C-1A65-4C18-F608-25FC277888E4}"/>
                </a:ext>
              </a:extLst>
            </p:cNvPr>
            <p:cNvSpPr>
              <a:spLocks/>
            </p:cNvSpPr>
            <p:nvPr/>
          </p:nvSpPr>
          <p:spPr bwMode="auto">
            <a:xfrm>
              <a:off x="1172" y="3574"/>
              <a:ext cx="120" cy="82"/>
            </a:xfrm>
            <a:custGeom>
              <a:avLst/>
              <a:gdLst>
                <a:gd name="T0" fmla="*/ 52 w 720"/>
                <a:gd name="T1" fmla="*/ 395 h 490"/>
                <a:gd name="T2" fmla="*/ 37 w 720"/>
                <a:gd name="T3" fmla="*/ 409 h 490"/>
                <a:gd name="T4" fmla="*/ 10 w 720"/>
                <a:gd name="T5" fmla="*/ 425 h 490"/>
                <a:gd name="T6" fmla="*/ 0 w 720"/>
                <a:gd name="T7" fmla="*/ 437 h 490"/>
                <a:gd name="T8" fmla="*/ 3 w 720"/>
                <a:gd name="T9" fmla="*/ 446 h 490"/>
                <a:gd name="T10" fmla="*/ 254 w 720"/>
                <a:gd name="T11" fmla="*/ 489 h 490"/>
                <a:gd name="T12" fmla="*/ 269 w 720"/>
                <a:gd name="T13" fmla="*/ 489 h 490"/>
                <a:gd name="T14" fmla="*/ 286 w 720"/>
                <a:gd name="T15" fmla="*/ 485 h 490"/>
                <a:gd name="T16" fmla="*/ 300 w 720"/>
                <a:gd name="T17" fmla="*/ 480 h 490"/>
                <a:gd name="T18" fmla="*/ 359 w 720"/>
                <a:gd name="T19" fmla="*/ 448 h 490"/>
                <a:gd name="T20" fmla="*/ 460 w 720"/>
                <a:gd name="T21" fmla="*/ 395 h 490"/>
                <a:gd name="T22" fmla="*/ 572 w 720"/>
                <a:gd name="T23" fmla="*/ 337 h 490"/>
                <a:gd name="T24" fmla="*/ 662 w 720"/>
                <a:gd name="T25" fmla="*/ 288 h 490"/>
                <a:gd name="T26" fmla="*/ 700 w 720"/>
                <a:gd name="T27" fmla="*/ 269 h 490"/>
                <a:gd name="T28" fmla="*/ 719 w 720"/>
                <a:gd name="T29" fmla="*/ 243 h 490"/>
                <a:gd name="T30" fmla="*/ 720 w 720"/>
                <a:gd name="T31" fmla="*/ 224 h 490"/>
                <a:gd name="T32" fmla="*/ 718 w 720"/>
                <a:gd name="T33" fmla="*/ 205 h 490"/>
                <a:gd name="T34" fmla="*/ 694 w 720"/>
                <a:gd name="T35" fmla="*/ 186 h 490"/>
                <a:gd name="T36" fmla="*/ 677 w 720"/>
                <a:gd name="T37" fmla="*/ 183 h 490"/>
                <a:gd name="T38" fmla="*/ 649 w 720"/>
                <a:gd name="T39" fmla="*/ 178 h 490"/>
                <a:gd name="T40" fmla="*/ 634 w 720"/>
                <a:gd name="T41" fmla="*/ 175 h 490"/>
                <a:gd name="T42" fmla="*/ 617 w 720"/>
                <a:gd name="T43" fmla="*/ 160 h 490"/>
                <a:gd name="T44" fmla="*/ 596 w 720"/>
                <a:gd name="T45" fmla="*/ 122 h 490"/>
                <a:gd name="T46" fmla="*/ 560 w 720"/>
                <a:gd name="T47" fmla="*/ 57 h 490"/>
                <a:gd name="T48" fmla="*/ 546 w 720"/>
                <a:gd name="T49" fmla="*/ 33 h 490"/>
                <a:gd name="T50" fmla="*/ 535 w 720"/>
                <a:gd name="T51" fmla="*/ 22 h 490"/>
                <a:gd name="T52" fmla="*/ 520 w 720"/>
                <a:gd name="T53" fmla="*/ 14 h 490"/>
                <a:gd name="T54" fmla="*/ 508 w 720"/>
                <a:gd name="T55" fmla="*/ 11 h 490"/>
                <a:gd name="T56" fmla="*/ 483 w 720"/>
                <a:gd name="T57" fmla="*/ 5 h 490"/>
                <a:gd name="T58" fmla="*/ 467 w 720"/>
                <a:gd name="T59" fmla="*/ 2 h 490"/>
                <a:gd name="T60" fmla="*/ 452 w 720"/>
                <a:gd name="T61" fmla="*/ 0 h 490"/>
                <a:gd name="T62" fmla="*/ 435 w 720"/>
                <a:gd name="T63" fmla="*/ 2 h 490"/>
                <a:gd name="T64" fmla="*/ 382 w 720"/>
                <a:gd name="T65" fmla="*/ 24 h 490"/>
                <a:gd name="T66" fmla="*/ 371 w 720"/>
                <a:gd name="T67" fmla="*/ 29 h 490"/>
                <a:gd name="T68" fmla="*/ 351 w 720"/>
                <a:gd name="T69" fmla="*/ 38 h 490"/>
                <a:gd name="T70" fmla="*/ 177 w 720"/>
                <a:gd name="T71" fmla="*/ 114 h 490"/>
                <a:gd name="T72" fmla="*/ 166 w 720"/>
                <a:gd name="T73" fmla="*/ 120 h 490"/>
                <a:gd name="T74" fmla="*/ 145 w 720"/>
                <a:gd name="T75" fmla="*/ 129 h 490"/>
                <a:gd name="T76" fmla="*/ 137 w 720"/>
                <a:gd name="T77" fmla="*/ 132 h 490"/>
                <a:gd name="T78" fmla="*/ 108 w 720"/>
                <a:gd name="T79" fmla="*/ 144 h 490"/>
                <a:gd name="T80" fmla="*/ 79 w 720"/>
                <a:gd name="T81" fmla="*/ 157 h 490"/>
                <a:gd name="T82" fmla="*/ 61 w 720"/>
                <a:gd name="T83" fmla="*/ 171 h 490"/>
                <a:gd name="T84" fmla="*/ 55 w 720"/>
                <a:gd name="T85" fmla="*/ 221 h 490"/>
                <a:gd name="T86" fmla="*/ 55 w 720"/>
                <a:gd name="T87" fmla="*/ 382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20" h="490">
                  <a:moveTo>
                    <a:pt x="55" y="382"/>
                  </a:moveTo>
                  <a:lnTo>
                    <a:pt x="54" y="389"/>
                  </a:lnTo>
                  <a:lnTo>
                    <a:pt x="52" y="395"/>
                  </a:lnTo>
                  <a:lnTo>
                    <a:pt x="47" y="401"/>
                  </a:lnTo>
                  <a:lnTo>
                    <a:pt x="41" y="405"/>
                  </a:lnTo>
                  <a:lnTo>
                    <a:pt x="37" y="409"/>
                  </a:lnTo>
                  <a:lnTo>
                    <a:pt x="26" y="414"/>
                  </a:lnTo>
                  <a:lnTo>
                    <a:pt x="14" y="421"/>
                  </a:lnTo>
                  <a:lnTo>
                    <a:pt x="10" y="425"/>
                  </a:lnTo>
                  <a:lnTo>
                    <a:pt x="4" y="429"/>
                  </a:lnTo>
                  <a:lnTo>
                    <a:pt x="1" y="434"/>
                  </a:lnTo>
                  <a:lnTo>
                    <a:pt x="0" y="437"/>
                  </a:lnTo>
                  <a:lnTo>
                    <a:pt x="0" y="440"/>
                  </a:lnTo>
                  <a:lnTo>
                    <a:pt x="1" y="444"/>
                  </a:lnTo>
                  <a:lnTo>
                    <a:pt x="3" y="446"/>
                  </a:lnTo>
                  <a:lnTo>
                    <a:pt x="8" y="449"/>
                  </a:lnTo>
                  <a:lnTo>
                    <a:pt x="14" y="450"/>
                  </a:lnTo>
                  <a:lnTo>
                    <a:pt x="254" y="489"/>
                  </a:lnTo>
                  <a:lnTo>
                    <a:pt x="258" y="490"/>
                  </a:lnTo>
                  <a:lnTo>
                    <a:pt x="264" y="490"/>
                  </a:lnTo>
                  <a:lnTo>
                    <a:pt x="269" y="489"/>
                  </a:lnTo>
                  <a:lnTo>
                    <a:pt x="275" y="489"/>
                  </a:lnTo>
                  <a:lnTo>
                    <a:pt x="281" y="488"/>
                  </a:lnTo>
                  <a:lnTo>
                    <a:pt x="286" y="485"/>
                  </a:lnTo>
                  <a:lnTo>
                    <a:pt x="291" y="484"/>
                  </a:lnTo>
                  <a:lnTo>
                    <a:pt x="295" y="482"/>
                  </a:lnTo>
                  <a:lnTo>
                    <a:pt x="300" y="480"/>
                  </a:lnTo>
                  <a:lnTo>
                    <a:pt x="312" y="473"/>
                  </a:lnTo>
                  <a:lnTo>
                    <a:pt x="333" y="463"/>
                  </a:lnTo>
                  <a:lnTo>
                    <a:pt x="359" y="448"/>
                  </a:lnTo>
                  <a:lnTo>
                    <a:pt x="389" y="432"/>
                  </a:lnTo>
                  <a:lnTo>
                    <a:pt x="423" y="414"/>
                  </a:lnTo>
                  <a:lnTo>
                    <a:pt x="460" y="395"/>
                  </a:lnTo>
                  <a:lnTo>
                    <a:pt x="497" y="375"/>
                  </a:lnTo>
                  <a:lnTo>
                    <a:pt x="535" y="356"/>
                  </a:lnTo>
                  <a:lnTo>
                    <a:pt x="572" y="337"/>
                  </a:lnTo>
                  <a:lnTo>
                    <a:pt x="606" y="319"/>
                  </a:lnTo>
                  <a:lnTo>
                    <a:pt x="636" y="303"/>
                  </a:lnTo>
                  <a:lnTo>
                    <a:pt x="662" y="288"/>
                  </a:lnTo>
                  <a:lnTo>
                    <a:pt x="683" y="278"/>
                  </a:lnTo>
                  <a:lnTo>
                    <a:pt x="695" y="272"/>
                  </a:lnTo>
                  <a:lnTo>
                    <a:pt x="700" y="269"/>
                  </a:lnTo>
                  <a:lnTo>
                    <a:pt x="709" y="263"/>
                  </a:lnTo>
                  <a:lnTo>
                    <a:pt x="715" y="254"/>
                  </a:lnTo>
                  <a:lnTo>
                    <a:pt x="719" y="243"/>
                  </a:lnTo>
                  <a:lnTo>
                    <a:pt x="720" y="233"/>
                  </a:lnTo>
                  <a:lnTo>
                    <a:pt x="720" y="230"/>
                  </a:lnTo>
                  <a:lnTo>
                    <a:pt x="720" y="224"/>
                  </a:lnTo>
                  <a:lnTo>
                    <a:pt x="720" y="218"/>
                  </a:lnTo>
                  <a:lnTo>
                    <a:pt x="720" y="215"/>
                  </a:lnTo>
                  <a:lnTo>
                    <a:pt x="718" y="205"/>
                  </a:lnTo>
                  <a:lnTo>
                    <a:pt x="712" y="196"/>
                  </a:lnTo>
                  <a:lnTo>
                    <a:pt x="704" y="189"/>
                  </a:lnTo>
                  <a:lnTo>
                    <a:pt x="694" y="186"/>
                  </a:lnTo>
                  <a:lnTo>
                    <a:pt x="692" y="186"/>
                  </a:lnTo>
                  <a:lnTo>
                    <a:pt x="686" y="185"/>
                  </a:lnTo>
                  <a:lnTo>
                    <a:pt x="677" y="183"/>
                  </a:lnTo>
                  <a:lnTo>
                    <a:pt x="668" y="182"/>
                  </a:lnTo>
                  <a:lnTo>
                    <a:pt x="658" y="180"/>
                  </a:lnTo>
                  <a:lnTo>
                    <a:pt x="649" y="178"/>
                  </a:lnTo>
                  <a:lnTo>
                    <a:pt x="643" y="177"/>
                  </a:lnTo>
                  <a:lnTo>
                    <a:pt x="641" y="177"/>
                  </a:lnTo>
                  <a:lnTo>
                    <a:pt x="634" y="175"/>
                  </a:lnTo>
                  <a:lnTo>
                    <a:pt x="627" y="170"/>
                  </a:lnTo>
                  <a:lnTo>
                    <a:pt x="622" y="166"/>
                  </a:lnTo>
                  <a:lnTo>
                    <a:pt x="617" y="160"/>
                  </a:lnTo>
                  <a:lnTo>
                    <a:pt x="614" y="155"/>
                  </a:lnTo>
                  <a:lnTo>
                    <a:pt x="607" y="141"/>
                  </a:lnTo>
                  <a:lnTo>
                    <a:pt x="596" y="122"/>
                  </a:lnTo>
                  <a:lnTo>
                    <a:pt x="583" y="98"/>
                  </a:lnTo>
                  <a:lnTo>
                    <a:pt x="571" y="76"/>
                  </a:lnTo>
                  <a:lnTo>
                    <a:pt x="560" y="57"/>
                  </a:lnTo>
                  <a:lnTo>
                    <a:pt x="553" y="43"/>
                  </a:lnTo>
                  <a:lnTo>
                    <a:pt x="549" y="38"/>
                  </a:lnTo>
                  <a:lnTo>
                    <a:pt x="546" y="33"/>
                  </a:lnTo>
                  <a:lnTo>
                    <a:pt x="543" y="30"/>
                  </a:lnTo>
                  <a:lnTo>
                    <a:pt x="539" y="25"/>
                  </a:lnTo>
                  <a:lnTo>
                    <a:pt x="535" y="22"/>
                  </a:lnTo>
                  <a:lnTo>
                    <a:pt x="530" y="18"/>
                  </a:lnTo>
                  <a:lnTo>
                    <a:pt x="525" y="16"/>
                  </a:lnTo>
                  <a:lnTo>
                    <a:pt x="520" y="14"/>
                  </a:lnTo>
                  <a:lnTo>
                    <a:pt x="516" y="13"/>
                  </a:lnTo>
                  <a:lnTo>
                    <a:pt x="513" y="13"/>
                  </a:lnTo>
                  <a:lnTo>
                    <a:pt x="508" y="11"/>
                  </a:lnTo>
                  <a:lnTo>
                    <a:pt x="500" y="9"/>
                  </a:lnTo>
                  <a:lnTo>
                    <a:pt x="492" y="7"/>
                  </a:lnTo>
                  <a:lnTo>
                    <a:pt x="483" y="5"/>
                  </a:lnTo>
                  <a:lnTo>
                    <a:pt x="475" y="4"/>
                  </a:lnTo>
                  <a:lnTo>
                    <a:pt x="469" y="2"/>
                  </a:lnTo>
                  <a:lnTo>
                    <a:pt x="467" y="2"/>
                  </a:lnTo>
                  <a:lnTo>
                    <a:pt x="462" y="0"/>
                  </a:lnTo>
                  <a:lnTo>
                    <a:pt x="457" y="0"/>
                  </a:lnTo>
                  <a:lnTo>
                    <a:pt x="452" y="0"/>
                  </a:lnTo>
                  <a:lnTo>
                    <a:pt x="447" y="0"/>
                  </a:lnTo>
                  <a:lnTo>
                    <a:pt x="440" y="2"/>
                  </a:lnTo>
                  <a:lnTo>
                    <a:pt x="435" y="2"/>
                  </a:lnTo>
                  <a:lnTo>
                    <a:pt x="430" y="4"/>
                  </a:lnTo>
                  <a:lnTo>
                    <a:pt x="425" y="5"/>
                  </a:lnTo>
                  <a:lnTo>
                    <a:pt x="382" y="24"/>
                  </a:lnTo>
                  <a:lnTo>
                    <a:pt x="381" y="25"/>
                  </a:lnTo>
                  <a:lnTo>
                    <a:pt x="377" y="26"/>
                  </a:lnTo>
                  <a:lnTo>
                    <a:pt x="371" y="29"/>
                  </a:lnTo>
                  <a:lnTo>
                    <a:pt x="364" y="32"/>
                  </a:lnTo>
                  <a:lnTo>
                    <a:pt x="356" y="35"/>
                  </a:lnTo>
                  <a:lnTo>
                    <a:pt x="351" y="38"/>
                  </a:lnTo>
                  <a:lnTo>
                    <a:pt x="346" y="39"/>
                  </a:lnTo>
                  <a:lnTo>
                    <a:pt x="345" y="40"/>
                  </a:lnTo>
                  <a:lnTo>
                    <a:pt x="177" y="114"/>
                  </a:lnTo>
                  <a:lnTo>
                    <a:pt x="176" y="115"/>
                  </a:lnTo>
                  <a:lnTo>
                    <a:pt x="171" y="116"/>
                  </a:lnTo>
                  <a:lnTo>
                    <a:pt x="166" y="120"/>
                  </a:lnTo>
                  <a:lnTo>
                    <a:pt x="159" y="122"/>
                  </a:lnTo>
                  <a:lnTo>
                    <a:pt x="151" y="125"/>
                  </a:lnTo>
                  <a:lnTo>
                    <a:pt x="145" y="129"/>
                  </a:lnTo>
                  <a:lnTo>
                    <a:pt x="141" y="130"/>
                  </a:lnTo>
                  <a:lnTo>
                    <a:pt x="140" y="131"/>
                  </a:lnTo>
                  <a:lnTo>
                    <a:pt x="137" y="132"/>
                  </a:lnTo>
                  <a:lnTo>
                    <a:pt x="129" y="135"/>
                  </a:lnTo>
                  <a:lnTo>
                    <a:pt x="119" y="140"/>
                  </a:lnTo>
                  <a:lnTo>
                    <a:pt x="108" y="144"/>
                  </a:lnTo>
                  <a:lnTo>
                    <a:pt x="97" y="149"/>
                  </a:lnTo>
                  <a:lnTo>
                    <a:pt x="87" y="153"/>
                  </a:lnTo>
                  <a:lnTo>
                    <a:pt x="79" y="157"/>
                  </a:lnTo>
                  <a:lnTo>
                    <a:pt x="76" y="158"/>
                  </a:lnTo>
                  <a:lnTo>
                    <a:pt x="67" y="164"/>
                  </a:lnTo>
                  <a:lnTo>
                    <a:pt x="61" y="171"/>
                  </a:lnTo>
                  <a:lnTo>
                    <a:pt x="56" y="182"/>
                  </a:lnTo>
                  <a:lnTo>
                    <a:pt x="55" y="192"/>
                  </a:lnTo>
                  <a:lnTo>
                    <a:pt x="55" y="221"/>
                  </a:lnTo>
                  <a:lnTo>
                    <a:pt x="55" y="286"/>
                  </a:lnTo>
                  <a:lnTo>
                    <a:pt x="55" y="353"/>
                  </a:lnTo>
                  <a:lnTo>
                    <a:pt x="55" y="3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63" name="Freeform 279">
              <a:extLst>
                <a:ext uri="{FF2B5EF4-FFF2-40B4-BE49-F238E27FC236}">
                  <a16:creationId xmlns:a16="http://schemas.microsoft.com/office/drawing/2014/main" id="{2399B8BE-437D-78F1-553B-42331C12F42D}"/>
                </a:ext>
              </a:extLst>
            </p:cNvPr>
            <p:cNvSpPr>
              <a:spLocks/>
            </p:cNvSpPr>
            <p:nvPr/>
          </p:nvSpPr>
          <p:spPr bwMode="auto">
            <a:xfrm>
              <a:off x="1173" y="3575"/>
              <a:ext cx="118" cy="79"/>
            </a:xfrm>
            <a:custGeom>
              <a:avLst/>
              <a:gdLst>
                <a:gd name="T0" fmla="*/ 55 w 705"/>
                <a:gd name="T1" fmla="*/ 177 h 475"/>
                <a:gd name="T2" fmla="*/ 65 w 705"/>
                <a:gd name="T3" fmla="*/ 162 h 475"/>
                <a:gd name="T4" fmla="*/ 135 w 705"/>
                <a:gd name="T5" fmla="*/ 130 h 475"/>
                <a:gd name="T6" fmla="*/ 144 w 705"/>
                <a:gd name="T7" fmla="*/ 126 h 475"/>
                <a:gd name="T8" fmla="*/ 153 w 705"/>
                <a:gd name="T9" fmla="*/ 122 h 475"/>
                <a:gd name="T10" fmla="*/ 162 w 705"/>
                <a:gd name="T11" fmla="*/ 117 h 475"/>
                <a:gd name="T12" fmla="*/ 171 w 705"/>
                <a:gd name="T13" fmla="*/ 114 h 475"/>
                <a:gd name="T14" fmla="*/ 345 w 705"/>
                <a:gd name="T15" fmla="*/ 37 h 475"/>
                <a:gd name="T16" fmla="*/ 354 w 705"/>
                <a:gd name="T17" fmla="*/ 34 h 475"/>
                <a:gd name="T18" fmla="*/ 363 w 705"/>
                <a:gd name="T19" fmla="*/ 29 h 475"/>
                <a:gd name="T20" fmla="*/ 372 w 705"/>
                <a:gd name="T21" fmla="*/ 26 h 475"/>
                <a:gd name="T22" fmla="*/ 421 w 705"/>
                <a:gd name="T23" fmla="*/ 5 h 475"/>
                <a:gd name="T24" fmla="*/ 430 w 705"/>
                <a:gd name="T25" fmla="*/ 2 h 475"/>
                <a:gd name="T26" fmla="*/ 440 w 705"/>
                <a:gd name="T27" fmla="*/ 0 h 475"/>
                <a:gd name="T28" fmla="*/ 449 w 705"/>
                <a:gd name="T29" fmla="*/ 0 h 475"/>
                <a:gd name="T30" fmla="*/ 458 w 705"/>
                <a:gd name="T31" fmla="*/ 1 h 475"/>
                <a:gd name="T32" fmla="*/ 514 w 705"/>
                <a:gd name="T33" fmla="*/ 16 h 475"/>
                <a:gd name="T34" fmla="*/ 529 w 705"/>
                <a:gd name="T35" fmla="*/ 27 h 475"/>
                <a:gd name="T36" fmla="*/ 602 w 705"/>
                <a:gd name="T37" fmla="*/ 157 h 475"/>
                <a:gd name="T38" fmla="*/ 616 w 705"/>
                <a:gd name="T39" fmla="*/ 169 h 475"/>
                <a:gd name="T40" fmla="*/ 632 w 705"/>
                <a:gd name="T41" fmla="*/ 177 h 475"/>
                <a:gd name="T42" fmla="*/ 693 w 705"/>
                <a:gd name="T43" fmla="*/ 189 h 475"/>
                <a:gd name="T44" fmla="*/ 704 w 705"/>
                <a:gd name="T45" fmla="*/ 200 h 475"/>
                <a:gd name="T46" fmla="*/ 705 w 705"/>
                <a:gd name="T47" fmla="*/ 226 h 475"/>
                <a:gd name="T48" fmla="*/ 701 w 705"/>
                <a:gd name="T49" fmla="*/ 243 h 475"/>
                <a:gd name="T50" fmla="*/ 688 w 705"/>
                <a:gd name="T51" fmla="*/ 256 h 475"/>
                <a:gd name="T52" fmla="*/ 280 w 705"/>
                <a:gd name="T53" fmla="*/ 470 h 475"/>
                <a:gd name="T54" fmla="*/ 270 w 705"/>
                <a:gd name="T55" fmla="*/ 474 h 475"/>
                <a:gd name="T56" fmla="*/ 260 w 705"/>
                <a:gd name="T57" fmla="*/ 475 h 475"/>
                <a:gd name="T58" fmla="*/ 251 w 705"/>
                <a:gd name="T59" fmla="*/ 475 h 475"/>
                <a:gd name="T60" fmla="*/ 7 w 705"/>
                <a:gd name="T61" fmla="*/ 437 h 475"/>
                <a:gd name="T62" fmla="*/ 0 w 705"/>
                <a:gd name="T63" fmla="*/ 431 h 475"/>
                <a:gd name="T64" fmla="*/ 5 w 705"/>
                <a:gd name="T65" fmla="*/ 423 h 475"/>
                <a:gd name="T66" fmla="*/ 44 w 705"/>
                <a:gd name="T67" fmla="*/ 400 h 475"/>
                <a:gd name="T68" fmla="*/ 53 w 705"/>
                <a:gd name="T69" fmla="*/ 384 h 475"/>
                <a:gd name="T70" fmla="*/ 54 w 705"/>
                <a:gd name="T71" fmla="*/ 185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05" h="475">
                  <a:moveTo>
                    <a:pt x="54" y="185"/>
                  </a:moveTo>
                  <a:lnTo>
                    <a:pt x="55" y="177"/>
                  </a:lnTo>
                  <a:lnTo>
                    <a:pt x="59" y="169"/>
                  </a:lnTo>
                  <a:lnTo>
                    <a:pt x="65" y="162"/>
                  </a:lnTo>
                  <a:lnTo>
                    <a:pt x="72" y="158"/>
                  </a:lnTo>
                  <a:lnTo>
                    <a:pt x="135" y="130"/>
                  </a:lnTo>
                  <a:lnTo>
                    <a:pt x="140" y="127"/>
                  </a:lnTo>
                  <a:lnTo>
                    <a:pt x="144" y="126"/>
                  </a:lnTo>
                  <a:lnTo>
                    <a:pt x="149" y="124"/>
                  </a:lnTo>
                  <a:lnTo>
                    <a:pt x="153" y="122"/>
                  </a:lnTo>
                  <a:lnTo>
                    <a:pt x="158" y="119"/>
                  </a:lnTo>
                  <a:lnTo>
                    <a:pt x="162" y="117"/>
                  </a:lnTo>
                  <a:lnTo>
                    <a:pt x="167" y="116"/>
                  </a:lnTo>
                  <a:lnTo>
                    <a:pt x="171" y="114"/>
                  </a:lnTo>
                  <a:lnTo>
                    <a:pt x="340" y="40"/>
                  </a:lnTo>
                  <a:lnTo>
                    <a:pt x="345" y="37"/>
                  </a:lnTo>
                  <a:lnTo>
                    <a:pt x="350" y="36"/>
                  </a:lnTo>
                  <a:lnTo>
                    <a:pt x="354" y="34"/>
                  </a:lnTo>
                  <a:lnTo>
                    <a:pt x="359" y="32"/>
                  </a:lnTo>
                  <a:lnTo>
                    <a:pt x="363" y="29"/>
                  </a:lnTo>
                  <a:lnTo>
                    <a:pt x="368" y="27"/>
                  </a:lnTo>
                  <a:lnTo>
                    <a:pt x="372" y="26"/>
                  </a:lnTo>
                  <a:lnTo>
                    <a:pt x="377" y="24"/>
                  </a:lnTo>
                  <a:lnTo>
                    <a:pt x="421" y="5"/>
                  </a:lnTo>
                  <a:lnTo>
                    <a:pt x="425" y="4"/>
                  </a:lnTo>
                  <a:lnTo>
                    <a:pt x="430" y="2"/>
                  </a:lnTo>
                  <a:lnTo>
                    <a:pt x="434" y="1"/>
                  </a:lnTo>
                  <a:lnTo>
                    <a:pt x="440" y="0"/>
                  </a:lnTo>
                  <a:lnTo>
                    <a:pt x="444" y="0"/>
                  </a:lnTo>
                  <a:lnTo>
                    <a:pt x="449" y="0"/>
                  </a:lnTo>
                  <a:lnTo>
                    <a:pt x="453" y="0"/>
                  </a:lnTo>
                  <a:lnTo>
                    <a:pt x="458" y="1"/>
                  </a:lnTo>
                  <a:lnTo>
                    <a:pt x="506" y="13"/>
                  </a:lnTo>
                  <a:lnTo>
                    <a:pt x="514" y="16"/>
                  </a:lnTo>
                  <a:lnTo>
                    <a:pt x="522" y="20"/>
                  </a:lnTo>
                  <a:lnTo>
                    <a:pt x="529" y="27"/>
                  </a:lnTo>
                  <a:lnTo>
                    <a:pt x="535" y="34"/>
                  </a:lnTo>
                  <a:lnTo>
                    <a:pt x="602" y="157"/>
                  </a:lnTo>
                  <a:lnTo>
                    <a:pt x="608" y="163"/>
                  </a:lnTo>
                  <a:lnTo>
                    <a:pt x="616" y="169"/>
                  </a:lnTo>
                  <a:lnTo>
                    <a:pt x="624" y="173"/>
                  </a:lnTo>
                  <a:lnTo>
                    <a:pt x="632" y="177"/>
                  </a:lnTo>
                  <a:lnTo>
                    <a:pt x="685" y="186"/>
                  </a:lnTo>
                  <a:lnTo>
                    <a:pt x="693" y="189"/>
                  </a:lnTo>
                  <a:lnTo>
                    <a:pt x="699" y="194"/>
                  </a:lnTo>
                  <a:lnTo>
                    <a:pt x="704" y="200"/>
                  </a:lnTo>
                  <a:lnTo>
                    <a:pt x="705" y="208"/>
                  </a:lnTo>
                  <a:lnTo>
                    <a:pt x="705" y="226"/>
                  </a:lnTo>
                  <a:lnTo>
                    <a:pt x="704" y="235"/>
                  </a:lnTo>
                  <a:lnTo>
                    <a:pt x="701" y="243"/>
                  </a:lnTo>
                  <a:lnTo>
                    <a:pt x="695" y="251"/>
                  </a:lnTo>
                  <a:lnTo>
                    <a:pt x="688" y="256"/>
                  </a:lnTo>
                  <a:lnTo>
                    <a:pt x="284" y="469"/>
                  </a:lnTo>
                  <a:lnTo>
                    <a:pt x="280" y="470"/>
                  </a:lnTo>
                  <a:lnTo>
                    <a:pt x="275" y="473"/>
                  </a:lnTo>
                  <a:lnTo>
                    <a:pt x="270" y="474"/>
                  </a:lnTo>
                  <a:lnTo>
                    <a:pt x="266" y="474"/>
                  </a:lnTo>
                  <a:lnTo>
                    <a:pt x="260" y="475"/>
                  </a:lnTo>
                  <a:lnTo>
                    <a:pt x="256" y="475"/>
                  </a:lnTo>
                  <a:lnTo>
                    <a:pt x="251" y="475"/>
                  </a:lnTo>
                  <a:lnTo>
                    <a:pt x="247" y="475"/>
                  </a:lnTo>
                  <a:lnTo>
                    <a:pt x="7" y="437"/>
                  </a:lnTo>
                  <a:lnTo>
                    <a:pt x="2" y="434"/>
                  </a:lnTo>
                  <a:lnTo>
                    <a:pt x="0" y="431"/>
                  </a:lnTo>
                  <a:lnTo>
                    <a:pt x="1" y="428"/>
                  </a:lnTo>
                  <a:lnTo>
                    <a:pt x="5" y="423"/>
                  </a:lnTo>
                  <a:lnTo>
                    <a:pt x="37" y="405"/>
                  </a:lnTo>
                  <a:lnTo>
                    <a:pt x="44" y="400"/>
                  </a:lnTo>
                  <a:lnTo>
                    <a:pt x="49" y="392"/>
                  </a:lnTo>
                  <a:lnTo>
                    <a:pt x="53" y="384"/>
                  </a:lnTo>
                  <a:lnTo>
                    <a:pt x="54" y="375"/>
                  </a:lnTo>
                  <a:lnTo>
                    <a:pt x="54" y="185"/>
                  </a:lnTo>
                  <a:close/>
                </a:path>
              </a:pathLst>
            </a:custGeom>
            <a:solidFill>
              <a:srgbClr val="B5B5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64" name="Freeform 280">
              <a:extLst>
                <a:ext uri="{FF2B5EF4-FFF2-40B4-BE49-F238E27FC236}">
                  <a16:creationId xmlns:a16="http://schemas.microsoft.com/office/drawing/2014/main" id="{C0E0D6E8-73BB-EC02-6640-CE2237A9E34B}"/>
                </a:ext>
              </a:extLst>
            </p:cNvPr>
            <p:cNvSpPr>
              <a:spLocks/>
            </p:cNvSpPr>
            <p:nvPr/>
          </p:nvSpPr>
          <p:spPr bwMode="auto">
            <a:xfrm>
              <a:off x="1173" y="3604"/>
              <a:ext cx="44" cy="50"/>
            </a:xfrm>
            <a:custGeom>
              <a:avLst/>
              <a:gdLst>
                <a:gd name="T0" fmla="*/ 54 w 265"/>
                <a:gd name="T1" fmla="*/ 15 h 305"/>
                <a:gd name="T2" fmla="*/ 55 w 265"/>
                <a:gd name="T3" fmla="*/ 8 h 305"/>
                <a:gd name="T4" fmla="*/ 59 w 265"/>
                <a:gd name="T5" fmla="*/ 2 h 305"/>
                <a:gd name="T6" fmla="*/ 65 w 265"/>
                <a:gd name="T7" fmla="*/ 0 h 305"/>
                <a:gd name="T8" fmla="*/ 73 w 265"/>
                <a:gd name="T9" fmla="*/ 0 h 305"/>
                <a:gd name="T10" fmla="*/ 129 w 265"/>
                <a:gd name="T11" fmla="*/ 16 h 305"/>
                <a:gd name="T12" fmla="*/ 137 w 265"/>
                <a:gd name="T13" fmla="*/ 19 h 305"/>
                <a:gd name="T14" fmla="*/ 144 w 265"/>
                <a:gd name="T15" fmla="*/ 25 h 305"/>
                <a:gd name="T16" fmla="*/ 151 w 265"/>
                <a:gd name="T17" fmla="*/ 32 h 305"/>
                <a:gd name="T18" fmla="*/ 154 w 265"/>
                <a:gd name="T19" fmla="*/ 39 h 305"/>
                <a:gd name="T20" fmla="*/ 195 w 265"/>
                <a:gd name="T21" fmla="*/ 190 h 305"/>
                <a:gd name="T22" fmla="*/ 198 w 265"/>
                <a:gd name="T23" fmla="*/ 199 h 305"/>
                <a:gd name="T24" fmla="*/ 203 w 265"/>
                <a:gd name="T25" fmla="*/ 207 h 305"/>
                <a:gd name="T26" fmla="*/ 210 w 265"/>
                <a:gd name="T27" fmla="*/ 214 h 305"/>
                <a:gd name="T28" fmla="*/ 217 w 265"/>
                <a:gd name="T29" fmla="*/ 218 h 305"/>
                <a:gd name="T30" fmla="*/ 245 w 265"/>
                <a:gd name="T31" fmla="*/ 233 h 305"/>
                <a:gd name="T32" fmla="*/ 251 w 265"/>
                <a:gd name="T33" fmla="*/ 237 h 305"/>
                <a:gd name="T34" fmla="*/ 257 w 265"/>
                <a:gd name="T35" fmla="*/ 245 h 305"/>
                <a:gd name="T36" fmla="*/ 261 w 265"/>
                <a:gd name="T37" fmla="*/ 253 h 305"/>
                <a:gd name="T38" fmla="*/ 263 w 265"/>
                <a:gd name="T39" fmla="*/ 262 h 305"/>
                <a:gd name="T40" fmla="*/ 265 w 265"/>
                <a:gd name="T41" fmla="*/ 288 h 305"/>
                <a:gd name="T42" fmla="*/ 264 w 265"/>
                <a:gd name="T43" fmla="*/ 296 h 305"/>
                <a:gd name="T44" fmla="*/ 260 w 265"/>
                <a:gd name="T45" fmla="*/ 302 h 305"/>
                <a:gd name="T46" fmla="*/ 254 w 265"/>
                <a:gd name="T47" fmla="*/ 304 h 305"/>
                <a:gd name="T48" fmla="*/ 247 w 265"/>
                <a:gd name="T49" fmla="*/ 305 h 305"/>
                <a:gd name="T50" fmla="*/ 7 w 265"/>
                <a:gd name="T51" fmla="*/ 267 h 305"/>
                <a:gd name="T52" fmla="*/ 2 w 265"/>
                <a:gd name="T53" fmla="*/ 264 h 305"/>
                <a:gd name="T54" fmla="*/ 0 w 265"/>
                <a:gd name="T55" fmla="*/ 261 h 305"/>
                <a:gd name="T56" fmla="*/ 1 w 265"/>
                <a:gd name="T57" fmla="*/ 258 h 305"/>
                <a:gd name="T58" fmla="*/ 5 w 265"/>
                <a:gd name="T59" fmla="*/ 253 h 305"/>
                <a:gd name="T60" fmla="*/ 37 w 265"/>
                <a:gd name="T61" fmla="*/ 235 h 305"/>
                <a:gd name="T62" fmla="*/ 44 w 265"/>
                <a:gd name="T63" fmla="*/ 230 h 305"/>
                <a:gd name="T64" fmla="*/ 49 w 265"/>
                <a:gd name="T65" fmla="*/ 222 h 305"/>
                <a:gd name="T66" fmla="*/ 53 w 265"/>
                <a:gd name="T67" fmla="*/ 214 h 305"/>
                <a:gd name="T68" fmla="*/ 54 w 265"/>
                <a:gd name="T69" fmla="*/ 205 h 305"/>
                <a:gd name="T70" fmla="*/ 54 w 265"/>
                <a:gd name="T71" fmla="*/ 15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5" h="305">
                  <a:moveTo>
                    <a:pt x="54" y="15"/>
                  </a:moveTo>
                  <a:lnTo>
                    <a:pt x="55" y="8"/>
                  </a:lnTo>
                  <a:lnTo>
                    <a:pt x="59" y="2"/>
                  </a:lnTo>
                  <a:lnTo>
                    <a:pt x="65" y="0"/>
                  </a:lnTo>
                  <a:lnTo>
                    <a:pt x="73" y="0"/>
                  </a:lnTo>
                  <a:lnTo>
                    <a:pt x="129" y="16"/>
                  </a:lnTo>
                  <a:lnTo>
                    <a:pt x="137" y="19"/>
                  </a:lnTo>
                  <a:lnTo>
                    <a:pt x="144" y="25"/>
                  </a:lnTo>
                  <a:lnTo>
                    <a:pt x="151" y="32"/>
                  </a:lnTo>
                  <a:lnTo>
                    <a:pt x="154" y="39"/>
                  </a:lnTo>
                  <a:lnTo>
                    <a:pt x="195" y="190"/>
                  </a:lnTo>
                  <a:lnTo>
                    <a:pt x="198" y="199"/>
                  </a:lnTo>
                  <a:lnTo>
                    <a:pt x="203" y="207"/>
                  </a:lnTo>
                  <a:lnTo>
                    <a:pt x="210" y="214"/>
                  </a:lnTo>
                  <a:lnTo>
                    <a:pt x="217" y="218"/>
                  </a:lnTo>
                  <a:lnTo>
                    <a:pt x="245" y="233"/>
                  </a:lnTo>
                  <a:lnTo>
                    <a:pt x="251" y="237"/>
                  </a:lnTo>
                  <a:lnTo>
                    <a:pt x="257" y="245"/>
                  </a:lnTo>
                  <a:lnTo>
                    <a:pt x="261" y="253"/>
                  </a:lnTo>
                  <a:lnTo>
                    <a:pt x="263" y="262"/>
                  </a:lnTo>
                  <a:lnTo>
                    <a:pt x="265" y="288"/>
                  </a:lnTo>
                  <a:lnTo>
                    <a:pt x="264" y="296"/>
                  </a:lnTo>
                  <a:lnTo>
                    <a:pt x="260" y="302"/>
                  </a:lnTo>
                  <a:lnTo>
                    <a:pt x="254" y="304"/>
                  </a:lnTo>
                  <a:lnTo>
                    <a:pt x="247" y="305"/>
                  </a:lnTo>
                  <a:lnTo>
                    <a:pt x="7" y="267"/>
                  </a:lnTo>
                  <a:lnTo>
                    <a:pt x="2" y="264"/>
                  </a:lnTo>
                  <a:lnTo>
                    <a:pt x="0" y="261"/>
                  </a:lnTo>
                  <a:lnTo>
                    <a:pt x="1" y="258"/>
                  </a:lnTo>
                  <a:lnTo>
                    <a:pt x="5" y="253"/>
                  </a:lnTo>
                  <a:lnTo>
                    <a:pt x="37" y="235"/>
                  </a:lnTo>
                  <a:lnTo>
                    <a:pt x="44" y="230"/>
                  </a:lnTo>
                  <a:lnTo>
                    <a:pt x="49" y="222"/>
                  </a:lnTo>
                  <a:lnTo>
                    <a:pt x="53" y="214"/>
                  </a:lnTo>
                  <a:lnTo>
                    <a:pt x="54" y="205"/>
                  </a:lnTo>
                  <a:lnTo>
                    <a:pt x="54" y="15"/>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65" name="Freeform 281">
              <a:extLst>
                <a:ext uri="{FF2B5EF4-FFF2-40B4-BE49-F238E27FC236}">
                  <a16:creationId xmlns:a16="http://schemas.microsoft.com/office/drawing/2014/main" id="{42CB99DA-4D61-71D3-04D8-706B38F5A493}"/>
                </a:ext>
              </a:extLst>
            </p:cNvPr>
            <p:cNvSpPr>
              <a:spLocks/>
            </p:cNvSpPr>
            <p:nvPr/>
          </p:nvSpPr>
          <p:spPr bwMode="auto">
            <a:xfrm>
              <a:off x="1217" y="3608"/>
              <a:ext cx="74" cy="46"/>
            </a:xfrm>
            <a:custGeom>
              <a:avLst/>
              <a:gdLst>
                <a:gd name="T0" fmla="*/ 0 w 442"/>
                <a:gd name="T1" fmla="*/ 236 h 276"/>
                <a:gd name="T2" fmla="*/ 1 w 442"/>
                <a:gd name="T3" fmla="*/ 227 h 276"/>
                <a:gd name="T4" fmla="*/ 4 w 442"/>
                <a:gd name="T5" fmla="*/ 219 h 276"/>
                <a:gd name="T6" fmla="*/ 10 w 442"/>
                <a:gd name="T7" fmla="*/ 213 h 276"/>
                <a:gd name="T8" fmla="*/ 17 w 442"/>
                <a:gd name="T9" fmla="*/ 207 h 276"/>
                <a:gd name="T10" fmla="*/ 424 w 442"/>
                <a:gd name="T11" fmla="*/ 2 h 276"/>
                <a:gd name="T12" fmla="*/ 431 w 442"/>
                <a:gd name="T13" fmla="*/ 0 h 276"/>
                <a:gd name="T14" fmla="*/ 436 w 442"/>
                <a:gd name="T15" fmla="*/ 1 h 276"/>
                <a:gd name="T16" fmla="*/ 441 w 442"/>
                <a:gd name="T17" fmla="*/ 6 h 276"/>
                <a:gd name="T18" fmla="*/ 442 w 442"/>
                <a:gd name="T19" fmla="*/ 12 h 276"/>
                <a:gd name="T20" fmla="*/ 442 w 442"/>
                <a:gd name="T21" fmla="*/ 30 h 276"/>
                <a:gd name="T22" fmla="*/ 441 w 442"/>
                <a:gd name="T23" fmla="*/ 39 h 276"/>
                <a:gd name="T24" fmla="*/ 438 w 442"/>
                <a:gd name="T25" fmla="*/ 47 h 276"/>
                <a:gd name="T26" fmla="*/ 432 w 442"/>
                <a:gd name="T27" fmla="*/ 55 h 276"/>
                <a:gd name="T28" fmla="*/ 425 w 442"/>
                <a:gd name="T29" fmla="*/ 60 h 276"/>
                <a:gd name="T30" fmla="*/ 21 w 442"/>
                <a:gd name="T31" fmla="*/ 273 h 276"/>
                <a:gd name="T32" fmla="*/ 14 w 442"/>
                <a:gd name="T33" fmla="*/ 276 h 276"/>
                <a:gd name="T34" fmla="*/ 9 w 442"/>
                <a:gd name="T35" fmla="*/ 273 h 276"/>
                <a:gd name="T36" fmla="*/ 4 w 442"/>
                <a:gd name="T37" fmla="*/ 269 h 276"/>
                <a:gd name="T38" fmla="*/ 2 w 442"/>
                <a:gd name="T39" fmla="*/ 262 h 276"/>
                <a:gd name="T40" fmla="*/ 0 w 442"/>
                <a:gd name="T41" fmla="*/ 23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2" h="276">
                  <a:moveTo>
                    <a:pt x="0" y="236"/>
                  </a:moveTo>
                  <a:lnTo>
                    <a:pt x="1" y="227"/>
                  </a:lnTo>
                  <a:lnTo>
                    <a:pt x="4" y="219"/>
                  </a:lnTo>
                  <a:lnTo>
                    <a:pt x="10" y="213"/>
                  </a:lnTo>
                  <a:lnTo>
                    <a:pt x="17" y="207"/>
                  </a:lnTo>
                  <a:lnTo>
                    <a:pt x="424" y="2"/>
                  </a:lnTo>
                  <a:lnTo>
                    <a:pt x="431" y="0"/>
                  </a:lnTo>
                  <a:lnTo>
                    <a:pt x="436" y="1"/>
                  </a:lnTo>
                  <a:lnTo>
                    <a:pt x="441" y="6"/>
                  </a:lnTo>
                  <a:lnTo>
                    <a:pt x="442" y="12"/>
                  </a:lnTo>
                  <a:lnTo>
                    <a:pt x="442" y="30"/>
                  </a:lnTo>
                  <a:lnTo>
                    <a:pt x="441" y="39"/>
                  </a:lnTo>
                  <a:lnTo>
                    <a:pt x="438" y="47"/>
                  </a:lnTo>
                  <a:lnTo>
                    <a:pt x="432" y="55"/>
                  </a:lnTo>
                  <a:lnTo>
                    <a:pt x="425" y="60"/>
                  </a:lnTo>
                  <a:lnTo>
                    <a:pt x="21" y="273"/>
                  </a:lnTo>
                  <a:lnTo>
                    <a:pt x="14" y="276"/>
                  </a:lnTo>
                  <a:lnTo>
                    <a:pt x="9" y="273"/>
                  </a:lnTo>
                  <a:lnTo>
                    <a:pt x="4" y="269"/>
                  </a:lnTo>
                  <a:lnTo>
                    <a:pt x="2" y="262"/>
                  </a:lnTo>
                  <a:lnTo>
                    <a:pt x="0" y="23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66" name="Freeform 282">
              <a:extLst>
                <a:ext uri="{FF2B5EF4-FFF2-40B4-BE49-F238E27FC236}">
                  <a16:creationId xmlns:a16="http://schemas.microsoft.com/office/drawing/2014/main" id="{BF65477A-EDB7-55C6-1991-4B7BFE9E48DC}"/>
                </a:ext>
              </a:extLst>
            </p:cNvPr>
            <p:cNvSpPr>
              <a:spLocks/>
            </p:cNvSpPr>
            <p:nvPr/>
          </p:nvSpPr>
          <p:spPr bwMode="auto">
            <a:xfrm>
              <a:off x="1233" y="3575"/>
              <a:ext cx="41" cy="38"/>
            </a:xfrm>
            <a:custGeom>
              <a:avLst/>
              <a:gdLst>
                <a:gd name="T0" fmla="*/ 141 w 244"/>
                <a:gd name="T1" fmla="*/ 223 h 227"/>
                <a:gd name="T2" fmla="*/ 138 w 244"/>
                <a:gd name="T3" fmla="*/ 224 h 227"/>
                <a:gd name="T4" fmla="*/ 133 w 244"/>
                <a:gd name="T5" fmla="*/ 226 h 227"/>
                <a:gd name="T6" fmla="*/ 128 w 244"/>
                <a:gd name="T7" fmla="*/ 226 h 227"/>
                <a:gd name="T8" fmla="*/ 123 w 244"/>
                <a:gd name="T9" fmla="*/ 227 h 227"/>
                <a:gd name="T10" fmla="*/ 118 w 244"/>
                <a:gd name="T11" fmla="*/ 227 h 227"/>
                <a:gd name="T12" fmla="*/ 113 w 244"/>
                <a:gd name="T13" fmla="*/ 227 h 227"/>
                <a:gd name="T14" fmla="*/ 108 w 244"/>
                <a:gd name="T15" fmla="*/ 227 h 227"/>
                <a:gd name="T16" fmla="*/ 104 w 244"/>
                <a:gd name="T17" fmla="*/ 226 h 227"/>
                <a:gd name="T18" fmla="*/ 33 w 244"/>
                <a:gd name="T19" fmla="*/ 205 h 227"/>
                <a:gd name="T20" fmla="*/ 25 w 244"/>
                <a:gd name="T21" fmla="*/ 202 h 227"/>
                <a:gd name="T22" fmla="*/ 18 w 244"/>
                <a:gd name="T23" fmla="*/ 196 h 227"/>
                <a:gd name="T24" fmla="*/ 13 w 244"/>
                <a:gd name="T25" fmla="*/ 188 h 227"/>
                <a:gd name="T26" fmla="*/ 11 w 244"/>
                <a:gd name="T27" fmla="*/ 180 h 227"/>
                <a:gd name="T28" fmla="*/ 0 w 244"/>
                <a:gd name="T29" fmla="*/ 51 h 227"/>
                <a:gd name="T30" fmla="*/ 1 w 244"/>
                <a:gd name="T31" fmla="*/ 43 h 227"/>
                <a:gd name="T32" fmla="*/ 3 w 244"/>
                <a:gd name="T33" fmla="*/ 35 h 227"/>
                <a:gd name="T34" fmla="*/ 9 w 244"/>
                <a:gd name="T35" fmla="*/ 28 h 227"/>
                <a:gd name="T36" fmla="*/ 16 w 244"/>
                <a:gd name="T37" fmla="*/ 24 h 227"/>
                <a:gd name="T38" fmla="*/ 60 w 244"/>
                <a:gd name="T39" fmla="*/ 5 h 227"/>
                <a:gd name="T40" fmla="*/ 64 w 244"/>
                <a:gd name="T41" fmla="*/ 4 h 227"/>
                <a:gd name="T42" fmla="*/ 69 w 244"/>
                <a:gd name="T43" fmla="*/ 2 h 227"/>
                <a:gd name="T44" fmla="*/ 73 w 244"/>
                <a:gd name="T45" fmla="*/ 1 h 227"/>
                <a:gd name="T46" fmla="*/ 79 w 244"/>
                <a:gd name="T47" fmla="*/ 0 h 227"/>
                <a:gd name="T48" fmla="*/ 83 w 244"/>
                <a:gd name="T49" fmla="*/ 0 h 227"/>
                <a:gd name="T50" fmla="*/ 88 w 244"/>
                <a:gd name="T51" fmla="*/ 0 h 227"/>
                <a:gd name="T52" fmla="*/ 92 w 244"/>
                <a:gd name="T53" fmla="*/ 0 h 227"/>
                <a:gd name="T54" fmla="*/ 97 w 244"/>
                <a:gd name="T55" fmla="*/ 1 h 227"/>
                <a:gd name="T56" fmla="*/ 145 w 244"/>
                <a:gd name="T57" fmla="*/ 13 h 227"/>
                <a:gd name="T58" fmla="*/ 153 w 244"/>
                <a:gd name="T59" fmla="*/ 16 h 227"/>
                <a:gd name="T60" fmla="*/ 161 w 244"/>
                <a:gd name="T61" fmla="*/ 20 h 227"/>
                <a:gd name="T62" fmla="*/ 168 w 244"/>
                <a:gd name="T63" fmla="*/ 27 h 227"/>
                <a:gd name="T64" fmla="*/ 174 w 244"/>
                <a:gd name="T65" fmla="*/ 34 h 227"/>
                <a:gd name="T66" fmla="*/ 241 w 244"/>
                <a:gd name="T67" fmla="*/ 157 h 227"/>
                <a:gd name="T68" fmla="*/ 244 w 244"/>
                <a:gd name="T69" fmla="*/ 163 h 227"/>
                <a:gd name="T70" fmla="*/ 244 w 244"/>
                <a:gd name="T71" fmla="*/ 170 h 227"/>
                <a:gd name="T72" fmla="*/ 240 w 244"/>
                <a:gd name="T73" fmla="*/ 177 h 227"/>
                <a:gd name="T74" fmla="*/ 233 w 244"/>
                <a:gd name="T75" fmla="*/ 181 h 227"/>
                <a:gd name="T76" fmla="*/ 141 w 244"/>
                <a:gd name="T77" fmla="*/ 22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44" h="227">
                  <a:moveTo>
                    <a:pt x="141" y="223"/>
                  </a:moveTo>
                  <a:lnTo>
                    <a:pt x="138" y="224"/>
                  </a:lnTo>
                  <a:lnTo>
                    <a:pt x="133" y="226"/>
                  </a:lnTo>
                  <a:lnTo>
                    <a:pt x="128" y="226"/>
                  </a:lnTo>
                  <a:lnTo>
                    <a:pt x="123" y="227"/>
                  </a:lnTo>
                  <a:lnTo>
                    <a:pt x="118" y="227"/>
                  </a:lnTo>
                  <a:lnTo>
                    <a:pt x="113" y="227"/>
                  </a:lnTo>
                  <a:lnTo>
                    <a:pt x="108" y="227"/>
                  </a:lnTo>
                  <a:lnTo>
                    <a:pt x="104" y="226"/>
                  </a:lnTo>
                  <a:lnTo>
                    <a:pt x="33" y="205"/>
                  </a:lnTo>
                  <a:lnTo>
                    <a:pt x="25" y="202"/>
                  </a:lnTo>
                  <a:lnTo>
                    <a:pt x="18" y="196"/>
                  </a:lnTo>
                  <a:lnTo>
                    <a:pt x="13" y="188"/>
                  </a:lnTo>
                  <a:lnTo>
                    <a:pt x="11" y="180"/>
                  </a:lnTo>
                  <a:lnTo>
                    <a:pt x="0" y="51"/>
                  </a:lnTo>
                  <a:lnTo>
                    <a:pt x="1" y="43"/>
                  </a:lnTo>
                  <a:lnTo>
                    <a:pt x="3" y="35"/>
                  </a:lnTo>
                  <a:lnTo>
                    <a:pt x="9" y="28"/>
                  </a:lnTo>
                  <a:lnTo>
                    <a:pt x="16" y="24"/>
                  </a:lnTo>
                  <a:lnTo>
                    <a:pt x="60" y="5"/>
                  </a:lnTo>
                  <a:lnTo>
                    <a:pt x="64" y="4"/>
                  </a:lnTo>
                  <a:lnTo>
                    <a:pt x="69" y="2"/>
                  </a:lnTo>
                  <a:lnTo>
                    <a:pt x="73" y="1"/>
                  </a:lnTo>
                  <a:lnTo>
                    <a:pt x="79" y="0"/>
                  </a:lnTo>
                  <a:lnTo>
                    <a:pt x="83" y="0"/>
                  </a:lnTo>
                  <a:lnTo>
                    <a:pt x="88" y="0"/>
                  </a:lnTo>
                  <a:lnTo>
                    <a:pt x="92" y="0"/>
                  </a:lnTo>
                  <a:lnTo>
                    <a:pt x="97" y="1"/>
                  </a:lnTo>
                  <a:lnTo>
                    <a:pt x="145" y="13"/>
                  </a:lnTo>
                  <a:lnTo>
                    <a:pt x="153" y="16"/>
                  </a:lnTo>
                  <a:lnTo>
                    <a:pt x="161" y="20"/>
                  </a:lnTo>
                  <a:lnTo>
                    <a:pt x="168" y="27"/>
                  </a:lnTo>
                  <a:lnTo>
                    <a:pt x="174" y="34"/>
                  </a:lnTo>
                  <a:lnTo>
                    <a:pt x="241" y="157"/>
                  </a:lnTo>
                  <a:lnTo>
                    <a:pt x="244" y="163"/>
                  </a:lnTo>
                  <a:lnTo>
                    <a:pt x="244" y="170"/>
                  </a:lnTo>
                  <a:lnTo>
                    <a:pt x="240" y="177"/>
                  </a:lnTo>
                  <a:lnTo>
                    <a:pt x="233" y="181"/>
                  </a:lnTo>
                  <a:lnTo>
                    <a:pt x="141" y="22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67" name="Freeform 283">
              <a:extLst>
                <a:ext uri="{FF2B5EF4-FFF2-40B4-BE49-F238E27FC236}">
                  <a16:creationId xmlns:a16="http://schemas.microsoft.com/office/drawing/2014/main" id="{5922A276-004C-96D7-10E4-A564FCC869E5}"/>
                </a:ext>
              </a:extLst>
            </p:cNvPr>
            <p:cNvSpPr>
              <a:spLocks/>
            </p:cNvSpPr>
            <p:nvPr/>
          </p:nvSpPr>
          <p:spPr bwMode="auto">
            <a:xfrm>
              <a:off x="1233" y="3581"/>
              <a:ext cx="20" cy="32"/>
            </a:xfrm>
            <a:custGeom>
              <a:avLst/>
              <a:gdLst>
                <a:gd name="T0" fmla="*/ 104 w 118"/>
                <a:gd name="T1" fmla="*/ 190 h 191"/>
                <a:gd name="T2" fmla="*/ 112 w 118"/>
                <a:gd name="T3" fmla="*/ 191 h 191"/>
                <a:gd name="T4" fmla="*/ 116 w 118"/>
                <a:gd name="T5" fmla="*/ 188 h 191"/>
                <a:gd name="T6" fmla="*/ 118 w 118"/>
                <a:gd name="T7" fmla="*/ 184 h 191"/>
                <a:gd name="T8" fmla="*/ 118 w 118"/>
                <a:gd name="T9" fmla="*/ 177 h 191"/>
                <a:gd name="T10" fmla="*/ 83 w 118"/>
                <a:gd name="T11" fmla="*/ 36 h 191"/>
                <a:gd name="T12" fmla="*/ 80 w 118"/>
                <a:gd name="T13" fmla="*/ 28 h 191"/>
                <a:gd name="T14" fmla="*/ 74 w 118"/>
                <a:gd name="T15" fmla="*/ 22 h 191"/>
                <a:gd name="T16" fmla="*/ 68 w 118"/>
                <a:gd name="T17" fmla="*/ 15 h 191"/>
                <a:gd name="T18" fmla="*/ 60 w 118"/>
                <a:gd name="T19" fmla="*/ 11 h 191"/>
                <a:gd name="T20" fmla="*/ 17 w 118"/>
                <a:gd name="T21" fmla="*/ 0 h 191"/>
                <a:gd name="T22" fmla="*/ 10 w 118"/>
                <a:gd name="T23" fmla="*/ 0 h 191"/>
                <a:gd name="T24" fmla="*/ 4 w 118"/>
                <a:gd name="T25" fmla="*/ 2 h 191"/>
                <a:gd name="T26" fmla="*/ 1 w 118"/>
                <a:gd name="T27" fmla="*/ 8 h 191"/>
                <a:gd name="T28" fmla="*/ 0 w 118"/>
                <a:gd name="T29" fmla="*/ 15 h 191"/>
                <a:gd name="T30" fmla="*/ 11 w 118"/>
                <a:gd name="T31" fmla="*/ 144 h 191"/>
                <a:gd name="T32" fmla="*/ 13 w 118"/>
                <a:gd name="T33" fmla="*/ 152 h 191"/>
                <a:gd name="T34" fmla="*/ 18 w 118"/>
                <a:gd name="T35" fmla="*/ 160 h 191"/>
                <a:gd name="T36" fmla="*/ 25 w 118"/>
                <a:gd name="T37" fmla="*/ 166 h 191"/>
                <a:gd name="T38" fmla="*/ 33 w 118"/>
                <a:gd name="T39" fmla="*/ 169 h 191"/>
                <a:gd name="T40" fmla="*/ 104 w 118"/>
                <a:gd name="T41" fmla="*/ 19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8" h="191">
                  <a:moveTo>
                    <a:pt x="104" y="190"/>
                  </a:moveTo>
                  <a:lnTo>
                    <a:pt x="112" y="191"/>
                  </a:lnTo>
                  <a:lnTo>
                    <a:pt x="116" y="188"/>
                  </a:lnTo>
                  <a:lnTo>
                    <a:pt x="118" y="184"/>
                  </a:lnTo>
                  <a:lnTo>
                    <a:pt x="118" y="177"/>
                  </a:lnTo>
                  <a:lnTo>
                    <a:pt x="83" y="36"/>
                  </a:lnTo>
                  <a:lnTo>
                    <a:pt x="80" y="28"/>
                  </a:lnTo>
                  <a:lnTo>
                    <a:pt x="74" y="22"/>
                  </a:lnTo>
                  <a:lnTo>
                    <a:pt x="68" y="15"/>
                  </a:lnTo>
                  <a:lnTo>
                    <a:pt x="60" y="11"/>
                  </a:lnTo>
                  <a:lnTo>
                    <a:pt x="17" y="0"/>
                  </a:lnTo>
                  <a:lnTo>
                    <a:pt x="10" y="0"/>
                  </a:lnTo>
                  <a:lnTo>
                    <a:pt x="4" y="2"/>
                  </a:lnTo>
                  <a:lnTo>
                    <a:pt x="1" y="8"/>
                  </a:lnTo>
                  <a:lnTo>
                    <a:pt x="0" y="15"/>
                  </a:lnTo>
                  <a:lnTo>
                    <a:pt x="11" y="144"/>
                  </a:lnTo>
                  <a:lnTo>
                    <a:pt x="13" y="152"/>
                  </a:lnTo>
                  <a:lnTo>
                    <a:pt x="18" y="160"/>
                  </a:lnTo>
                  <a:lnTo>
                    <a:pt x="25" y="166"/>
                  </a:lnTo>
                  <a:lnTo>
                    <a:pt x="33" y="169"/>
                  </a:lnTo>
                  <a:lnTo>
                    <a:pt x="104" y="190"/>
                  </a:lnTo>
                  <a:close/>
                </a:path>
              </a:pathLst>
            </a:custGeom>
            <a:solidFill>
              <a:srgbClr val="EDED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68" name="Freeform 284">
              <a:extLst>
                <a:ext uri="{FF2B5EF4-FFF2-40B4-BE49-F238E27FC236}">
                  <a16:creationId xmlns:a16="http://schemas.microsoft.com/office/drawing/2014/main" id="{D6852663-7AAB-7E5D-F501-F9D0BAB33A9C}"/>
                </a:ext>
              </a:extLst>
            </p:cNvPr>
            <p:cNvSpPr>
              <a:spLocks/>
            </p:cNvSpPr>
            <p:nvPr/>
          </p:nvSpPr>
          <p:spPr bwMode="auto">
            <a:xfrm>
              <a:off x="1208" y="3605"/>
              <a:ext cx="81" cy="38"/>
            </a:xfrm>
            <a:custGeom>
              <a:avLst/>
              <a:gdLst>
                <a:gd name="T0" fmla="*/ 118 w 484"/>
                <a:gd name="T1" fmla="*/ 132 h 230"/>
                <a:gd name="T2" fmla="*/ 88 w 484"/>
                <a:gd name="T3" fmla="*/ 82 h 230"/>
                <a:gd name="T4" fmla="*/ 85 w 484"/>
                <a:gd name="T5" fmla="*/ 75 h 230"/>
                <a:gd name="T6" fmla="*/ 85 w 484"/>
                <a:gd name="T7" fmla="*/ 67 h 230"/>
                <a:gd name="T8" fmla="*/ 89 w 484"/>
                <a:gd name="T9" fmla="*/ 60 h 230"/>
                <a:gd name="T10" fmla="*/ 95 w 484"/>
                <a:gd name="T11" fmla="*/ 56 h 230"/>
                <a:gd name="T12" fmla="*/ 146 w 484"/>
                <a:gd name="T13" fmla="*/ 32 h 230"/>
                <a:gd name="T14" fmla="*/ 151 w 484"/>
                <a:gd name="T15" fmla="*/ 31 h 230"/>
                <a:gd name="T16" fmla="*/ 155 w 484"/>
                <a:gd name="T17" fmla="*/ 30 h 230"/>
                <a:gd name="T18" fmla="*/ 160 w 484"/>
                <a:gd name="T19" fmla="*/ 29 h 230"/>
                <a:gd name="T20" fmla="*/ 164 w 484"/>
                <a:gd name="T21" fmla="*/ 28 h 230"/>
                <a:gd name="T22" fmla="*/ 170 w 484"/>
                <a:gd name="T23" fmla="*/ 28 h 230"/>
                <a:gd name="T24" fmla="*/ 175 w 484"/>
                <a:gd name="T25" fmla="*/ 28 h 230"/>
                <a:gd name="T26" fmla="*/ 179 w 484"/>
                <a:gd name="T27" fmla="*/ 28 h 230"/>
                <a:gd name="T28" fmla="*/ 184 w 484"/>
                <a:gd name="T29" fmla="*/ 29 h 230"/>
                <a:gd name="T30" fmla="*/ 255 w 484"/>
                <a:gd name="T31" fmla="*/ 50 h 230"/>
                <a:gd name="T32" fmla="*/ 259 w 484"/>
                <a:gd name="T33" fmla="*/ 51 h 230"/>
                <a:gd name="T34" fmla="*/ 264 w 484"/>
                <a:gd name="T35" fmla="*/ 51 h 230"/>
                <a:gd name="T36" fmla="*/ 269 w 484"/>
                <a:gd name="T37" fmla="*/ 51 h 230"/>
                <a:gd name="T38" fmla="*/ 274 w 484"/>
                <a:gd name="T39" fmla="*/ 51 h 230"/>
                <a:gd name="T40" fmla="*/ 279 w 484"/>
                <a:gd name="T41" fmla="*/ 50 h 230"/>
                <a:gd name="T42" fmla="*/ 284 w 484"/>
                <a:gd name="T43" fmla="*/ 50 h 230"/>
                <a:gd name="T44" fmla="*/ 289 w 484"/>
                <a:gd name="T45" fmla="*/ 48 h 230"/>
                <a:gd name="T46" fmla="*/ 292 w 484"/>
                <a:gd name="T47" fmla="*/ 47 h 230"/>
                <a:gd name="T48" fmla="*/ 384 w 484"/>
                <a:gd name="T49" fmla="*/ 5 h 230"/>
                <a:gd name="T50" fmla="*/ 389 w 484"/>
                <a:gd name="T51" fmla="*/ 4 h 230"/>
                <a:gd name="T52" fmla="*/ 394 w 484"/>
                <a:gd name="T53" fmla="*/ 2 h 230"/>
                <a:gd name="T54" fmla="*/ 398 w 484"/>
                <a:gd name="T55" fmla="*/ 1 h 230"/>
                <a:gd name="T56" fmla="*/ 404 w 484"/>
                <a:gd name="T57" fmla="*/ 1 h 230"/>
                <a:gd name="T58" fmla="*/ 408 w 484"/>
                <a:gd name="T59" fmla="*/ 0 h 230"/>
                <a:gd name="T60" fmla="*/ 413 w 484"/>
                <a:gd name="T61" fmla="*/ 0 h 230"/>
                <a:gd name="T62" fmla="*/ 417 w 484"/>
                <a:gd name="T63" fmla="*/ 0 h 230"/>
                <a:gd name="T64" fmla="*/ 422 w 484"/>
                <a:gd name="T65" fmla="*/ 1 h 230"/>
                <a:gd name="T66" fmla="*/ 475 w 484"/>
                <a:gd name="T67" fmla="*/ 10 h 230"/>
                <a:gd name="T68" fmla="*/ 482 w 484"/>
                <a:gd name="T69" fmla="*/ 12 h 230"/>
                <a:gd name="T70" fmla="*/ 484 w 484"/>
                <a:gd name="T71" fmla="*/ 14 h 230"/>
                <a:gd name="T72" fmla="*/ 483 w 484"/>
                <a:gd name="T73" fmla="*/ 18 h 230"/>
                <a:gd name="T74" fmla="*/ 477 w 484"/>
                <a:gd name="T75" fmla="*/ 22 h 230"/>
                <a:gd name="T76" fmla="*/ 70 w 484"/>
                <a:gd name="T77" fmla="*/ 227 h 230"/>
                <a:gd name="T78" fmla="*/ 65 w 484"/>
                <a:gd name="T79" fmla="*/ 229 h 230"/>
                <a:gd name="T80" fmla="*/ 60 w 484"/>
                <a:gd name="T81" fmla="*/ 230 h 230"/>
                <a:gd name="T82" fmla="*/ 56 w 484"/>
                <a:gd name="T83" fmla="*/ 230 h 230"/>
                <a:gd name="T84" fmla="*/ 51 w 484"/>
                <a:gd name="T85" fmla="*/ 230 h 230"/>
                <a:gd name="T86" fmla="*/ 47 w 484"/>
                <a:gd name="T87" fmla="*/ 230 h 230"/>
                <a:gd name="T88" fmla="*/ 42 w 484"/>
                <a:gd name="T89" fmla="*/ 229 h 230"/>
                <a:gd name="T90" fmla="*/ 38 w 484"/>
                <a:gd name="T91" fmla="*/ 228 h 230"/>
                <a:gd name="T92" fmla="*/ 35 w 484"/>
                <a:gd name="T93" fmla="*/ 227 h 230"/>
                <a:gd name="T94" fmla="*/ 7 w 484"/>
                <a:gd name="T95" fmla="*/ 212 h 230"/>
                <a:gd name="T96" fmla="*/ 2 w 484"/>
                <a:gd name="T97" fmla="*/ 208 h 230"/>
                <a:gd name="T98" fmla="*/ 0 w 484"/>
                <a:gd name="T99" fmla="*/ 203 h 230"/>
                <a:gd name="T100" fmla="*/ 2 w 484"/>
                <a:gd name="T101" fmla="*/ 199 h 230"/>
                <a:gd name="T102" fmla="*/ 7 w 484"/>
                <a:gd name="T103" fmla="*/ 194 h 230"/>
                <a:gd name="T104" fmla="*/ 118 w 484"/>
                <a:gd name="T105" fmla="*/ 132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4" h="230">
                  <a:moveTo>
                    <a:pt x="118" y="132"/>
                  </a:moveTo>
                  <a:lnTo>
                    <a:pt x="88" y="82"/>
                  </a:lnTo>
                  <a:lnTo>
                    <a:pt x="85" y="75"/>
                  </a:lnTo>
                  <a:lnTo>
                    <a:pt x="85" y="67"/>
                  </a:lnTo>
                  <a:lnTo>
                    <a:pt x="89" y="60"/>
                  </a:lnTo>
                  <a:lnTo>
                    <a:pt x="95" y="56"/>
                  </a:lnTo>
                  <a:lnTo>
                    <a:pt x="146" y="32"/>
                  </a:lnTo>
                  <a:lnTo>
                    <a:pt x="151" y="31"/>
                  </a:lnTo>
                  <a:lnTo>
                    <a:pt x="155" y="30"/>
                  </a:lnTo>
                  <a:lnTo>
                    <a:pt x="160" y="29"/>
                  </a:lnTo>
                  <a:lnTo>
                    <a:pt x="164" y="28"/>
                  </a:lnTo>
                  <a:lnTo>
                    <a:pt x="170" y="28"/>
                  </a:lnTo>
                  <a:lnTo>
                    <a:pt x="175" y="28"/>
                  </a:lnTo>
                  <a:lnTo>
                    <a:pt x="179" y="28"/>
                  </a:lnTo>
                  <a:lnTo>
                    <a:pt x="184" y="29"/>
                  </a:lnTo>
                  <a:lnTo>
                    <a:pt x="255" y="50"/>
                  </a:lnTo>
                  <a:lnTo>
                    <a:pt x="259" y="51"/>
                  </a:lnTo>
                  <a:lnTo>
                    <a:pt x="264" y="51"/>
                  </a:lnTo>
                  <a:lnTo>
                    <a:pt x="269" y="51"/>
                  </a:lnTo>
                  <a:lnTo>
                    <a:pt x="274" y="51"/>
                  </a:lnTo>
                  <a:lnTo>
                    <a:pt x="279" y="50"/>
                  </a:lnTo>
                  <a:lnTo>
                    <a:pt x="284" y="50"/>
                  </a:lnTo>
                  <a:lnTo>
                    <a:pt x="289" y="48"/>
                  </a:lnTo>
                  <a:lnTo>
                    <a:pt x="292" y="47"/>
                  </a:lnTo>
                  <a:lnTo>
                    <a:pt x="384" y="5"/>
                  </a:lnTo>
                  <a:lnTo>
                    <a:pt x="389" y="4"/>
                  </a:lnTo>
                  <a:lnTo>
                    <a:pt x="394" y="2"/>
                  </a:lnTo>
                  <a:lnTo>
                    <a:pt x="398" y="1"/>
                  </a:lnTo>
                  <a:lnTo>
                    <a:pt x="404" y="1"/>
                  </a:lnTo>
                  <a:lnTo>
                    <a:pt x="408" y="0"/>
                  </a:lnTo>
                  <a:lnTo>
                    <a:pt x="413" y="0"/>
                  </a:lnTo>
                  <a:lnTo>
                    <a:pt x="417" y="0"/>
                  </a:lnTo>
                  <a:lnTo>
                    <a:pt x="422" y="1"/>
                  </a:lnTo>
                  <a:lnTo>
                    <a:pt x="475" y="10"/>
                  </a:lnTo>
                  <a:lnTo>
                    <a:pt x="482" y="12"/>
                  </a:lnTo>
                  <a:lnTo>
                    <a:pt x="484" y="14"/>
                  </a:lnTo>
                  <a:lnTo>
                    <a:pt x="483" y="18"/>
                  </a:lnTo>
                  <a:lnTo>
                    <a:pt x="477" y="22"/>
                  </a:lnTo>
                  <a:lnTo>
                    <a:pt x="70" y="227"/>
                  </a:lnTo>
                  <a:lnTo>
                    <a:pt x="65" y="229"/>
                  </a:lnTo>
                  <a:lnTo>
                    <a:pt x="60" y="230"/>
                  </a:lnTo>
                  <a:lnTo>
                    <a:pt x="56" y="230"/>
                  </a:lnTo>
                  <a:lnTo>
                    <a:pt x="51" y="230"/>
                  </a:lnTo>
                  <a:lnTo>
                    <a:pt x="47" y="230"/>
                  </a:lnTo>
                  <a:lnTo>
                    <a:pt x="42" y="229"/>
                  </a:lnTo>
                  <a:lnTo>
                    <a:pt x="38" y="228"/>
                  </a:lnTo>
                  <a:lnTo>
                    <a:pt x="35" y="227"/>
                  </a:lnTo>
                  <a:lnTo>
                    <a:pt x="7" y="212"/>
                  </a:lnTo>
                  <a:lnTo>
                    <a:pt x="2" y="208"/>
                  </a:lnTo>
                  <a:lnTo>
                    <a:pt x="0" y="203"/>
                  </a:lnTo>
                  <a:lnTo>
                    <a:pt x="2" y="199"/>
                  </a:lnTo>
                  <a:lnTo>
                    <a:pt x="7" y="194"/>
                  </a:lnTo>
                  <a:lnTo>
                    <a:pt x="118" y="132"/>
                  </a:lnTo>
                  <a:close/>
                </a:path>
              </a:pathLst>
            </a:custGeom>
            <a:solidFill>
              <a:srgbClr val="F9F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69" name="Freeform 285">
              <a:extLst>
                <a:ext uri="{FF2B5EF4-FFF2-40B4-BE49-F238E27FC236}">
                  <a16:creationId xmlns:a16="http://schemas.microsoft.com/office/drawing/2014/main" id="{35F84E24-947B-368D-4354-2AD9E8EA39D9}"/>
                </a:ext>
              </a:extLst>
            </p:cNvPr>
            <p:cNvSpPr>
              <a:spLocks/>
            </p:cNvSpPr>
            <p:nvPr/>
          </p:nvSpPr>
          <p:spPr bwMode="auto">
            <a:xfrm>
              <a:off x="1184" y="3596"/>
              <a:ext cx="43" cy="41"/>
            </a:xfrm>
            <a:custGeom>
              <a:avLst/>
              <a:gdLst>
                <a:gd name="T0" fmla="*/ 9 w 256"/>
                <a:gd name="T1" fmla="*/ 44 h 247"/>
                <a:gd name="T2" fmla="*/ 2 w 256"/>
                <a:gd name="T3" fmla="*/ 42 h 247"/>
                <a:gd name="T4" fmla="*/ 0 w 256"/>
                <a:gd name="T5" fmla="*/ 38 h 247"/>
                <a:gd name="T6" fmla="*/ 2 w 256"/>
                <a:gd name="T7" fmla="*/ 35 h 247"/>
                <a:gd name="T8" fmla="*/ 8 w 256"/>
                <a:gd name="T9" fmla="*/ 32 h 247"/>
                <a:gd name="T10" fmla="*/ 71 w 256"/>
                <a:gd name="T11" fmla="*/ 4 h 247"/>
                <a:gd name="T12" fmla="*/ 76 w 256"/>
                <a:gd name="T13" fmla="*/ 2 h 247"/>
                <a:gd name="T14" fmla="*/ 80 w 256"/>
                <a:gd name="T15" fmla="*/ 1 h 247"/>
                <a:gd name="T16" fmla="*/ 85 w 256"/>
                <a:gd name="T17" fmla="*/ 0 h 247"/>
                <a:gd name="T18" fmla="*/ 89 w 256"/>
                <a:gd name="T19" fmla="*/ 0 h 247"/>
                <a:gd name="T20" fmla="*/ 94 w 256"/>
                <a:gd name="T21" fmla="*/ 0 h 247"/>
                <a:gd name="T22" fmla="*/ 98 w 256"/>
                <a:gd name="T23" fmla="*/ 1 h 247"/>
                <a:gd name="T24" fmla="*/ 103 w 256"/>
                <a:gd name="T25" fmla="*/ 2 h 247"/>
                <a:gd name="T26" fmla="*/ 107 w 256"/>
                <a:gd name="T27" fmla="*/ 4 h 247"/>
                <a:gd name="T28" fmla="*/ 155 w 256"/>
                <a:gd name="T29" fmla="*/ 23 h 247"/>
                <a:gd name="T30" fmla="*/ 162 w 256"/>
                <a:gd name="T31" fmla="*/ 26 h 247"/>
                <a:gd name="T32" fmla="*/ 171 w 256"/>
                <a:gd name="T33" fmla="*/ 33 h 247"/>
                <a:gd name="T34" fmla="*/ 178 w 256"/>
                <a:gd name="T35" fmla="*/ 40 h 247"/>
                <a:gd name="T36" fmla="*/ 184 w 256"/>
                <a:gd name="T37" fmla="*/ 46 h 247"/>
                <a:gd name="T38" fmla="*/ 213 w 256"/>
                <a:gd name="T39" fmla="*/ 98 h 247"/>
                <a:gd name="T40" fmla="*/ 218 w 256"/>
                <a:gd name="T41" fmla="*/ 106 h 247"/>
                <a:gd name="T42" fmla="*/ 223 w 256"/>
                <a:gd name="T43" fmla="*/ 115 h 247"/>
                <a:gd name="T44" fmla="*/ 229 w 256"/>
                <a:gd name="T45" fmla="*/ 124 h 247"/>
                <a:gd name="T46" fmla="*/ 234 w 256"/>
                <a:gd name="T47" fmla="*/ 132 h 247"/>
                <a:gd name="T48" fmla="*/ 254 w 256"/>
                <a:gd name="T49" fmla="*/ 166 h 247"/>
                <a:gd name="T50" fmla="*/ 256 w 256"/>
                <a:gd name="T51" fmla="*/ 172 h 247"/>
                <a:gd name="T52" fmla="*/ 256 w 256"/>
                <a:gd name="T53" fmla="*/ 180 h 247"/>
                <a:gd name="T54" fmla="*/ 253 w 256"/>
                <a:gd name="T55" fmla="*/ 187 h 247"/>
                <a:gd name="T56" fmla="*/ 247 w 256"/>
                <a:gd name="T57" fmla="*/ 193 h 247"/>
                <a:gd name="T58" fmla="*/ 153 w 256"/>
                <a:gd name="T59" fmla="*/ 244 h 247"/>
                <a:gd name="T60" fmla="*/ 146 w 256"/>
                <a:gd name="T61" fmla="*/ 247 h 247"/>
                <a:gd name="T62" fmla="*/ 139 w 256"/>
                <a:gd name="T63" fmla="*/ 245 h 247"/>
                <a:gd name="T64" fmla="*/ 134 w 256"/>
                <a:gd name="T65" fmla="*/ 241 h 247"/>
                <a:gd name="T66" fmla="*/ 131 w 256"/>
                <a:gd name="T67" fmla="*/ 234 h 247"/>
                <a:gd name="T68" fmla="*/ 90 w 256"/>
                <a:gd name="T69" fmla="*/ 83 h 247"/>
                <a:gd name="T70" fmla="*/ 87 w 256"/>
                <a:gd name="T71" fmla="*/ 76 h 247"/>
                <a:gd name="T72" fmla="*/ 80 w 256"/>
                <a:gd name="T73" fmla="*/ 69 h 247"/>
                <a:gd name="T74" fmla="*/ 73 w 256"/>
                <a:gd name="T75" fmla="*/ 63 h 247"/>
                <a:gd name="T76" fmla="*/ 65 w 256"/>
                <a:gd name="T77" fmla="*/ 60 h 247"/>
                <a:gd name="T78" fmla="*/ 9 w 256"/>
                <a:gd name="T79" fmla="*/ 44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6" h="247">
                  <a:moveTo>
                    <a:pt x="9" y="44"/>
                  </a:moveTo>
                  <a:lnTo>
                    <a:pt x="2" y="42"/>
                  </a:lnTo>
                  <a:lnTo>
                    <a:pt x="0" y="38"/>
                  </a:lnTo>
                  <a:lnTo>
                    <a:pt x="2" y="35"/>
                  </a:lnTo>
                  <a:lnTo>
                    <a:pt x="8" y="32"/>
                  </a:lnTo>
                  <a:lnTo>
                    <a:pt x="71" y="4"/>
                  </a:lnTo>
                  <a:lnTo>
                    <a:pt x="76" y="2"/>
                  </a:lnTo>
                  <a:lnTo>
                    <a:pt x="80" y="1"/>
                  </a:lnTo>
                  <a:lnTo>
                    <a:pt x="85" y="0"/>
                  </a:lnTo>
                  <a:lnTo>
                    <a:pt x="89" y="0"/>
                  </a:lnTo>
                  <a:lnTo>
                    <a:pt x="94" y="0"/>
                  </a:lnTo>
                  <a:lnTo>
                    <a:pt x="98" y="1"/>
                  </a:lnTo>
                  <a:lnTo>
                    <a:pt x="103" y="2"/>
                  </a:lnTo>
                  <a:lnTo>
                    <a:pt x="107" y="4"/>
                  </a:lnTo>
                  <a:lnTo>
                    <a:pt x="155" y="23"/>
                  </a:lnTo>
                  <a:lnTo>
                    <a:pt x="162" y="26"/>
                  </a:lnTo>
                  <a:lnTo>
                    <a:pt x="171" y="33"/>
                  </a:lnTo>
                  <a:lnTo>
                    <a:pt x="178" y="40"/>
                  </a:lnTo>
                  <a:lnTo>
                    <a:pt x="184" y="46"/>
                  </a:lnTo>
                  <a:lnTo>
                    <a:pt x="213" y="98"/>
                  </a:lnTo>
                  <a:lnTo>
                    <a:pt x="218" y="106"/>
                  </a:lnTo>
                  <a:lnTo>
                    <a:pt x="223" y="115"/>
                  </a:lnTo>
                  <a:lnTo>
                    <a:pt x="229" y="124"/>
                  </a:lnTo>
                  <a:lnTo>
                    <a:pt x="234" y="132"/>
                  </a:lnTo>
                  <a:lnTo>
                    <a:pt x="254" y="166"/>
                  </a:lnTo>
                  <a:lnTo>
                    <a:pt x="256" y="172"/>
                  </a:lnTo>
                  <a:lnTo>
                    <a:pt x="256" y="180"/>
                  </a:lnTo>
                  <a:lnTo>
                    <a:pt x="253" y="187"/>
                  </a:lnTo>
                  <a:lnTo>
                    <a:pt x="247" y="193"/>
                  </a:lnTo>
                  <a:lnTo>
                    <a:pt x="153" y="244"/>
                  </a:lnTo>
                  <a:lnTo>
                    <a:pt x="146" y="247"/>
                  </a:lnTo>
                  <a:lnTo>
                    <a:pt x="139" y="245"/>
                  </a:lnTo>
                  <a:lnTo>
                    <a:pt x="134" y="241"/>
                  </a:lnTo>
                  <a:lnTo>
                    <a:pt x="131" y="234"/>
                  </a:lnTo>
                  <a:lnTo>
                    <a:pt x="90" y="83"/>
                  </a:lnTo>
                  <a:lnTo>
                    <a:pt x="87" y="76"/>
                  </a:lnTo>
                  <a:lnTo>
                    <a:pt x="80" y="69"/>
                  </a:lnTo>
                  <a:lnTo>
                    <a:pt x="73" y="63"/>
                  </a:lnTo>
                  <a:lnTo>
                    <a:pt x="65" y="60"/>
                  </a:lnTo>
                  <a:lnTo>
                    <a:pt x="9" y="44"/>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70" name="Freeform 286">
              <a:extLst>
                <a:ext uri="{FF2B5EF4-FFF2-40B4-BE49-F238E27FC236}">
                  <a16:creationId xmlns:a16="http://schemas.microsoft.com/office/drawing/2014/main" id="{C4C3596E-210B-7863-032C-44AF3C9E47E1}"/>
                </a:ext>
              </a:extLst>
            </p:cNvPr>
            <p:cNvSpPr>
              <a:spLocks/>
            </p:cNvSpPr>
            <p:nvPr/>
          </p:nvSpPr>
          <p:spPr bwMode="auto">
            <a:xfrm>
              <a:off x="1184" y="3596"/>
              <a:ext cx="27" cy="10"/>
            </a:xfrm>
            <a:custGeom>
              <a:avLst/>
              <a:gdLst>
                <a:gd name="T0" fmla="*/ 9 w 162"/>
                <a:gd name="T1" fmla="*/ 44 h 61"/>
                <a:gd name="T2" fmla="*/ 2 w 162"/>
                <a:gd name="T3" fmla="*/ 42 h 61"/>
                <a:gd name="T4" fmla="*/ 0 w 162"/>
                <a:gd name="T5" fmla="*/ 38 h 61"/>
                <a:gd name="T6" fmla="*/ 2 w 162"/>
                <a:gd name="T7" fmla="*/ 35 h 61"/>
                <a:gd name="T8" fmla="*/ 8 w 162"/>
                <a:gd name="T9" fmla="*/ 32 h 61"/>
                <a:gd name="T10" fmla="*/ 71 w 162"/>
                <a:gd name="T11" fmla="*/ 4 h 61"/>
                <a:gd name="T12" fmla="*/ 76 w 162"/>
                <a:gd name="T13" fmla="*/ 2 h 61"/>
                <a:gd name="T14" fmla="*/ 80 w 162"/>
                <a:gd name="T15" fmla="*/ 1 h 61"/>
                <a:gd name="T16" fmla="*/ 85 w 162"/>
                <a:gd name="T17" fmla="*/ 0 h 61"/>
                <a:gd name="T18" fmla="*/ 89 w 162"/>
                <a:gd name="T19" fmla="*/ 0 h 61"/>
                <a:gd name="T20" fmla="*/ 94 w 162"/>
                <a:gd name="T21" fmla="*/ 0 h 61"/>
                <a:gd name="T22" fmla="*/ 98 w 162"/>
                <a:gd name="T23" fmla="*/ 1 h 61"/>
                <a:gd name="T24" fmla="*/ 103 w 162"/>
                <a:gd name="T25" fmla="*/ 2 h 61"/>
                <a:gd name="T26" fmla="*/ 107 w 162"/>
                <a:gd name="T27" fmla="*/ 4 h 61"/>
                <a:gd name="T28" fmla="*/ 155 w 162"/>
                <a:gd name="T29" fmla="*/ 23 h 61"/>
                <a:gd name="T30" fmla="*/ 160 w 162"/>
                <a:gd name="T31" fmla="*/ 26 h 61"/>
                <a:gd name="T32" fmla="*/ 162 w 162"/>
                <a:gd name="T33" fmla="*/ 29 h 61"/>
                <a:gd name="T34" fmla="*/ 160 w 162"/>
                <a:gd name="T35" fmla="*/ 34 h 61"/>
                <a:gd name="T36" fmla="*/ 155 w 162"/>
                <a:gd name="T37" fmla="*/ 37 h 61"/>
                <a:gd name="T38" fmla="*/ 103 w 162"/>
                <a:gd name="T39" fmla="*/ 58 h 61"/>
                <a:gd name="T40" fmla="*/ 98 w 162"/>
                <a:gd name="T41" fmla="*/ 59 h 61"/>
                <a:gd name="T42" fmla="*/ 94 w 162"/>
                <a:gd name="T43" fmla="*/ 60 h 61"/>
                <a:gd name="T44" fmla="*/ 89 w 162"/>
                <a:gd name="T45" fmla="*/ 60 h 61"/>
                <a:gd name="T46" fmla="*/ 85 w 162"/>
                <a:gd name="T47" fmla="*/ 61 h 61"/>
                <a:gd name="T48" fmla="*/ 79 w 162"/>
                <a:gd name="T49" fmla="*/ 61 h 61"/>
                <a:gd name="T50" fmla="*/ 74 w 162"/>
                <a:gd name="T51" fmla="*/ 61 h 61"/>
                <a:gd name="T52" fmla="*/ 70 w 162"/>
                <a:gd name="T53" fmla="*/ 61 h 61"/>
                <a:gd name="T54" fmla="*/ 65 w 162"/>
                <a:gd name="T55" fmla="*/ 60 h 61"/>
                <a:gd name="T56" fmla="*/ 9 w 162"/>
                <a:gd name="T57" fmla="*/ 4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2" h="61">
                  <a:moveTo>
                    <a:pt x="9" y="44"/>
                  </a:moveTo>
                  <a:lnTo>
                    <a:pt x="2" y="42"/>
                  </a:lnTo>
                  <a:lnTo>
                    <a:pt x="0" y="38"/>
                  </a:lnTo>
                  <a:lnTo>
                    <a:pt x="2" y="35"/>
                  </a:lnTo>
                  <a:lnTo>
                    <a:pt x="8" y="32"/>
                  </a:lnTo>
                  <a:lnTo>
                    <a:pt x="71" y="4"/>
                  </a:lnTo>
                  <a:lnTo>
                    <a:pt x="76" y="2"/>
                  </a:lnTo>
                  <a:lnTo>
                    <a:pt x="80" y="1"/>
                  </a:lnTo>
                  <a:lnTo>
                    <a:pt x="85" y="0"/>
                  </a:lnTo>
                  <a:lnTo>
                    <a:pt x="89" y="0"/>
                  </a:lnTo>
                  <a:lnTo>
                    <a:pt x="94" y="0"/>
                  </a:lnTo>
                  <a:lnTo>
                    <a:pt x="98" y="1"/>
                  </a:lnTo>
                  <a:lnTo>
                    <a:pt x="103" y="2"/>
                  </a:lnTo>
                  <a:lnTo>
                    <a:pt x="107" y="4"/>
                  </a:lnTo>
                  <a:lnTo>
                    <a:pt x="155" y="23"/>
                  </a:lnTo>
                  <a:lnTo>
                    <a:pt x="160" y="26"/>
                  </a:lnTo>
                  <a:lnTo>
                    <a:pt x="162" y="29"/>
                  </a:lnTo>
                  <a:lnTo>
                    <a:pt x="160" y="34"/>
                  </a:lnTo>
                  <a:lnTo>
                    <a:pt x="155" y="37"/>
                  </a:lnTo>
                  <a:lnTo>
                    <a:pt x="103" y="58"/>
                  </a:lnTo>
                  <a:lnTo>
                    <a:pt x="98" y="59"/>
                  </a:lnTo>
                  <a:lnTo>
                    <a:pt x="94" y="60"/>
                  </a:lnTo>
                  <a:lnTo>
                    <a:pt x="89" y="60"/>
                  </a:lnTo>
                  <a:lnTo>
                    <a:pt x="85" y="61"/>
                  </a:lnTo>
                  <a:lnTo>
                    <a:pt x="79" y="61"/>
                  </a:lnTo>
                  <a:lnTo>
                    <a:pt x="74" y="61"/>
                  </a:lnTo>
                  <a:lnTo>
                    <a:pt x="70" y="61"/>
                  </a:lnTo>
                  <a:lnTo>
                    <a:pt x="65" y="60"/>
                  </a:lnTo>
                  <a:lnTo>
                    <a:pt x="9" y="44"/>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71" name="Freeform 287">
              <a:extLst>
                <a:ext uri="{FF2B5EF4-FFF2-40B4-BE49-F238E27FC236}">
                  <a16:creationId xmlns:a16="http://schemas.microsoft.com/office/drawing/2014/main" id="{7DC04699-C406-E308-BDEA-998642022CE4}"/>
                </a:ext>
              </a:extLst>
            </p:cNvPr>
            <p:cNvSpPr>
              <a:spLocks/>
            </p:cNvSpPr>
            <p:nvPr/>
          </p:nvSpPr>
          <p:spPr bwMode="auto">
            <a:xfrm>
              <a:off x="1235" y="3575"/>
              <a:ext cx="24" cy="9"/>
            </a:xfrm>
            <a:custGeom>
              <a:avLst/>
              <a:gdLst>
                <a:gd name="T0" fmla="*/ 7 w 144"/>
                <a:gd name="T1" fmla="*/ 24 h 50"/>
                <a:gd name="T2" fmla="*/ 1 w 144"/>
                <a:gd name="T3" fmla="*/ 27 h 50"/>
                <a:gd name="T4" fmla="*/ 0 w 144"/>
                <a:gd name="T5" fmla="*/ 31 h 50"/>
                <a:gd name="T6" fmla="*/ 2 w 144"/>
                <a:gd name="T7" fmla="*/ 34 h 50"/>
                <a:gd name="T8" fmla="*/ 8 w 144"/>
                <a:gd name="T9" fmla="*/ 36 h 50"/>
                <a:gd name="T10" fmla="*/ 51 w 144"/>
                <a:gd name="T11" fmla="*/ 47 h 50"/>
                <a:gd name="T12" fmla="*/ 55 w 144"/>
                <a:gd name="T13" fmla="*/ 49 h 50"/>
                <a:gd name="T14" fmla="*/ 60 w 144"/>
                <a:gd name="T15" fmla="*/ 50 h 50"/>
                <a:gd name="T16" fmla="*/ 64 w 144"/>
                <a:gd name="T17" fmla="*/ 50 h 50"/>
                <a:gd name="T18" fmla="*/ 70 w 144"/>
                <a:gd name="T19" fmla="*/ 50 h 50"/>
                <a:gd name="T20" fmla="*/ 74 w 144"/>
                <a:gd name="T21" fmla="*/ 49 h 50"/>
                <a:gd name="T22" fmla="*/ 79 w 144"/>
                <a:gd name="T23" fmla="*/ 47 h 50"/>
                <a:gd name="T24" fmla="*/ 83 w 144"/>
                <a:gd name="T25" fmla="*/ 46 h 50"/>
                <a:gd name="T26" fmla="*/ 88 w 144"/>
                <a:gd name="T27" fmla="*/ 45 h 50"/>
                <a:gd name="T28" fmla="*/ 136 w 144"/>
                <a:gd name="T29" fmla="*/ 25 h 50"/>
                <a:gd name="T30" fmla="*/ 142 w 144"/>
                <a:gd name="T31" fmla="*/ 22 h 50"/>
                <a:gd name="T32" fmla="*/ 144 w 144"/>
                <a:gd name="T33" fmla="*/ 18 h 50"/>
                <a:gd name="T34" fmla="*/ 142 w 144"/>
                <a:gd name="T35" fmla="*/ 15 h 50"/>
                <a:gd name="T36" fmla="*/ 136 w 144"/>
                <a:gd name="T37" fmla="*/ 13 h 50"/>
                <a:gd name="T38" fmla="*/ 88 w 144"/>
                <a:gd name="T39" fmla="*/ 1 h 50"/>
                <a:gd name="T40" fmla="*/ 83 w 144"/>
                <a:gd name="T41" fmla="*/ 0 h 50"/>
                <a:gd name="T42" fmla="*/ 79 w 144"/>
                <a:gd name="T43" fmla="*/ 0 h 50"/>
                <a:gd name="T44" fmla="*/ 74 w 144"/>
                <a:gd name="T45" fmla="*/ 0 h 50"/>
                <a:gd name="T46" fmla="*/ 70 w 144"/>
                <a:gd name="T47" fmla="*/ 0 h 50"/>
                <a:gd name="T48" fmla="*/ 64 w 144"/>
                <a:gd name="T49" fmla="*/ 1 h 50"/>
                <a:gd name="T50" fmla="*/ 60 w 144"/>
                <a:gd name="T51" fmla="*/ 2 h 50"/>
                <a:gd name="T52" fmla="*/ 55 w 144"/>
                <a:gd name="T53" fmla="*/ 4 h 50"/>
                <a:gd name="T54" fmla="*/ 51 w 144"/>
                <a:gd name="T55" fmla="*/ 5 h 50"/>
                <a:gd name="T56" fmla="*/ 7 w 144"/>
                <a:gd name="T57"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4" h="50">
                  <a:moveTo>
                    <a:pt x="7" y="24"/>
                  </a:moveTo>
                  <a:lnTo>
                    <a:pt x="1" y="27"/>
                  </a:lnTo>
                  <a:lnTo>
                    <a:pt x="0" y="31"/>
                  </a:lnTo>
                  <a:lnTo>
                    <a:pt x="2" y="34"/>
                  </a:lnTo>
                  <a:lnTo>
                    <a:pt x="8" y="36"/>
                  </a:lnTo>
                  <a:lnTo>
                    <a:pt x="51" y="47"/>
                  </a:lnTo>
                  <a:lnTo>
                    <a:pt x="55" y="49"/>
                  </a:lnTo>
                  <a:lnTo>
                    <a:pt x="60" y="50"/>
                  </a:lnTo>
                  <a:lnTo>
                    <a:pt x="64" y="50"/>
                  </a:lnTo>
                  <a:lnTo>
                    <a:pt x="70" y="50"/>
                  </a:lnTo>
                  <a:lnTo>
                    <a:pt x="74" y="49"/>
                  </a:lnTo>
                  <a:lnTo>
                    <a:pt x="79" y="47"/>
                  </a:lnTo>
                  <a:lnTo>
                    <a:pt x="83" y="46"/>
                  </a:lnTo>
                  <a:lnTo>
                    <a:pt x="88" y="45"/>
                  </a:lnTo>
                  <a:lnTo>
                    <a:pt x="136" y="25"/>
                  </a:lnTo>
                  <a:lnTo>
                    <a:pt x="142" y="22"/>
                  </a:lnTo>
                  <a:lnTo>
                    <a:pt x="144" y="18"/>
                  </a:lnTo>
                  <a:lnTo>
                    <a:pt x="142" y="15"/>
                  </a:lnTo>
                  <a:lnTo>
                    <a:pt x="136" y="13"/>
                  </a:lnTo>
                  <a:lnTo>
                    <a:pt x="88" y="1"/>
                  </a:lnTo>
                  <a:lnTo>
                    <a:pt x="83" y="0"/>
                  </a:lnTo>
                  <a:lnTo>
                    <a:pt x="79" y="0"/>
                  </a:lnTo>
                  <a:lnTo>
                    <a:pt x="74" y="0"/>
                  </a:lnTo>
                  <a:lnTo>
                    <a:pt x="70" y="0"/>
                  </a:lnTo>
                  <a:lnTo>
                    <a:pt x="64" y="1"/>
                  </a:lnTo>
                  <a:lnTo>
                    <a:pt x="60" y="2"/>
                  </a:lnTo>
                  <a:lnTo>
                    <a:pt x="55" y="4"/>
                  </a:lnTo>
                  <a:lnTo>
                    <a:pt x="51" y="5"/>
                  </a:lnTo>
                  <a:lnTo>
                    <a:pt x="7" y="24"/>
                  </a:lnTo>
                  <a:close/>
                </a:path>
              </a:pathLst>
            </a:custGeom>
            <a:solidFill>
              <a:srgbClr val="F9F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72" name="Freeform 288">
              <a:extLst>
                <a:ext uri="{FF2B5EF4-FFF2-40B4-BE49-F238E27FC236}">
                  <a16:creationId xmlns:a16="http://schemas.microsoft.com/office/drawing/2014/main" id="{21FAE37D-7183-D47A-F37F-4177BF29E9E4}"/>
                </a:ext>
              </a:extLst>
            </p:cNvPr>
            <p:cNvSpPr>
              <a:spLocks/>
            </p:cNvSpPr>
            <p:nvPr/>
          </p:nvSpPr>
          <p:spPr bwMode="auto">
            <a:xfrm>
              <a:off x="1054" y="3290"/>
              <a:ext cx="224" cy="362"/>
            </a:xfrm>
            <a:custGeom>
              <a:avLst/>
              <a:gdLst>
                <a:gd name="T0" fmla="*/ 46 w 1346"/>
                <a:gd name="T1" fmla="*/ 283 h 2178"/>
                <a:gd name="T2" fmla="*/ 26 w 1346"/>
                <a:gd name="T3" fmla="*/ 301 h 2178"/>
                <a:gd name="T4" fmla="*/ 10 w 1346"/>
                <a:gd name="T5" fmla="*/ 324 h 2178"/>
                <a:gd name="T6" fmla="*/ 1 w 1346"/>
                <a:gd name="T7" fmla="*/ 351 h 2178"/>
                <a:gd name="T8" fmla="*/ 10 w 1346"/>
                <a:gd name="T9" fmla="*/ 2038 h 2178"/>
                <a:gd name="T10" fmla="*/ 16 w 1346"/>
                <a:gd name="T11" fmla="*/ 2064 h 2178"/>
                <a:gd name="T12" fmla="*/ 29 w 1346"/>
                <a:gd name="T13" fmla="*/ 2086 h 2178"/>
                <a:gd name="T14" fmla="*/ 50 w 1346"/>
                <a:gd name="T15" fmla="*/ 2103 h 2178"/>
                <a:gd name="T16" fmla="*/ 76 w 1346"/>
                <a:gd name="T17" fmla="*/ 2111 h 2178"/>
                <a:gd name="T18" fmla="*/ 598 w 1346"/>
                <a:gd name="T19" fmla="*/ 2178 h 2178"/>
                <a:gd name="T20" fmla="*/ 629 w 1346"/>
                <a:gd name="T21" fmla="*/ 2176 h 2178"/>
                <a:gd name="T22" fmla="*/ 659 w 1346"/>
                <a:gd name="T23" fmla="*/ 2171 h 2178"/>
                <a:gd name="T24" fmla="*/ 689 w 1346"/>
                <a:gd name="T25" fmla="*/ 2162 h 2178"/>
                <a:gd name="T26" fmla="*/ 708 w 1346"/>
                <a:gd name="T27" fmla="*/ 2153 h 2178"/>
                <a:gd name="T28" fmla="*/ 755 w 1346"/>
                <a:gd name="T29" fmla="*/ 2128 h 2178"/>
                <a:gd name="T30" fmla="*/ 836 w 1346"/>
                <a:gd name="T31" fmla="*/ 2085 h 2178"/>
                <a:gd name="T32" fmla="*/ 939 w 1346"/>
                <a:gd name="T33" fmla="*/ 2031 h 2178"/>
                <a:gd name="T34" fmla="*/ 1049 w 1346"/>
                <a:gd name="T35" fmla="*/ 1975 h 2178"/>
                <a:gd name="T36" fmla="*/ 1151 w 1346"/>
                <a:gd name="T37" fmla="*/ 1921 h 2178"/>
                <a:gd name="T38" fmla="*/ 1233 w 1346"/>
                <a:gd name="T39" fmla="*/ 1878 h 2178"/>
                <a:gd name="T40" fmla="*/ 1280 w 1346"/>
                <a:gd name="T41" fmla="*/ 1854 h 2178"/>
                <a:gd name="T42" fmla="*/ 1298 w 1346"/>
                <a:gd name="T43" fmla="*/ 1842 h 2178"/>
                <a:gd name="T44" fmla="*/ 1319 w 1346"/>
                <a:gd name="T45" fmla="*/ 1822 h 2178"/>
                <a:gd name="T46" fmla="*/ 1334 w 1346"/>
                <a:gd name="T47" fmla="*/ 1797 h 2178"/>
                <a:gd name="T48" fmla="*/ 1342 w 1346"/>
                <a:gd name="T49" fmla="*/ 1770 h 2178"/>
                <a:gd name="T50" fmla="*/ 1346 w 1346"/>
                <a:gd name="T51" fmla="*/ 147 h 2178"/>
                <a:gd name="T52" fmla="*/ 1340 w 1346"/>
                <a:gd name="T53" fmla="*/ 121 h 2178"/>
                <a:gd name="T54" fmla="*/ 1326 w 1346"/>
                <a:gd name="T55" fmla="*/ 98 h 2178"/>
                <a:gd name="T56" fmla="*/ 1306 w 1346"/>
                <a:gd name="T57" fmla="*/ 81 h 2178"/>
                <a:gd name="T58" fmla="*/ 1280 w 1346"/>
                <a:gd name="T59" fmla="*/ 72 h 2178"/>
                <a:gd name="T60" fmla="*/ 769 w 1346"/>
                <a:gd name="T61" fmla="*/ 2 h 2178"/>
                <a:gd name="T62" fmla="*/ 738 w 1346"/>
                <a:gd name="T63" fmla="*/ 2 h 2178"/>
                <a:gd name="T64" fmla="*/ 707 w 1346"/>
                <a:gd name="T65" fmla="*/ 6 h 2178"/>
                <a:gd name="T66" fmla="*/ 677 w 1346"/>
                <a:gd name="T67" fmla="*/ 13 h 2178"/>
                <a:gd name="T68" fmla="*/ 59 w 1346"/>
                <a:gd name="T69" fmla="*/ 276 h 2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46" h="2178">
                  <a:moveTo>
                    <a:pt x="59" y="276"/>
                  </a:moveTo>
                  <a:lnTo>
                    <a:pt x="46" y="283"/>
                  </a:lnTo>
                  <a:lnTo>
                    <a:pt x="36" y="291"/>
                  </a:lnTo>
                  <a:lnTo>
                    <a:pt x="26" y="301"/>
                  </a:lnTo>
                  <a:lnTo>
                    <a:pt x="17" y="312"/>
                  </a:lnTo>
                  <a:lnTo>
                    <a:pt x="10" y="324"/>
                  </a:lnTo>
                  <a:lnTo>
                    <a:pt x="5" y="338"/>
                  </a:lnTo>
                  <a:lnTo>
                    <a:pt x="1" y="351"/>
                  </a:lnTo>
                  <a:lnTo>
                    <a:pt x="0" y="365"/>
                  </a:lnTo>
                  <a:lnTo>
                    <a:pt x="10" y="2038"/>
                  </a:lnTo>
                  <a:lnTo>
                    <a:pt x="11" y="2052"/>
                  </a:lnTo>
                  <a:lnTo>
                    <a:pt x="16" y="2064"/>
                  </a:lnTo>
                  <a:lnTo>
                    <a:pt x="21" y="2076"/>
                  </a:lnTo>
                  <a:lnTo>
                    <a:pt x="29" y="2086"/>
                  </a:lnTo>
                  <a:lnTo>
                    <a:pt x="40" y="2095"/>
                  </a:lnTo>
                  <a:lnTo>
                    <a:pt x="50" y="2103"/>
                  </a:lnTo>
                  <a:lnTo>
                    <a:pt x="62" y="2108"/>
                  </a:lnTo>
                  <a:lnTo>
                    <a:pt x="76" y="2111"/>
                  </a:lnTo>
                  <a:lnTo>
                    <a:pt x="585" y="2176"/>
                  </a:lnTo>
                  <a:lnTo>
                    <a:pt x="598" y="2178"/>
                  </a:lnTo>
                  <a:lnTo>
                    <a:pt x="613" y="2178"/>
                  </a:lnTo>
                  <a:lnTo>
                    <a:pt x="629" y="2176"/>
                  </a:lnTo>
                  <a:lnTo>
                    <a:pt x="645" y="2174"/>
                  </a:lnTo>
                  <a:lnTo>
                    <a:pt x="659" y="2171"/>
                  </a:lnTo>
                  <a:lnTo>
                    <a:pt x="675" y="2166"/>
                  </a:lnTo>
                  <a:lnTo>
                    <a:pt x="689" y="2162"/>
                  </a:lnTo>
                  <a:lnTo>
                    <a:pt x="701" y="2156"/>
                  </a:lnTo>
                  <a:lnTo>
                    <a:pt x="708" y="2153"/>
                  </a:lnTo>
                  <a:lnTo>
                    <a:pt x="726" y="2143"/>
                  </a:lnTo>
                  <a:lnTo>
                    <a:pt x="755" y="2128"/>
                  </a:lnTo>
                  <a:lnTo>
                    <a:pt x="792" y="2108"/>
                  </a:lnTo>
                  <a:lnTo>
                    <a:pt x="836" y="2085"/>
                  </a:lnTo>
                  <a:lnTo>
                    <a:pt x="886" y="2059"/>
                  </a:lnTo>
                  <a:lnTo>
                    <a:pt x="939" y="2031"/>
                  </a:lnTo>
                  <a:lnTo>
                    <a:pt x="995" y="2003"/>
                  </a:lnTo>
                  <a:lnTo>
                    <a:pt x="1049" y="1975"/>
                  </a:lnTo>
                  <a:lnTo>
                    <a:pt x="1102" y="1947"/>
                  </a:lnTo>
                  <a:lnTo>
                    <a:pt x="1151" y="1921"/>
                  </a:lnTo>
                  <a:lnTo>
                    <a:pt x="1195" y="1897"/>
                  </a:lnTo>
                  <a:lnTo>
                    <a:pt x="1233" y="1878"/>
                  </a:lnTo>
                  <a:lnTo>
                    <a:pt x="1262" y="1864"/>
                  </a:lnTo>
                  <a:lnTo>
                    <a:pt x="1280" y="1854"/>
                  </a:lnTo>
                  <a:lnTo>
                    <a:pt x="1287" y="1850"/>
                  </a:lnTo>
                  <a:lnTo>
                    <a:pt x="1298" y="1842"/>
                  </a:lnTo>
                  <a:lnTo>
                    <a:pt x="1309" y="1833"/>
                  </a:lnTo>
                  <a:lnTo>
                    <a:pt x="1319" y="1822"/>
                  </a:lnTo>
                  <a:lnTo>
                    <a:pt x="1328" y="1810"/>
                  </a:lnTo>
                  <a:lnTo>
                    <a:pt x="1334" y="1797"/>
                  </a:lnTo>
                  <a:lnTo>
                    <a:pt x="1339" y="1784"/>
                  </a:lnTo>
                  <a:lnTo>
                    <a:pt x="1342" y="1770"/>
                  </a:lnTo>
                  <a:lnTo>
                    <a:pt x="1343" y="1757"/>
                  </a:lnTo>
                  <a:lnTo>
                    <a:pt x="1346" y="147"/>
                  </a:lnTo>
                  <a:lnTo>
                    <a:pt x="1344" y="133"/>
                  </a:lnTo>
                  <a:lnTo>
                    <a:pt x="1340" y="121"/>
                  </a:lnTo>
                  <a:lnTo>
                    <a:pt x="1334" y="108"/>
                  </a:lnTo>
                  <a:lnTo>
                    <a:pt x="1326" y="98"/>
                  </a:lnTo>
                  <a:lnTo>
                    <a:pt x="1316" y="89"/>
                  </a:lnTo>
                  <a:lnTo>
                    <a:pt x="1306" y="81"/>
                  </a:lnTo>
                  <a:lnTo>
                    <a:pt x="1294" y="76"/>
                  </a:lnTo>
                  <a:lnTo>
                    <a:pt x="1280" y="72"/>
                  </a:lnTo>
                  <a:lnTo>
                    <a:pt x="782" y="3"/>
                  </a:lnTo>
                  <a:lnTo>
                    <a:pt x="769" y="2"/>
                  </a:lnTo>
                  <a:lnTo>
                    <a:pt x="754" y="0"/>
                  </a:lnTo>
                  <a:lnTo>
                    <a:pt x="738" y="2"/>
                  </a:lnTo>
                  <a:lnTo>
                    <a:pt x="722" y="3"/>
                  </a:lnTo>
                  <a:lnTo>
                    <a:pt x="707" y="6"/>
                  </a:lnTo>
                  <a:lnTo>
                    <a:pt x="691" y="9"/>
                  </a:lnTo>
                  <a:lnTo>
                    <a:pt x="677" y="13"/>
                  </a:lnTo>
                  <a:lnTo>
                    <a:pt x="665" y="17"/>
                  </a:lnTo>
                  <a:lnTo>
                    <a:pt x="59" y="2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73" name="Freeform 289">
              <a:extLst>
                <a:ext uri="{FF2B5EF4-FFF2-40B4-BE49-F238E27FC236}">
                  <a16:creationId xmlns:a16="http://schemas.microsoft.com/office/drawing/2014/main" id="{D7B49D88-3990-BAE5-196D-69A984A484AD}"/>
                </a:ext>
              </a:extLst>
            </p:cNvPr>
            <p:cNvSpPr>
              <a:spLocks/>
            </p:cNvSpPr>
            <p:nvPr/>
          </p:nvSpPr>
          <p:spPr bwMode="auto">
            <a:xfrm>
              <a:off x="1055" y="3291"/>
              <a:ext cx="222" cy="360"/>
            </a:xfrm>
            <a:custGeom>
              <a:avLst/>
              <a:gdLst>
                <a:gd name="T0" fmla="*/ 55 w 1332"/>
                <a:gd name="T1" fmla="*/ 274 h 2163"/>
                <a:gd name="T2" fmla="*/ 44 w 1332"/>
                <a:gd name="T3" fmla="*/ 279 h 2163"/>
                <a:gd name="T4" fmla="*/ 34 w 1332"/>
                <a:gd name="T5" fmla="*/ 288 h 2163"/>
                <a:gd name="T6" fmla="*/ 25 w 1332"/>
                <a:gd name="T7" fmla="*/ 297 h 2163"/>
                <a:gd name="T8" fmla="*/ 16 w 1332"/>
                <a:gd name="T9" fmla="*/ 307 h 2163"/>
                <a:gd name="T10" fmla="*/ 9 w 1332"/>
                <a:gd name="T11" fmla="*/ 320 h 2163"/>
                <a:gd name="T12" fmla="*/ 4 w 1332"/>
                <a:gd name="T13" fmla="*/ 331 h 2163"/>
                <a:gd name="T14" fmla="*/ 1 w 1332"/>
                <a:gd name="T15" fmla="*/ 343 h 2163"/>
                <a:gd name="T16" fmla="*/ 0 w 1332"/>
                <a:gd name="T17" fmla="*/ 356 h 2163"/>
                <a:gd name="T18" fmla="*/ 10 w 1332"/>
                <a:gd name="T19" fmla="*/ 2030 h 2163"/>
                <a:gd name="T20" fmla="*/ 11 w 1332"/>
                <a:gd name="T21" fmla="*/ 2042 h 2163"/>
                <a:gd name="T22" fmla="*/ 14 w 1332"/>
                <a:gd name="T23" fmla="*/ 2054 h 2163"/>
                <a:gd name="T24" fmla="*/ 20 w 1332"/>
                <a:gd name="T25" fmla="*/ 2065 h 2163"/>
                <a:gd name="T26" fmla="*/ 28 w 1332"/>
                <a:gd name="T27" fmla="*/ 2074 h 2163"/>
                <a:gd name="T28" fmla="*/ 36 w 1332"/>
                <a:gd name="T29" fmla="*/ 2083 h 2163"/>
                <a:gd name="T30" fmla="*/ 46 w 1332"/>
                <a:gd name="T31" fmla="*/ 2090 h 2163"/>
                <a:gd name="T32" fmla="*/ 57 w 1332"/>
                <a:gd name="T33" fmla="*/ 2094 h 2163"/>
                <a:gd name="T34" fmla="*/ 69 w 1332"/>
                <a:gd name="T35" fmla="*/ 2096 h 2163"/>
                <a:gd name="T36" fmla="*/ 579 w 1332"/>
                <a:gd name="T37" fmla="*/ 2162 h 2163"/>
                <a:gd name="T38" fmla="*/ 592 w 1332"/>
                <a:gd name="T39" fmla="*/ 2163 h 2163"/>
                <a:gd name="T40" fmla="*/ 606 w 1332"/>
                <a:gd name="T41" fmla="*/ 2163 h 2163"/>
                <a:gd name="T42" fmla="*/ 621 w 1332"/>
                <a:gd name="T43" fmla="*/ 2162 h 2163"/>
                <a:gd name="T44" fmla="*/ 636 w 1332"/>
                <a:gd name="T45" fmla="*/ 2159 h 2163"/>
                <a:gd name="T46" fmla="*/ 651 w 1332"/>
                <a:gd name="T47" fmla="*/ 2156 h 2163"/>
                <a:gd name="T48" fmla="*/ 666 w 1332"/>
                <a:gd name="T49" fmla="*/ 2152 h 2163"/>
                <a:gd name="T50" fmla="*/ 679 w 1332"/>
                <a:gd name="T51" fmla="*/ 2147 h 2163"/>
                <a:gd name="T52" fmla="*/ 691 w 1332"/>
                <a:gd name="T53" fmla="*/ 2141 h 2163"/>
                <a:gd name="T54" fmla="*/ 1277 w 1332"/>
                <a:gd name="T55" fmla="*/ 1835 h 2163"/>
                <a:gd name="T56" fmla="*/ 1287 w 1332"/>
                <a:gd name="T57" fmla="*/ 1829 h 2163"/>
                <a:gd name="T58" fmla="*/ 1297 w 1332"/>
                <a:gd name="T59" fmla="*/ 1821 h 2163"/>
                <a:gd name="T60" fmla="*/ 1306 w 1332"/>
                <a:gd name="T61" fmla="*/ 1811 h 2163"/>
                <a:gd name="T62" fmla="*/ 1314 w 1332"/>
                <a:gd name="T63" fmla="*/ 1798 h 2163"/>
                <a:gd name="T64" fmla="*/ 1321 w 1332"/>
                <a:gd name="T65" fmla="*/ 1787 h 2163"/>
                <a:gd name="T66" fmla="*/ 1325 w 1332"/>
                <a:gd name="T67" fmla="*/ 1774 h 2163"/>
                <a:gd name="T68" fmla="*/ 1328 w 1332"/>
                <a:gd name="T69" fmla="*/ 1761 h 2163"/>
                <a:gd name="T70" fmla="*/ 1330 w 1332"/>
                <a:gd name="T71" fmla="*/ 1749 h 2163"/>
                <a:gd name="T72" fmla="*/ 1332 w 1332"/>
                <a:gd name="T73" fmla="*/ 139 h 2163"/>
                <a:gd name="T74" fmla="*/ 1331 w 1332"/>
                <a:gd name="T75" fmla="*/ 126 h 2163"/>
                <a:gd name="T76" fmla="*/ 1327 w 1332"/>
                <a:gd name="T77" fmla="*/ 115 h 2163"/>
                <a:gd name="T78" fmla="*/ 1322 w 1332"/>
                <a:gd name="T79" fmla="*/ 104 h 2163"/>
                <a:gd name="T80" fmla="*/ 1314 w 1332"/>
                <a:gd name="T81" fmla="*/ 95 h 2163"/>
                <a:gd name="T82" fmla="*/ 1306 w 1332"/>
                <a:gd name="T83" fmla="*/ 86 h 2163"/>
                <a:gd name="T84" fmla="*/ 1296 w 1332"/>
                <a:gd name="T85" fmla="*/ 79 h 2163"/>
                <a:gd name="T86" fmla="*/ 1284 w 1332"/>
                <a:gd name="T87" fmla="*/ 75 h 2163"/>
                <a:gd name="T88" fmla="*/ 1272 w 1332"/>
                <a:gd name="T89" fmla="*/ 71 h 2163"/>
                <a:gd name="T90" fmla="*/ 774 w 1332"/>
                <a:gd name="T91" fmla="*/ 1 h 2163"/>
                <a:gd name="T92" fmla="*/ 761 w 1332"/>
                <a:gd name="T93" fmla="*/ 0 h 2163"/>
                <a:gd name="T94" fmla="*/ 747 w 1332"/>
                <a:gd name="T95" fmla="*/ 0 h 2163"/>
                <a:gd name="T96" fmla="*/ 731 w 1332"/>
                <a:gd name="T97" fmla="*/ 0 h 2163"/>
                <a:gd name="T98" fmla="*/ 717 w 1332"/>
                <a:gd name="T99" fmla="*/ 3 h 2163"/>
                <a:gd name="T100" fmla="*/ 701 w 1332"/>
                <a:gd name="T101" fmla="*/ 5 h 2163"/>
                <a:gd name="T102" fmla="*/ 686 w 1332"/>
                <a:gd name="T103" fmla="*/ 8 h 2163"/>
                <a:gd name="T104" fmla="*/ 673 w 1332"/>
                <a:gd name="T105" fmla="*/ 12 h 2163"/>
                <a:gd name="T106" fmla="*/ 660 w 1332"/>
                <a:gd name="T107" fmla="*/ 16 h 2163"/>
                <a:gd name="T108" fmla="*/ 55 w 1332"/>
                <a:gd name="T109" fmla="*/ 274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32" h="2163">
                  <a:moveTo>
                    <a:pt x="55" y="274"/>
                  </a:moveTo>
                  <a:lnTo>
                    <a:pt x="44" y="279"/>
                  </a:lnTo>
                  <a:lnTo>
                    <a:pt x="34" y="288"/>
                  </a:lnTo>
                  <a:lnTo>
                    <a:pt x="25" y="297"/>
                  </a:lnTo>
                  <a:lnTo>
                    <a:pt x="16" y="307"/>
                  </a:lnTo>
                  <a:lnTo>
                    <a:pt x="9" y="320"/>
                  </a:lnTo>
                  <a:lnTo>
                    <a:pt x="4" y="331"/>
                  </a:lnTo>
                  <a:lnTo>
                    <a:pt x="1" y="343"/>
                  </a:lnTo>
                  <a:lnTo>
                    <a:pt x="0" y="356"/>
                  </a:lnTo>
                  <a:lnTo>
                    <a:pt x="10" y="2030"/>
                  </a:lnTo>
                  <a:lnTo>
                    <a:pt x="11" y="2042"/>
                  </a:lnTo>
                  <a:lnTo>
                    <a:pt x="14" y="2054"/>
                  </a:lnTo>
                  <a:lnTo>
                    <a:pt x="20" y="2065"/>
                  </a:lnTo>
                  <a:lnTo>
                    <a:pt x="28" y="2074"/>
                  </a:lnTo>
                  <a:lnTo>
                    <a:pt x="36" y="2083"/>
                  </a:lnTo>
                  <a:lnTo>
                    <a:pt x="46" y="2090"/>
                  </a:lnTo>
                  <a:lnTo>
                    <a:pt x="57" y="2094"/>
                  </a:lnTo>
                  <a:lnTo>
                    <a:pt x="69" y="2096"/>
                  </a:lnTo>
                  <a:lnTo>
                    <a:pt x="579" y="2162"/>
                  </a:lnTo>
                  <a:lnTo>
                    <a:pt x="592" y="2163"/>
                  </a:lnTo>
                  <a:lnTo>
                    <a:pt x="606" y="2163"/>
                  </a:lnTo>
                  <a:lnTo>
                    <a:pt x="621" y="2162"/>
                  </a:lnTo>
                  <a:lnTo>
                    <a:pt x="636" y="2159"/>
                  </a:lnTo>
                  <a:lnTo>
                    <a:pt x="651" y="2156"/>
                  </a:lnTo>
                  <a:lnTo>
                    <a:pt x="666" y="2152"/>
                  </a:lnTo>
                  <a:lnTo>
                    <a:pt x="679" y="2147"/>
                  </a:lnTo>
                  <a:lnTo>
                    <a:pt x="691" y="2141"/>
                  </a:lnTo>
                  <a:lnTo>
                    <a:pt x="1277" y="1835"/>
                  </a:lnTo>
                  <a:lnTo>
                    <a:pt x="1287" y="1829"/>
                  </a:lnTo>
                  <a:lnTo>
                    <a:pt x="1297" y="1821"/>
                  </a:lnTo>
                  <a:lnTo>
                    <a:pt x="1306" y="1811"/>
                  </a:lnTo>
                  <a:lnTo>
                    <a:pt x="1314" y="1798"/>
                  </a:lnTo>
                  <a:lnTo>
                    <a:pt x="1321" y="1787"/>
                  </a:lnTo>
                  <a:lnTo>
                    <a:pt x="1325" y="1774"/>
                  </a:lnTo>
                  <a:lnTo>
                    <a:pt x="1328" y="1761"/>
                  </a:lnTo>
                  <a:lnTo>
                    <a:pt x="1330" y="1749"/>
                  </a:lnTo>
                  <a:lnTo>
                    <a:pt x="1332" y="139"/>
                  </a:lnTo>
                  <a:lnTo>
                    <a:pt x="1331" y="126"/>
                  </a:lnTo>
                  <a:lnTo>
                    <a:pt x="1327" y="115"/>
                  </a:lnTo>
                  <a:lnTo>
                    <a:pt x="1322" y="104"/>
                  </a:lnTo>
                  <a:lnTo>
                    <a:pt x="1314" y="95"/>
                  </a:lnTo>
                  <a:lnTo>
                    <a:pt x="1306" y="86"/>
                  </a:lnTo>
                  <a:lnTo>
                    <a:pt x="1296" y="79"/>
                  </a:lnTo>
                  <a:lnTo>
                    <a:pt x="1284" y="75"/>
                  </a:lnTo>
                  <a:lnTo>
                    <a:pt x="1272" y="71"/>
                  </a:lnTo>
                  <a:lnTo>
                    <a:pt x="774" y="1"/>
                  </a:lnTo>
                  <a:lnTo>
                    <a:pt x="761" y="0"/>
                  </a:lnTo>
                  <a:lnTo>
                    <a:pt x="747" y="0"/>
                  </a:lnTo>
                  <a:lnTo>
                    <a:pt x="731" y="0"/>
                  </a:lnTo>
                  <a:lnTo>
                    <a:pt x="717" y="3"/>
                  </a:lnTo>
                  <a:lnTo>
                    <a:pt x="701" y="5"/>
                  </a:lnTo>
                  <a:lnTo>
                    <a:pt x="686" y="8"/>
                  </a:lnTo>
                  <a:lnTo>
                    <a:pt x="673" y="12"/>
                  </a:lnTo>
                  <a:lnTo>
                    <a:pt x="660" y="16"/>
                  </a:lnTo>
                  <a:lnTo>
                    <a:pt x="55" y="27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74" name="Freeform 290">
              <a:extLst>
                <a:ext uri="{FF2B5EF4-FFF2-40B4-BE49-F238E27FC236}">
                  <a16:creationId xmlns:a16="http://schemas.microsoft.com/office/drawing/2014/main" id="{6C2ABF36-21A4-EC98-3656-028286C3718C}"/>
                </a:ext>
              </a:extLst>
            </p:cNvPr>
            <p:cNvSpPr>
              <a:spLocks/>
            </p:cNvSpPr>
            <p:nvPr/>
          </p:nvSpPr>
          <p:spPr bwMode="auto">
            <a:xfrm>
              <a:off x="1163" y="3311"/>
              <a:ext cx="111" cy="334"/>
            </a:xfrm>
            <a:custGeom>
              <a:avLst/>
              <a:gdLst>
                <a:gd name="T0" fmla="*/ 661 w 662"/>
                <a:gd name="T1" fmla="*/ 1629 h 2007"/>
                <a:gd name="T2" fmla="*/ 660 w 662"/>
                <a:gd name="T3" fmla="*/ 1639 h 2007"/>
                <a:gd name="T4" fmla="*/ 658 w 662"/>
                <a:gd name="T5" fmla="*/ 1648 h 2007"/>
                <a:gd name="T6" fmla="*/ 653 w 662"/>
                <a:gd name="T7" fmla="*/ 1658 h 2007"/>
                <a:gd name="T8" fmla="*/ 649 w 662"/>
                <a:gd name="T9" fmla="*/ 1668 h 2007"/>
                <a:gd name="T10" fmla="*/ 642 w 662"/>
                <a:gd name="T11" fmla="*/ 1677 h 2007"/>
                <a:gd name="T12" fmla="*/ 635 w 662"/>
                <a:gd name="T13" fmla="*/ 1685 h 2007"/>
                <a:gd name="T14" fmla="*/ 627 w 662"/>
                <a:gd name="T15" fmla="*/ 1692 h 2007"/>
                <a:gd name="T16" fmla="*/ 619 w 662"/>
                <a:gd name="T17" fmla="*/ 1697 h 2007"/>
                <a:gd name="T18" fmla="*/ 34 w 662"/>
                <a:gd name="T19" fmla="*/ 2003 h 2007"/>
                <a:gd name="T20" fmla="*/ 28 w 662"/>
                <a:gd name="T21" fmla="*/ 2006 h 2007"/>
                <a:gd name="T22" fmla="*/ 23 w 662"/>
                <a:gd name="T23" fmla="*/ 2007 h 2007"/>
                <a:gd name="T24" fmla="*/ 20 w 662"/>
                <a:gd name="T25" fmla="*/ 2007 h 2007"/>
                <a:gd name="T26" fmla="*/ 17 w 662"/>
                <a:gd name="T27" fmla="*/ 2006 h 2007"/>
                <a:gd name="T28" fmla="*/ 14 w 662"/>
                <a:gd name="T29" fmla="*/ 2003 h 2007"/>
                <a:gd name="T30" fmla="*/ 12 w 662"/>
                <a:gd name="T31" fmla="*/ 2000 h 2007"/>
                <a:gd name="T32" fmla="*/ 11 w 662"/>
                <a:gd name="T33" fmla="*/ 1996 h 2007"/>
                <a:gd name="T34" fmla="*/ 11 w 662"/>
                <a:gd name="T35" fmla="*/ 1990 h 2007"/>
                <a:gd name="T36" fmla="*/ 0 w 662"/>
                <a:gd name="T37" fmla="*/ 324 h 2007"/>
                <a:gd name="T38" fmla="*/ 0 w 662"/>
                <a:gd name="T39" fmla="*/ 315 h 2007"/>
                <a:gd name="T40" fmla="*/ 3 w 662"/>
                <a:gd name="T41" fmla="*/ 304 h 2007"/>
                <a:gd name="T42" fmla="*/ 7 w 662"/>
                <a:gd name="T43" fmla="*/ 295 h 2007"/>
                <a:gd name="T44" fmla="*/ 12 w 662"/>
                <a:gd name="T45" fmla="*/ 286 h 2007"/>
                <a:gd name="T46" fmla="*/ 18 w 662"/>
                <a:gd name="T47" fmla="*/ 277 h 2007"/>
                <a:gd name="T48" fmla="*/ 25 w 662"/>
                <a:gd name="T49" fmla="*/ 271 h 2007"/>
                <a:gd name="T50" fmla="*/ 32 w 662"/>
                <a:gd name="T51" fmla="*/ 264 h 2007"/>
                <a:gd name="T52" fmla="*/ 40 w 662"/>
                <a:gd name="T53" fmla="*/ 259 h 2007"/>
                <a:gd name="T54" fmla="*/ 47 w 662"/>
                <a:gd name="T55" fmla="*/ 256 h 2007"/>
                <a:gd name="T56" fmla="*/ 66 w 662"/>
                <a:gd name="T57" fmla="*/ 248 h 2007"/>
                <a:gd name="T58" fmla="*/ 96 w 662"/>
                <a:gd name="T59" fmla="*/ 236 h 2007"/>
                <a:gd name="T60" fmla="*/ 134 w 662"/>
                <a:gd name="T61" fmla="*/ 219 h 2007"/>
                <a:gd name="T62" fmla="*/ 179 w 662"/>
                <a:gd name="T63" fmla="*/ 200 h 2007"/>
                <a:gd name="T64" fmla="*/ 229 w 662"/>
                <a:gd name="T65" fmla="*/ 178 h 2007"/>
                <a:gd name="T66" fmla="*/ 283 w 662"/>
                <a:gd name="T67" fmla="*/ 155 h 2007"/>
                <a:gd name="T68" fmla="*/ 340 w 662"/>
                <a:gd name="T69" fmla="*/ 131 h 2007"/>
                <a:gd name="T70" fmla="*/ 395 w 662"/>
                <a:gd name="T71" fmla="*/ 108 h 2007"/>
                <a:gd name="T72" fmla="*/ 449 w 662"/>
                <a:gd name="T73" fmla="*/ 84 h 2007"/>
                <a:gd name="T74" fmla="*/ 499 w 662"/>
                <a:gd name="T75" fmla="*/ 63 h 2007"/>
                <a:gd name="T76" fmla="*/ 544 w 662"/>
                <a:gd name="T77" fmla="*/ 43 h 2007"/>
                <a:gd name="T78" fmla="*/ 582 w 662"/>
                <a:gd name="T79" fmla="*/ 27 h 2007"/>
                <a:gd name="T80" fmla="*/ 612 w 662"/>
                <a:gd name="T81" fmla="*/ 14 h 2007"/>
                <a:gd name="T82" fmla="*/ 631 w 662"/>
                <a:gd name="T83" fmla="*/ 6 h 2007"/>
                <a:gd name="T84" fmla="*/ 638 w 662"/>
                <a:gd name="T85" fmla="*/ 3 h 2007"/>
                <a:gd name="T86" fmla="*/ 643 w 662"/>
                <a:gd name="T87" fmla="*/ 1 h 2007"/>
                <a:gd name="T88" fmla="*/ 649 w 662"/>
                <a:gd name="T89" fmla="*/ 0 h 2007"/>
                <a:gd name="T90" fmla="*/ 652 w 662"/>
                <a:gd name="T91" fmla="*/ 0 h 2007"/>
                <a:gd name="T92" fmla="*/ 656 w 662"/>
                <a:gd name="T93" fmla="*/ 2 h 2007"/>
                <a:gd name="T94" fmla="*/ 659 w 662"/>
                <a:gd name="T95" fmla="*/ 4 h 2007"/>
                <a:gd name="T96" fmla="*/ 661 w 662"/>
                <a:gd name="T97" fmla="*/ 9 h 2007"/>
                <a:gd name="T98" fmla="*/ 662 w 662"/>
                <a:gd name="T99" fmla="*/ 13 h 2007"/>
                <a:gd name="T100" fmla="*/ 662 w 662"/>
                <a:gd name="T101" fmla="*/ 19 h 2007"/>
                <a:gd name="T102" fmla="*/ 661 w 662"/>
                <a:gd name="T103" fmla="*/ 1629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62" h="2007">
                  <a:moveTo>
                    <a:pt x="661" y="1629"/>
                  </a:moveTo>
                  <a:lnTo>
                    <a:pt x="660" y="1639"/>
                  </a:lnTo>
                  <a:lnTo>
                    <a:pt x="658" y="1648"/>
                  </a:lnTo>
                  <a:lnTo>
                    <a:pt x="653" y="1658"/>
                  </a:lnTo>
                  <a:lnTo>
                    <a:pt x="649" y="1668"/>
                  </a:lnTo>
                  <a:lnTo>
                    <a:pt x="642" y="1677"/>
                  </a:lnTo>
                  <a:lnTo>
                    <a:pt x="635" y="1685"/>
                  </a:lnTo>
                  <a:lnTo>
                    <a:pt x="627" y="1692"/>
                  </a:lnTo>
                  <a:lnTo>
                    <a:pt x="619" y="1697"/>
                  </a:lnTo>
                  <a:lnTo>
                    <a:pt x="34" y="2003"/>
                  </a:lnTo>
                  <a:lnTo>
                    <a:pt x="28" y="2006"/>
                  </a:lnTo>
                  <a:lnTo>
                    <a:pt x="23" y="2007"/>
                  </a:lnTo>
                  <a:lnTo>
                    <a:pt x="20" y="2007"/>
                  </a:lnTo>
                  <a:lnTo>
                    <a:pt x="17" y="2006"/>
                  </a:lnTo>
                  <a:lnTo>
                    <a:pt x="14" y="2003"/>
                  </a:lnTo>
                  <a:lnTo>
                    <a:pt x="12" y="2000"/>
                  </a:lnTo>
                  <a:lnTo>
                    <a:pt x="11" y="1996"/>
                  </a:lnTo>
                  <a:lnTo>
                    <a:pt x="11" y="1990"/>
                  </a:lnTo>
                  <a:lnTo>
                    <a:pt x="0" y="324"/>
                  </a:lnTo>
                  <a:lnTo>
                    <a:pt x="0" y="315"/>
                  </a:lnTo>
                  <a:lnTo>
                    <a:pt x="3" y="304"/>
                  </a:lnTo>
                  <a:lnTo>
                    <a:pt x="7" y="295"/>
                  </a:lnTo>
                  <a:lnTo>
                    <a:pt x="12" y="286"/>
                  </a:lnTo>
                  <a:lnTo>
                    <a:pt x="18" y="277"/>
                  </a:lnTo>
                  <a:lnTo>
                    <a:pt x="25" y="271"/>
                  </a:lnTo>
                  <a:lnTo>
                    <a:pt x="32" y="264"/>
                  </a:lnTo>
                  <a:lnTo>
                    <a:pt x="40" y="259"/>
                  </a:lnTo>
                  <a:lnTo>
                    <a:pt x="47" y="256"/>
                  </a:lnTo>
                  <a:lnTo>
                    <a:pt x="66" y="248"/>
                  </a:lnTo>
                  <a:lnTo>
                    <a:pt x="96" y="236"/>
                  </a:lnTo>
                  <a:lnTo>
                    <a:pt x="134" y="219"/>
                  </a:lnTo>
                  <a:lnTo>
                    <a:pt x="179" y="200"/>
                  </a:lnTo>
                  <a:lnTo>
                    <a:pt x="229" y="178"/>
                  </a:lnTo>
                  <a:lnTo>
                    <a:pt x="283" y="155"/>
                  </a:lnTo>
                  <a:lnTo>
                    <a:pt x="340" y="131"/>
                  </a:lnTo>
                  <a:lnTo>
                    <a:pt x="395" y="108"/>
                  </a:lnTo>
                  <a:lnTo>
                    <a:pt x="449" y="84"/>
                  </a:lnTo>
                  <a:lnTo>
                    <a:pt x="499" y="63"/>
                  </a:lnTo>
                  <a:lnTo>
                    <a:pt x="544" y="43"/>
                  </a:lnTo>
                  <a:lnTo>
                    <a:pt x="582" y="27"/>
                  </a:lnTo>
                  <a:lnTo>
                    <a:pt x="612" y="14"/>
                  </a:lnTo>
                  <a:lnTo>
                    <a:pt x="631" y="6"/>
                  </a:lnTo>
                  <a:lnTo>
                    <a:pt x="638" y="3"/>
                  </a:lnTo>
                  <a:lnTo>
                    <a:pt x="643" y="1"/>
                  </a:lnTo>
                  <a:lnTo>
                    <a:pt x="649" y="0"/>
                  </a:lnTo>
                  <a:lnTo>
                    <a:pt x="652" y="0"/>
                  </a:lnTo>
                  <a:lnTo>
                    <a:pt x="656" y="2"/>
                  </a:lnTo>
                  <a:lnTo>
                    <a:pt x="659" y="4"/>
                  </a:lnTo>
                  <a:lnTo>
                    <a:pt x="661" y="9"/>
                  </a:lnTo>
                  <a:lnTo>
                    <a:pt x="662" y="13"/>
                  </a:lnTo>
                  <a:lnTo>
                    <a:pt x="662" y="19"/>
                  </a:lnTo>
                  <a:lnTo>
                    <a:pt x="661" y="1629"/>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75" name="Freeform 291">
              <a:extLst>
                <a:ext uri="{FF2B5EF4-FFF2-40B4-BE49-F238E27FC236}">
                  <a16:creationId xmlns:a16="http://schemas.microsoft.com/office/drawing/2014/main" id="{B0370098-485F-EF34-61FC-E5922CA9CFE9}"/>
                </a:ext>
              </a:extLst>
            </p:cNvPr>
            <p:cNvSpPr>
              <a:spLocks/>
            </p:cNvSpPr>
            <p:nvPr/>
          </p:nvSpPr>
          <p:spPr bwMode="auto">
            <a:xfrm>
              <a:off x="1068" y="3294"/>
              <a:ext cx="196" cy="56"/>
            </a:xfrm>
            <a:custGeom>
              <a:avLst/>
              <a:gdLst>
                <a:gd name="T0" fmla="*/ 584 w 1178"/>
                <a:gd name="T1" fmla="*/ 16 h 336"/>
                <a:gd name="T2" fmla="*/ 539 w 1178"/>
                <a:gd name="T3" fmla="*/ 37 h 336"/>
                <a:gd name="T4" fmla="*/ 459 w 1178"/>
                <a:gd name="T5" fmla="*/ 70 h 336"/>
                <a:gd name="T6" fmla="*/ 360 w 1178"/>
                <a:gd name="T7" fmla="*/ 113 h 336"/>
                <a:gd name="T8" fmla="*/ 251 w 1178"/>
                <a:gd name="T9" fmla="*/ 159 h 336"/>
                <a:gd name="T10" fmla="*/ 149 w 1178"/>
                <a:gd name="T11" fmla="*/ 203 h 336"/>
                <a:gd name="T12" fmla="*/ 64 w 1178"/>
                <a:gd name="T13" fmla="*/ 239 h 336"/>
                <a:gd name="T14" fmla="*/ 11 w 1178"/>
                <a:gd name="T15" fmla="*/ 262 h 336"/>
                <a:gd name="T16" fmla="*/ 10 w 1178"/>
                <a:gd name="T17" fmla="*/ 267 h 336"/>
                <a:gd name="T18" fmla="*/ 56 w 1178"/>
                <a:gd name="T19" fmla="*/ 274 h 336"/>
                <a:gd name="T20" fmla="*/ 127 w 1178"/>
                <a:gd name="T21" fmla="*/ 284 h 336"/>
                <a:gd name="T22" fmla="*/ 213 w 1178"/>
                <a:gd name="T23" fmla="*/ 295 h 336"/>
                <a:gd name="T24" fmla="*/ 302 w 1178"/>
                <a:gd name="T25" fmla="*/ 308 h 336"/>
                <a:gd name="T26" fmla="*/ 384 w 1178"/>
                <a:gd name="T27" fmla="*/ 320 h 336"/>
                <a:gd name="T28" fmla="*/ 450 w 1178"/>
                <a:gd name="T29" fmla="*/ 329 h 336"/>
                <a:gd name="T30" fmla="*/ 487 w 1178"/>
                <a:gd name="T31" fmla="*/ 334 h 336"/>
                <a:gd name="T32" fmla="*/ 504 w 1178"/>
                <a:gd name="T33" fmla="*/ 336 h 336"/>
                <a:gd name="T34" fmla="*/ 530 w 1178"/>
                <a:gd name="T35" fmla="*/ 335 h 336"/>
                <a:gd name="T36" fmla="*/ 558 w 1178"/>
                <a:gd name="T37" fmla="*/ 331 h 336"/>
                <a:gd name="T38" fmla="*/ 584 w 1178"/>
                <a:gd name="T39" fmla="*/ 326 h 336"/>
                <a:gd name="T40" fmla="*/ 601 w 1178"/>
                <a:gd name="T41" fmla="*/ 319 h 336"/>
                <a:gd name="T42" fmla="*/ 642 w 1178"/>
                <a:gd name="T43" fmla="*/ 301 h 336"/>
                <a:gd name="T44" fmla="*/ 713 w 1178"/>
                <a:gd name="T45" fmla="*/ 271 h 336"/>
                <a:gd name="T46" fmla="*/ 804 w 1178"/>
                <a:gd name="T47" fmla="*/ 231 h 336"/>
                <a:gd name="T48" fmla="*/ 905 w 1178"/>
                <a:gd name="T49" fmla="*/ 187 h 336"/>
                <a:gd name="T50" fmla="*/ 1004 w 1178"/>
                <a:gd name="T51" fmla="*/ 145 h 336"/>
                <a:gd name="T52" fmla="*/ 1091 w 1178"/>
                <a:gd name="T53" fmla="*/ 106 h 336"/>
                <a:gd name="T54" fmla="*/ 1157 w 1178"/>
                <a:gd name="T55" fmla="*/ 78 h 336"/>
                <a:gd name="T56" fmla="*/ 694 w 1178"/>
                <a:gd name="T57" fmla="*/ 1 h 336"/>
                <a:gd name="T58" fmla="*/ 670 w 1178"/>
                <a:gd name="T59" fmla="*/ 0 h 336"/>
                <a:gd name="T60" fmla="*/ 642 w 1178"/>
                <a:gd name="T61" fmla="*/ 2 h 336"/>
                <a:gd name="T62" fmla="*/ 615 w 1178"/>
                <a:gd name="T63" fmla="*/ 6 h 336"/>
                <a:gd name="T64" fmla="*/ 591 w 1178"/>
                <a:gd name="T65" fmla="*/ 14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78" h="336">
                  <a:moveTo>
                    <a:pt x="591" y="14"/>
                  </a:moveTo>
                  <a:lnTo>
                    <a:pt x="584" y="16"/>
                  </a:lnTo>
                  <a:lnTo>
                    <a:pt x="566" y="24"/>
                  </a:lnTo>
                  <a:lnTo>
                    <a:pt x="539" y="37"/>
                  </a:lnTo>
                  <a:lnTo>
                    <a:pt x="503" y="52"/>
                  </a:lnTo>
                  <a:lnTo>
                    <a:pt x="459" y="70"/>
                  </a:lnTo>
                  <a:lnTo>
                    <a:pt x="412" y="91"/>
                  </a:lnTo>
                  <a:lnTo>
                    <a:pt x="360" y="113"/>
                  </a:lnTo>
                  <a:lnTo>
                    <a:pt x="305" y="136"/>
                  </a:lnTo>
                  <a:lnTo>
                    <a:pt x="251" y="159"/>
                  </a:lnTo>
                  <a:lnTo>
                    <a:pt x="198" y="182"/>
                  </a:lnTo>
                  <a:lnTo>
                    <a:pt x="149" y="203"/>
                  </a:lnTo>
                  <a:lnTo>
                    <a:pt x="103" y="222"/>
                  </a:lnTo>
                  <a:lnTo>
                    <a:pt x="64" y="239"/>
                  </a:lnTo>
                  <a:lnTo>
                    <a:pt x="32" y="253"/>
                  </a:lnTo>
                  <a:lnTo>
                    <a:pt x="11" y="262"/>
                  </a:lnTo>
                  <a:lnTo>
                    <a:pt x="0" y="266"/>
                  </a:lnTo>
                  <a:lnTo>
                    <a:pt x="10" y="267"/>
                  </a:lnTo>
                  <a:lnTo>
                    <a:pt x="29" y="271"/>
                  </a:lnTo>
                  <a:lnTo>
                    <a:pt x="56" y="274"/>
                  </a:lnTo>
                  <a:lnTo>
                    <a:pt x="89" y="279"/>
                  </a:lnTo>
                  <a:lnTo>
                    <a:pt x="127" y="284"/>
                  </a:lnTo>
                  <a:lnTo>
                    <a:pt x="169" y="290"/>
                  </a:lnTo>
                  <a:lnTo>
                    <a:pt x="213" y="295"/>
                  </a:lnTo>
                  <a:lnTo>
                    <a:pt x="257" y="302"/>
                  </a:lnTo>
                  <a:lnTo>
                    <a:pt x="302" y="308"/>
                  </a:lnTo>
                  <a:lnTo>
                    <a:pt x="345" y="315"/>
                  </a:lnTo>
                  <a:lnTo>
                    <a:pt x="384" y="320"/>
                  </a:lnTo>
                  <a:lnTo>
                    <a:pt x="419" y="325"/>
                  </a:lnTo>
                  <a:lnTo>
                    <a:pt x="450" y="329"/>
                  </a:lnTo>
                  <a:lnTo>
                    <a:pt x="473" y="333"/>
                  </a:lnTo>
                  <a:lnTo>
                    <a:pt x="487" y="334"/>
                  </a:lnTo>
                  <a:lnTo>
                    <a:pt x="493" y="335"/>
                  </a:lnTo>
                  <a:lnTo>
                    <a:pt x="504" y="336"/>
                  </a:lnTo>
                  <a:lnTo>
                    <a:pt x="517" y="336"/>
                  </a:lnTo>
                  <a:lnTo>
                    <a:pt x="530" y="335"/>
                  </a:lnTo>
                  <a:lnTo>
                    <a:pt x="545" y="334"/>
                  </a:lnTo>
                  <a:lnTo>
                    <a:pt x="558" y="331"/>
                  </a:lnTo>
                  <a:lnTo>
                    <a:pt x="572" y="329"/>
                  </a:lnTo>
                  <a:lnTo>
                    <a:pt x="584" y="326"/>
                  </a:lnTo>
                  <a:lnTo>
                    <a:pt x="596" y="321"/>
                  </a:lnTo>
                  <a:lnTo>
                    <a:pt x="601" y="319"/>
                  </a:lnTo>
                  <a:lnTo>
                    <a:pt x="617" y="312"/>
                  </a:lnTo>
                  <a:lnTo>
                    <a:pt x="642" y="301"/>
                  </a:lnTo>
                  <a:lnTo>
                    <a:pt x="675" y="288"/>
                  </a:lnTo>
                  <a:lnTo>
                    <a:pt x="713" y="271"/>
                  </a:lnTo>
                  <a:lnTo>
                    <a:pt x="757" y="252"/>
                  </a:lnTo>
                  <a:lnTo>
                    <a:pt x="804" y="231"/>
                  </a:lnTo>
                  <a:lnTo>
                    <a:pt x="854" y="209"/>
                  </a:lnTo>
                  <a:lnTo>
                    <a:pt x="905" y="187"/>
                  </a:lnTo>
                  <a:lnTo>
                    <a:pt x="955" y="165"/>
                  </a:lnTo>
                  <a:lnTo>
                    <a:pt x="1004" y="145"/>
                  </a:lnTo>
                  <a:lnTo>
                    <a:pt x="1049" y="124"/>
                  </a:lnTo>
                  <a:lnTo>
                    <a:pt x="1091" y="106"/>
                  </a:lnTo>
                  <a:lnTo>
                    <a:pt x="1127" y="91"/>
                  </a:lnTo>
                  <a:lnTo>
                    <a:pt x="1157" y="78"/>
                  </a:lnTo>
                  <a:lnTo>
                    <a:pt x="1178" y="69"/>
                  </a:lnTo>
                  <a:lnTo>
                    <a:pt x="694" y="1"/>
                  </a:lnTo>
                  <a:lnTo>
                    <a:pt x="682" y="0"/>
                  </a:lnTo>
                  <a:lnTo>
                    <a:pt x="670" y="0"/>
                  </a:lnTo>
                  <a:lnTo>
                    <a:pt x="657" y="0"/>
                  </a:lnTo>
                  <a:lnTo>
                    <a:pt x="642" y="2"/>
                  </a:lnTo>
                  <a:lnTo>
                    <a:pt x="628" y="4"/>
                  </a:lnTo>
                  <a:lnTo>
                    <a:pt x="615" y="6"/>
                  </a:lnTo>
                  <a:lnTo>
                    <a:pt x="602" y="10"/>
                  </a:lnTo>
                  <a:lnTo>
                    <a:pt x="591" y="14"/>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76" name="Freeform 292">
              <a:extLst>
                <a:ext uri="{FF2B5EF4-FFF2-40B4-BE49-F238E27FC236}">
                  <a16:creationId xmlns:a16="http://schemas.microsoft.com/office/drawing/2014/main" id="{C94D674C-24F7-EC42-E696-65B24DBCD8A9}"/>
                </a:ext>
              </a:extLst>
            </p:cNvPr>
            <p:cNvSpPr>
              <a:spLocks/>
            </p:cNvSpPr>
            <p:nvPr/>
          </p:nvSpPr>
          <p:spPr bwMode="auto">
            <a:xfrm>
              <a:off x="1059" y="3345"/>
              <a:ext cx="99" cy="303"/>
            </a:xfrm>
            <a:custGeom>
              <a:avLst/>
              <a:gdLst>
                <a:gd name="T0" fmla="*/ 0 w 596"/>
                <a:gd name="T1" fmla="*/ 29 h 1814"/>
                <a:gd name="T2" fmla="*/ 1 w 596"/>
                <a:gd name="T3" fmla="*/ 22 h 1814"/>
                <a:gd name="T4" fmla="*/ 2 w 596"/>
                <a:gd name="T5" fmla="*/ 16 h 1814"/>
                <a:gd name="T6" fmla="*/ 6 w 596"/>
                <a:gd name="T7" fmla="*/ 11 h 1814"/>
                <a:gd name="T8" fmla="*/ 10 w 596"/>
                <a:gd name="T9" fmla="*/ 6 h 1814"/>
                <a:gd name="T10" fmla="*/ 16 w 596"/>
                <a:gd name="T11" fmla="*/ 3 h 1814"/>
                <a:gd name="T12" fmla="*/ 22 w 596"/>
                <a:gd name="T13" fmla="*/ 1 h 1814"/>
                <a:gd name="T14" fmla="*/ 28 w 596"/>
                <a:gd name="T15" fmla="*/ 0 h 1814"/>
                <a:gd name="T16" fmla="*/ 35 w 596"/>
                <a:gd name="T17" fmla="*/ 0 h 1814"/>
                <a:gd name="T18" fmla="*/ 543 w 596"/>
                <a:gd name="T19" fmla="*/ 69 h 1814"/>
                <a:gd name="T20" fmla="*/ 551 w 596"/>
                <a:gd name="T21" fmla="*/ 72 h 1814"/>
                <a:gd name="T22" fmla="*/ 559 w 596"/>
                <a:gd name="T23" fmla="*/ 75 h 1814"/>
                <a:gd name="T24" fmla="*/ 566 w 596"/>
                <a:gd name="T25" fmla="*/ 79 h 1814"/>
                <a:gd name="T26" fmla="*/ 571 w 596"/>
                <a:gd name="T27" fmla="*/ 86 h 1814"/>
                <a:gd name="T28" fmla="*/ 577 w 596"/>
                <a:gd name="T29" fmla="*/ 93 h 1814"/>
                <a:gd name="T30" fmla="*/ 580 w 596"/>
                <a:gd name="T31" fmla="*/ 100 h 1814"/>
                <a:gd name="T32" fmla="*/ 583 w 596"/>
                <a:gd name="T33" fmla="*/ 109 h 1814"/>
                <a:gd name="T34" fmla="*/ 584 w 596"/>
                <a:gd name="T35" fmla="*/ 117 h 1814"/>
                <a:gd name="T36" fmla="*/ 596 w 596"/>
                <a:gd name="T37" fmla="*/ 1783 h 1814"/>
                <a:gd name="T38" fmla="*/ 595 w 596"/>
                <a:gd name="T39" fmla="*/ 1790 h 1814"/>
                <a:gd name="T40" fmla="*/ 593 w 596"/>
                <a:gd name="T41" fmla="*/ 1796 h 1814"/>
                <a:gd name="T42" fmla="*/ 591 w 596"/>
                <a:gd name="T43" fmla="*/ 1802 h 1814"/>
                <a:gd name="T44" fmla="*/ 586 w 596"/>
                <a:gd name="T45" fmla="*/ 1807 h 1814"/>
                <a:gd name="T46" fmla="*/ 580 w 596"/>
                <a:gd name="T47" fmla="*/ 1811 h 1814"/>
                <a:gd name="T48" fmla="*/ 575 w 596"/>
                <a:gd name="T49" fmla="*/ 1813 h 1814"/>
                <a:gd name="T50" fmla="*/ 568 w 596"/>
                <a:gd name="T51" fmla="*/ 1814 h 1814"/>
                <a:gd name="T52" fmla="*/ 561 w 596"/>
                <a:gd name="T53" fmla="*/ 1814 h 1814"/>
                <a:gd name="T54" fmla="*/ 51 w 596"/>
                <a:gd name="T55" fmla="*/ 1749 h 1814"/>
                <a:gd name="T56" fmla="*/ 43 w 596"/>
                <a:gd name="T57" fmla="*/ 1747 h 1814"/>
                <a:gd name="T58" fmla="*/ 35 w 596"/>
                <a:gd name="T59" fmla="*/ 1744 h 1814"/>
                <a:gd name="T60" fmla="*/ 28 w 596"/>
                <a:gd name="T61" fmla="*/ 1739 h 1814"/>
                <a:gd name="T62" fmla="*/ 22 w 596"/>
                <a:gd name="T63" fmla="*/ 1733 h 1814"/>
                <a:gd name="T64" fmla="*/ 17 w 596"/>
                <a:gd name="T65" fmla="*/ 1727 h 1814"/>
                <a:gd name="T66" fmla="*/ 13 w 596"/>
                <a:gd name="T67" fmla="*/ 1719 h 1814"/>
                <a:gd name="T68" fmla="*/ 10 w 596"/>
                <a:gd name="T69" fmla="*/ 1711 h 1814"/>
                <a:gd name="T70" fmla="*/ 9 w 596"/>
                <a:gd name="T71" fmla="*/ 1703 h 1814"/>
                <a:gd name="T72" fmla="*/ 0 w 596"/>
                <a:gd name="T73" fmla="*/ 29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96" h="1814">
                  <a:moveTo>
                    <a:pt x="0" y="29"/>
                  </a:moveTo>
                  <a:lnTo>
                    <a:pt x="1" y="22"/>
                  </a:lnTo>
                  <a:lnTo>
                    <a:pt x="2" y="16"/>
                  </a:lnTo>
                  <a:lnTo>
                    <a:pt x="6" y="11"/>
                  </a:lnTo>
                  <a:lnTo>
                    <a:pt x="10" y="6"/>
                  </a:lnTo>
                  <a:lnTo>
                    <a:pt x="16" y="3"/>
                  </a:lnTo>
                  <a:lnTo>
                    <a:pt x="22" y="1"/>
                  </a:lnTo>
                  <a:lnTo>
                    <a:pt x="28" y="0"/>
                  </a:lnTo>
                  <a:lnTo>
                    <a:pt x="35" y="0"/>
                  </a:lnTo>
                  <a:lnTo>
                    <a:pt x="543" y="69"/>
                  </a:lnTo>
                  <a:lnTo>
                    <a:pt x="551" y="72"/>
                  </a:lnTo>
                  <a:lnTo>
                    <a:pt x="559" y="75"/>
                  </a:lnTo>
                  <a:lnTo>
                    <a:pt x="566" y="79"/>
                  </a:lnTo>
                  <a:lnTo>
                    <a:pt x="571" y="86"/>
                  </a:lnTo>
                  <a:lnTo>
                    <a:pt x="577" y="93"/>
                  </a:lnTo>
                  <a:lnTo>
                    <a:pt x="580" y="100"/>
                  </a:lnTo>
                  <a:lnTo>
                    <a:pt x="583" y="109"/>
                  </a:lnTo>
                  <a:lnTo>
                    <a:pt x="584" y="117"/>
                  </a:lnTo>
                  <a:lnTo>
                    <a:pt x="596" y="1783"/>
                  </a:lnTo>
                  <a:lnTo>
                    <a:pt x="595" y="1790"/>
                  </a:lnTo>
                  <a:lnTo>
                    <a:pt x="593" y="1796"/>
                  </a:lnTo>
                  <a:lnTo>
                    <a:pt x="591" y="1802"/>
                  </a:lnTo>
                  <a:lnTo>
                    <a:pt x="586" y="1807"/>
                  </a:lnTo>
                  <a:lnTo>
                    <a:pt x="580" y="1811"/>
                  </a:lnTo>
                  <a:lnTo>
                    <a:pt x="575" y="1813"/>
                  </a:lnTo>
                  <a:lnTo>
                    <a:pt x="568" y="1814"/>
                  </a:lnTo>
                  <a:lnTo>
                    <a:pt x="561" y="1814"/>
                  </a:lnTo>
                  <a:lnTo>
                    <a:pt x="51" y="1749"/>
                  </a:lnTo>
                  <a:lnTo>
                    <a:pt x="43" y="1747"/>
                  </a:lnTo>
                  <a:lnTo>
                    <a:pt x="35" y="1744"/>
                  </a:lnTo>
                  <a:lnTo>
                    <a:pt x="28" y="1739"/>
                  </a:lnTo>
                  <a:lnTo>
                    <a:pt x="22" y="1733"/>
                  </a:lnTo>
                  <a:lnTo>
                    <a:pt x="17" y="1727"/>
                  </a:lnTo>
                  <a:lnTo>
                    <a:pt x="13" y="1719"/>
                  </a:lnTo>
                  <a:lnTo>
                    <a:pt x="10" y="1711"/>
                  </a:lnTo>
                  <a:lnTo>
                    <a:pt x="9" y="1703"/>
                  </a:lnTo>
                  <a:lnTo>
                    <a:pt x="0" y="29"/>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77" name="Freeform 293">
              <a:extLst>
                <a:ext uri="{FF2B5EF4-FFF2-40B4-BE49-F238E27FC236}">
                  <a16:creationId xmlns:a16="http://schemas.microsoft.com/office/drawing/2014/main" id="{B74FF610-241D-18A0-EB5C-8828AE70458F}"/>
                </a:ext>
              </a:extLst>
            </p:cNvPr>
            <p:cNvSpPr>
              <a:spLocks/>
            </p:cNvSpPr>
            <p:nvPr/>
          </p:nvSpPr>
          <p:spPr bwMode="auto">
            <a:xfrm>
              <a:off x="1060" y="3358"/>
              <a:ext cx="28" cy="25"/>
            </a:xfrm>
            <a:custGeom>
              <a:avLst/>
              <a:gdLst>
                <a:gd name="T0" fmla="*/ 167 w 167"/>
                <a:gd name="T1" fmla="*/ 148 h 148"/>
                <a:gd name="T2" fmla="*/ 165 w 167"/>
                <a:gd name="T3" fmla="*/ 24 h 148"/>
                <a:gd name="T4" fmla="*/ 5 w 167"/>
                <a:gd name="T5" fmla="*/ 0 h 148"/>
                <a:gd name="T6" fmla="*/ 1 w 167"/>
                <a:gd name="T7" fmla="*/ 10 h 148"/>
                <a:gd name="T8" fmla="*/ 0 w 167"/>
                <a:gd name="T9" fmla="*/ 126 h 148"/>
                <a:gd name="T10" fmla="*/ 167 w 167"/>
                <a:gd name="T11" fmla="*/ 148 h 148"/>
              </a:gdLst>
              <a:ahLst/>
              <a:cxnLst>
                <a:cxn ang="0">
                  <a:pos x="T0" y="T1"/>
                </a:cxn>
                <a:cxn ang="0">
                  <a:pos x="T2" y="T3"/>
                </a:cxn>
                <a:cxn ang="0">
                  <a:pos x="T4" y="T5"/>
                </a:cxn>
                <a:cxn ang="0">
                  <a:pos x="T6" y="T7"/>
                </a:cxn>
                <a:cxn ang="0">
                  <a:pos x="T8" y="T9"/>
                </a:cxn>
                <a:cxn ang="0">
                  <a:pos x="T10" y="T11"/>
                </a:cxn>
              </a:cxnLst>
              <a:rect l="0" t="0" r="r" b="b"/>
              <a:pathLst>
                <a:path w="167" h="148">
                  <a:moveTo>
                    <a:pt x="167" y="148"/>
                  </a:moveTo>
                  <a:lnTo>
                    <a:pt x="165" y="24"/>
                  </a:lnTo>
                  <a:lnTo>
                    <a:pt x="5" y="0"/>
                  </a:lnTo>
                  <a:lnTo>
                    <a:pt x="1" y="10"/>
                  </a:lnTo>
                  <a:lnTo>
                    <a:pt x="0" y="126"/>
                  </a:lnTo>
                  <a:lnTo>
                    <a:pt x="167" y="1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78" name="Freeform 294">
              <a:extLst>
                <a:ext uri="{FF2B5EF4-FFF2-40B4-BE49-F238E27FC236}">
                  <a16:creationId xmlns:a16="http://schemas.microsoft.com/office/drawing/2014/main" id="{46865220-B3CD-F0E6-5D8A-7FC84B9D335B}"/>
                </a:ext>
              </a:extLst>
            </p:cNvPr>
            <p:cNvSpPr>
              <a:spLocks/>
            </p:cNvSpPr>
            <p:nvPr/>
          </p:nvSpPr>
          <p:spPr bwMode="auto">
            <a:xfrm>
              <a:off x="1059" y="3360"/>
              <a:ext cx="28" cy="22"/>
            </a:xfrm>
            <a:custGeom>
              <a:avLst/>
              <a:gdLst>
                <a:gd name="T0" fmla="*/ 157 w 166"/>
                <a:gd name="T1" fmla="*/ 133 h 133"/>
                <a:gd name="T2" fmla="*/ 166 w 166"/>
                <a:gd name="T3" fmla="*/ 129 h 133"/>
                <a:gd name="T4" fmla="*/ 164 w 166"/>
                <a:gd name="T5" fmla="*/ 24 h 133"/>
                <a:gd name="T6" fmla="*/ 10 w 166"/>
                <a:gd name="T7" fmla="*/ 0 h 133"/>
                <a:gd name="T8" fmla="*/ 0 w 166"/>
                <a:gd name="T9" fmla="*/ 9 h 133"/>
                <a:gd name="T10" fmla="*/ 10 w 166"/>
                <a:gd name="T11" fmla="*/ 106 h 133"/>
                <a:gd name="T12" fmla="*/ 157 w 166"/>
                <a:gd name="T13" fmla="*/ 133 h 133"/>
              </a:gdLst>
              <a:ahLst/>
              <a:cxnLst>
                <a:cxn ang="0">
                  <a:pos x="T0" y="T1"/>
                </a:cxn>
                <a:cxn ang="0">
                  <a:pos x="T2" y="T3"/>
                </a:cxn>
                <a:cxn ang="0">
                  <a:pos x="T4" y="T5"/>
                </a:cxn>
                <a:cxn ang="0">
                  <a:pos x="T6" y="T7"/>
                </a:cxn>
                <a:cxn ang="0">
                  <a:pos x="T8" y="T9"/>
                </a:cxn>
                <a:cxn ang="0">
                  <a:pos x="T10" y="T11"/>
                </a:cxn>
                <a:cxn ang="0">
                  <a:pos x="T12" y="T13"/>
                </a:cxn>
              </a:cxnLst>
              <a:rect l="0" t="0" r="r" b="b"/>
              <a:pathLst>
                <a:path w="166" h="133">
                  <a:moveTo>
                    <a:pt x="157" y="133"/>
                  </a:moveTo>
                  <a:lnTo>
                    <a:pt x="166" y="129"/>
                  </a:lnTo>
                  <a:lnTo>
                    <a:pt x="164" y="24"/>
                  </a:lnTo>
                  <a:lnTo>
                    <a:pt x="10" y="0"/>
                  </a:lnTo>
                  <a:lnTo>
                    <a:pt x="0" y="9"/>
                  </a:lnTo>
                  <a:lnTo>
                    <a:pt x="10" y="106"/>
                  </a:lnTo>
                  <a:lnTo>
                    <a:pt x="157" y="133"/>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79" name="Freeform 295">
              <a:extLst>
                <a:ext uri="{FF2B5EF4-FFF2-40B4-BE49-F238E27FC236}">
                  <a16:creationId xmlns:a16="http://schemas.microsoft.com/office/drawing/2014/main" id="{24363685-D580-3452-BA14-5659BAB9A2EE}"/>
                </a:ext>
              </a:extLst>
            </p:cNvPr>
            <p:cNvSpPr>
              <a:spLocks/>
            </p:cNvSpPr>
            <p:nvPr/>
          </p:nvSpPr>
          <p:spPr bwMode="auto">
            <a:xfrm>
              <a:off x="1059" y="3361"/>
              <a:ext cx="26" cy="21"/>
            </a:xfrm>
            <a:custGeom>
              <a:avLst/>
              <a:gdLst>
                <a:gd name="T0" fmla="*/ 157 w 157"/>
                <a:gd name="T1" fmla="*/ 124 h 124"/>
                <a:gd name="T2" fmla="*/ 155 w 157"/>
                <a:gd name="T3" fmla="*/ 24 h 124"/>
                <a:gd name="T4" fmla="*/ 0 w 157"/>
                <a:gd name="T5" fmla="*/ 0 h 124"/>
                <a:gd name="T6" fmla="*/ 0 w 157"/>
                <a:gd name="T7" fmla="*/ 104 h 124"/>
                <a:gd name="T8" fmla="*/ 157 w 157"/>
                <a:gd name="T9" fmla="*/ 124 h 124"/>
              </a:gdLst>
              <a:ahLst/>
              <a:cxnLst>
                <a:cxn ang="0">
                  <a:pos x="T0" y="T1"/>
                </a:cxn>
                <a:cxn ang="0">
                  <a:pos x="T2" y="T3"/>
                </a:cxn>
                <a:cxn ang="0">
                  <a:pos x="T4" y="T5"/>
                </a:cxn>
                <a:cxn ang="0">
                  <a:pos x="T6" y="T7"/>
                </a:cxn>
                <a:cxn ang="0">
                  <a:pos x="T8" y="T9"/>
                </a:cxn>
              </a:cxnLst>
              <a:rect l="0" t="0" r="r" b="b"/>
              <a:pathLst>
                <a:path w="157" h="124">
                  <a:moveTo>
                    <a:pt x="157" y="124"/>
                  </a:moveTo>
                  <a:lnTo>
                    <a:pt x="155" y="24"/>
                  </a:lnTo>
                  <a:lnTo>
                    <a:pt x="0" y="0"/>
                  </a:lnTo>
                  <a:lnTo>
                    <a:pt x="0" y="104"/>
                  </a:lnTo>
                  <a:lnTo>
                    <a:pt x="157" y="124"/>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80" name="Freeform 296">
              <a:extLst>
                <a:ext uri="{FF2B5EF4-FFF2-40B4-BE49-F238E27FC236}">
                  <a16:creationId xmlns:a16="http://schemas.microsoft.com/office/drawing/2014/main" id="{6940568B-FD87-36CB-D0B1-A2BE102AFCAC}"/>
                </a:ext>
              </a:extLst>
            </p:cNvPr>
            <p:cNvSpPr>
              <a:spLocks/>
            </p:cNvSpPr>
            <p:nvPr/>
          </p:nvSpPr>
          <p:spPr bwMode="auto">
            <a:xfrm>
              <a:off x="1188" y="3358"/>
              <a:ext cx="86" cy="274"/>
            </a:xfrm>
            <a:custGeom>
              <a:avLst/>
              <a:gdLst>
                <a:gd name="T0" fmla="*/ 512 w 513"/>
                <a:gd name="T1" fmla="*/ 1346 h 1646"/>
                <a:gd name="T2" fmla="*/ 513 w 513"/>
                <a:gd name="T3" fmla="*/ 0 h 1646"/>
                <a:gd name="T4" fmla="*/ 457 w 513"/>
                <a:gd name="T5" fmla="*/ 41 h 1646"/>
                <a:gd name="T6" fmla="*/ 404 w 513"/>
                <a:gd name="T7" fmla="*/ 87 h 1646"/>
                <a:gd name="T8" fmla="*/ 353 w 513"/>
                <a:gd name="T9" fmla="*/ 138 h 1646"/>
                <a:gd name="T10" fmla="*/ 305 w 513"/>
                <a:gd name="T11" fmla="*/ 194 h 1646"/>
                <a:gd name="T12" fmla="*/ 259 w 513"/>
                <a:gd name="T13" fmla="*/ 254 h 1646"/>
                <a:gd name="T14" fmla="*/ 216 w 513"/>
                <a:gd name="T15" fmla="*/ 320 h 1646"/>
                <a:gd name="T16" fmla="*/ 178 w 513"/>
                <a:gd name="T17" fmla="*/ 388 h 1646"/>
                <a:gd name="T18" fmla="*/ 142 w 513"/>
                <a:gd name="T19" fmla="*/ 461 h 1646"/>
                <a:gd name="T20" fmla="*/ 110 w 513"/>
                <a:gd name="T21" fmla="*/ 538 h 1646"/>
                <a:gd name="T22" fmla="*/ 82 w 513"/>
                <a:gd name="T23" fmla="*/ 617 h 1646"/>
                <a:gd name="T24" fmla="*/ 57 w 513"/>
                <a:gd name="T25" fmla="*/ 700 h 1646"/>
                <a:gd name="T26" fmla="*/ 37 w 513"/>
                <a:gd name="T27" fmla="*/ 785 h 1646"/>
                <a:gd name="T28" fmla="*/ 21 w 513"/>
                <a:gd name="T29" fmla="*/ 874 h 1646"/>
                <a:gd name="T30" fmla="*/ 9 w 513"/>
                <a:gd name="T31" fmla="*/ 964 h 1646"/>
                <a:gd name="T32" fmla="*/ 2 w 513"/>
                <a:gd name="T33" fmla="*/ 1058 h 1646"/>
                <a:gd name="T34" fmla="*/ 0 w 513"/>
                <a:gd name="T35" fmla="*/ 1152 h 1646"/>
                <a:gd name="T36" fmla="*/ 1 w 513"/>
                <a:gd name="T37" fmla="*/ 1282 h 1646"/>
                <a:gd name="T38" fmla="*/ 7 w 513"/>
                <a:gd name="T39" fmla="*/ 1408 h 1646"/>
                <a:gd name="T40" fmla="*/ 14 w 513"/>
                <a:gd name="T41" fmla="*/ 1529 h 1646"/>
                <a:gd name="T42" fmla="*/ 27 w 513"/>
                <a:gd name="T43" fmla="*/ 1646 h 1646"/>
                <a:gd name="T44" fmla="*/ 470 w 513"/>
                <a:gd name="T45" fmla="*/ 1414 h 1646"/>
                <a:gd name="T46" fmla="*/ 478 w 513"/>
                <a:gd name="T47" fmla="*/ 1409 h 1646"/>
                <a:gd name="T48" fmla="*/ 486 w 513"/>
                <a:gd name="T49" fmla="*/ 1402 h 1646"/>
                <a:gd name="T50" fmla="*/ 493 w 513"/>
                <a:gd name="T51" fmla="*/ 1394 h 1646"/>
                <a:gd name="T52" fmla="*/ 500 w 513"/>
                <a:gd name="T53" fmla="*/ 1385 h 1646"/>
                <a:gd name="T54" fmla="*/ 504 w 513"/>
                <a:gd name="T55" fmla="*/ 1375 h 1646"/>
                <a:gd name="T56" fmla="*/ 509 w 513"/>
                <a:gd name="T57" fmla="*/ 1365 h 1646"/>
                <a:gd name="T58" fmla="*/ 511 w 513"/>
                <a:gd name="T59" fmla="*/ 1356 h 1646"/>
                <a:gd name="T60" fmla="*/ 512 w 513"/>
                <a:gd name="T61" fmla="*/ 1346 h 1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3" h="1646">
                  <a:moveTo>
                    <a:pt x="512" y="1346"/>
                  </a:moveTo>
                  <a:lnTo>
                    <a:pt x="513" y="0"/>
                  </a:lnTo>
                  <a:lnTo>
                    <a:pt x="457" y="41"/>
                  </a:lnTo>
                  <a:lnTo>
                    <a:pt x="404" y="87"/>
                  </a:lnTo>
                  <a:lnTo>
                    <a:pt x="353" y="138"/>
                  </a:lnTo>
                  <a:lnTo>
                    <a:pt x="305" y="194"/>
                  </a:lnTo>
                  <a:lnTo>
                    <a:pt x="259" y="254"/>
                  </a:lnTo>
                  <a:lnTo>
                    <a:pt x="216" y="320"/>
                  </a:lnTo>
                  <a:lnTo>
                    <a:pt x="178" y="388"/>
                  </a:lnTo>
                  <a:lnTo>
                    <a:pt x="142" y="461"/>
                  </a:lnTo>
                  <a:lnTo>
                    <a:pt x="110" y="538"/>
                  </a:lnTo>
                  <a:lnTo>
                    <a:pt x="82" y="617"/>
                  </a:lnTo>
                  <a:lnTo>
                    <a:pt x="57" y="700"/>
                  </a:lnTo>
                  <a:lnTo>
                    <a:pt x="37" y="785"/>
                  </a:lnTo>
                  <a:lnTo>
                    <a:pt x="21" y="874"/>
                  </a:lnTo>
                  <a:lnTo>
                    <a:pt x="9" y="964"/>
                  </a:lnTo>
                  <a:lnTo>
                    <a:pt x="2" y="1058"/>
                  </a:lnTo>
                  <a:lnTo>
                    <a:pt x="0" y="1152"/>
                  </a:lnTo>
                  <a:lnTo>
                    <a:pt x="1" y="1282"/>
                  </a:lnTo>
                  <a:lnTo>
                    <a:pt x="7" y="1408"/>
                  </a:lnTo>
                  <a:lnTo>
                    <a:pt x="14" y="1529"/>
                  </a:lnTo>
                  <a:lnTo>
                    <a:pt x="27" y="1646"/>
                  </a:lnTo>
                  <a:lnTo>
                    <a:pt x="470" y="1414"/>
                  </a:lnTo>
                  <a:lnTo>
                    <a:pt x="478" y="1409"/>
                  </a:lnTo>
                  <a:lnTo>
                    <a:pt x="486" y="1402"/>
                  </a:lnTo>
                  <a:lnTo>
                    <a:pt x="493" y="1394"/>
                  </a:lnTo>
                  <a:lnTo>
                    <a:pt x="500" y="1385"/>
                  </a:lnTo>
                  <a:lnTo>
                    <a:pt x="504" y="1375"/>
                  </a:lnTo>
                  <a:lnTo>
                    <a:pt x="509" y="1365"/>
                  </a:lnTo>
                  <a:lnTo>
                    <a:pt x="511" y="1356"/>
                  </a:lnTo>
                  <a:lnTo>
                    <a:pt x="512" y="134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81" name="Freeform 297">
              <a:extLst>
                <a:ext uri="{FF2B5EF4-FFF2-40B4-BE49-F238E27FC236}">
                  <a16:creationId xmlns:a16="http://schemas.microsoft.com/office/drawing/2014/main" id="{27F7C579-568F-2025-26E5-DC887CDA57BB}"/>
                </a:ext>
              </a:extLst>
            </p:cNvPr>
            <p:cNvSpPr>
              <a:spLocks/>
            </p:cNvSpPr>
            <p:nvPr/>
          </p:nvSpPr>
          <p:spPr bwMode="auto">
            <a:xfrm>
              <a:off x="1202" y="3559"/>
              <a:ext cx="25" cy="26"/>
            </a:xfrm>
            <a:custGeom>
              <a:avLst/>
              <a:gdLst>
                <a:gd name="T0" fmla="*/ 134 w 154"/>
                <a:gd name="T1" fmla="*/ 104 h 155"/>
                <a:gd name="T2" fmla="*/ 141 w 154"/>
                <a:gd name="T3" fmla="*/ 99 h 155"/>
                <a:gd name="T4" fmla="*/ 148 w 154"/>
                <a:gd name="T5" fmla="*/ 92 h 155"/>
                <a:gd name="T6" fmla="*/ 152 w 154"/>
                <a:gd name="T7" fmla="*/ 85 h 155"/>
                <a:gd name="T8" fmla="*/ 154 w 154"/>
                <a:gd name="T9" fmla="*/ 76 h 155"/>
                <a:gd name="T10" fmla="*/ 152 w 154"/>
                <a:gd name="T11" fmla="*/ 25 h 155"/>
                <a:gd name="T12" fmla="*/ 152 w 154"/>
                <a:gd name="T13" fmla="*/ 17 h 155"/>
                <a:gd name="T14" fmla="*/ 151 w 154"/>
                <a:gd name="T15" fmla="*/ 10 h 155"/>
                <a:gd name="T16" fmla="*/ 150 w 154"/>
                <a:gd name="T17" fmla="*/ 5 h 155"/>
                <a:gd name="T18" fmla="*/ 149 w 154"/>
                <a:gd name="T19" fmla="*/ 1 h 155"/>
                <a:gd name="T20" fmla="*/ 146 w 154"/>
                <a:gd name="T21" fmla="*/ 0 h 155"/>
                <a:gd name="T22" fmla="*/ 141 w 154"/>
                <a:gd name="T23" fmla="*/ 0 h 155"/>
                <a:gd name="T24" fmla="*/ 134 w 154"/>
                <a:gd name="T25" fmla="*/ 2 h 155"/>
                <a:gd name="T26" fmla="*/ 128 w 154"/>
                <a:gd name="T27" fmla="*/ 5 h 155"/>
                <a:gd name="T28" fmla="*/ 17 w 154"/>
                <a:gd name="T29" fmla="*/ 56 h 155"/>
                <a:gd name="T30" fmla="*/ 10 w 154"/>
                <a:gd name="T31" fmla="*/ 61 h 155"/>
                <a:gd name="T32" fmla="*/ 5 w 154"/>
                <a:gd name="T33" fmla="*/ 69 h 155"/>
                <a:gd name="T34" fmla="*/ 1 w 154"/>
                <a:gd name="T35" fmla="*/ 77 h 155"/>
                <a:gd name="T36" fmla="*/ 0 w 154"/>
                <a:gd name="T37" fmla="*/ 85 h 155"/>
                <a:gd name="T38" fmla="*/ 0 w 154"/>
                <a:gd name="T39" fmla="*/ 142 h 155"/>
                <a:gd name="T40" fmla="*/ 1 w 154"/>
                <a:gd name="T41" fmla="*/ 149 h 155"/>
                <a:gd name="T42" fmla="*/ 5 w 154"/>
                <a:gd name="T43" fmla="*/ 154 h 155"/>
                <a:gd name="T44" fmla="*/ 10 w 154"/>
                <a:gd name="T45" fmla="*/ 155 h 155"/>
                <a:gd name="T46" fmla="*/ 17 w 154"/>
                <a:gd name="T47" fmla="*/ 154 h 155"/>
                <a:gd name="T48" fmla="*/ 134 w 154"/>
                <a:gd name="T49" fmla="*/ 10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155">
                  <a:moveTo>
                    <a:pt x="134" y="104"/>
                  </a:moveTo>
                  <a:lnTo>
                    <a:pt x="141" y="99"/>
                  </a:lnTo>
                  <a:lnTo>
                    <a:pt x="148" y="92"/>
                  </a:lnTo>
                  <a:lnTo>
                    <a:pt x="152" y="85"/>
                  </a:lnTo>
                  <a:lnTo>
                    <a:pt x="154" y="76"/>
                  </a:lnTo>
                  <a:lnTo>
                    <a:pt x="152" y="25"/>
                  </a:lnTo>
                  <a:lnTo>
                    <a:pt x="152" y="17"/>
                  </a:lnTo>
                  <a:lnTo>
                    <a:pt x="151" y="10"/>
                  </a:lnTo>
                  <a:lnTo>
                    <a:pt x="150" y="5"/>
                  </a:lnTo>
                  <a:lnTo>
                    <a:pt x="149" y="1"/>
                  </a:lnTo>
                  <a:lnTo>
                    <a:pt x="146" y="0"/>
                  </a:lnTo>
                  <a:lnTo>
                    <a:pt x="141" y="0"/>
                  </a:lnTo>
                  <a:lnTo>
                    <a:pt x="134" y="2"/>
                  </a:lnTo>
                  <a:lnTo>
                    <a:pt x="128" y="5"/>
                  </a:lnTo>
                  <a:lnTo>
                    <a:pt x="17" y="56"/>
                  </a:lnTo>
                  <a:lnTo>
                    <a:pt x="10" y="61"/>
                  </a:lnTo>
                  <a:lnTo>
                    <a:pt x="5" y="69"/>
                  </a:lnTo>
                  <a:lnTo>
                    <a:pt x="1" y="77"/>
                  </a:lnTo>
                  <a:lnTo>
                    <a:pt x="0" y="85"/>
                  </a:lnTo>
                  <a:lnTo>
                    <a:pt x="0" y="142"/>
                  </a:lnTo>
                  <a:lnTo>
                    <a:pt x="1" y="149"/>
                  </a:lnTo>
                  <a:lnTo>
                    <a:pt x="5" y="154"/>
                  </a:lnTo>
                  <a:lnTo>
                    <a:pt x="10" y="155"/>
                  </a:lnTo>
                  <a:lnTo>
                    <a:pt x="17" y="154"/>
                  </a:lnTo>
                  <a:lnTo>
                    <a:pt x="134" y="104"/>
                  </a:lnTo>
                  <a:close/>
                </a:path>
              </a:pathLst>
            </a:custGeom>
            <a:solidFill>
              <a:srgbClr val="DDDD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82" name="Freeform 298">
              <a:extLst>
                <a:ext uri="{FF2B5EF4-FFF2-40B4-BE49-F238E27FC236}">
                  <a16:creationId xmlns:a16="http://schemas.microsoft.com/office/drawing/2014/main" id="{13FB9146-DCE0-7F49-2951-A5414DF920BA}"/>
                </a:ext>
              </a:extLst>
            </p:cNvPr>
            <p:cNvSpPr>
              <a:spLocks/>
            </p:cNvSpPr>
            <p:nvPr/>
          </p:nvSpPr>
          <p:spPr bwMode="auto">
            <a:xfrm>
              <a:off x="1200" y="3559"/>
              <a:ext cx="26" cy="24"/>
            </a:xfrm>
            <a:custGeom>
              <a:avLst/>
              <a:gdLst>
                <a:gd name="T0" fmla="*/ 135 w 153"/>
                <a:gd name="T1" fmla="*/ 93 h 144"/>
                <a:gd name="T2" fmla="*/ 141 w 153"/>
                <a:gd name="T3" fmla="*/ 88 h 144"/>
                <a:gd name="T4" fmla="*/ 147 w 153"/>
                <a:gd name="T5" fmla="*/ 81 h 144"/>
                <a:gd name="T6" fmla="*/ 152 w 153"/>
                <a:gd name="T7" fmla="*/ 74 h 144"/>
                <a:gd name="T8" fmla="*/ 153 w 153"/>
                <a:gd name="T9" fmla="*/ 66 h 144"/>
                <a:gd name="T10" fmla="*/ 153 w 153"/>
                <a:gd name="T11" fmla="*/ 15 h 144"/>
                <a:gd name="T12" fmla="*/ 152 w 153"/>
                <a:gd name="T13" fmla="*/ 7 h 144"/>
                <a:gd name="T14" fmla="*/ 147 w 153"/>
                <a:gd name="T15" fmla="*/ 3 h 144"/>
                <a:gd name="T16" fmla="*/ 141 w 153"/>
                <a:gd name="T17" fmla="*/ 0 h 144"/>
                <a:gd name="T18" fmla="*/ 135 w 153"/>
                <a:gd name="T19" fmla="*/ 2 h 144"/>
                <a:gd name="T20" fmla="*/ 17 w 153"/>
                <a:gd name="T21" fmla="*/ 48 h 144"/>
                <a:gd name="T22" fmla="*/ 10 w 153"/>
                <a:gd name="T23" fmla="*/ 52 h 144"/>
                <a:gd name="T24" fmla="*/ 6 w 153"/>
                <a:gd name="T25" fmla="*/ 58 h 144"/>
                <a:gd name="T26" fmla="*/ 1 w 153"/>
                <a:gd name="T27" fmla="*/ 66 h 144"/>
                <a:gd name="T28" fmla="*/ 0 w 153"/>
                <a:gd name="T29" fmla="*/ 74 h 144"/>
                <a:gd name="T30" fmla="*/ 0 w 153"/>
                <a:gd name="T31" fmla="*/ 132 h 144"/>
                <a:gd name="T32" fmla="*/ 1 w 153"/>
                <a:gd name="T33" fmla="*/ 139 h 144"/>
                <a:gd name="T34" fmla="*/ 6 w 153"/>
                <a:gd name="T35" fmla="*/ 143 h 144"/>
                <a:gd name="T36" fmla="*/ 10 w 153"/>
                <a:gd name="T37" fmla="*/ 144 h 144"/>
                <a:gd name="T38" fmla="*/ 17 w 153"/>
                <a:gd name="T39" fmla="*/ 143 h 144"/>
                <a:gd name="T40" fmla="*/ 135 w 153"/>
                <a:gd name="T41" fmla="*/ 9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3" h="144">
                  <a:moveTo>
                    <a:pt x="135" y="93"/>
                  </a:moveTo>
                  <a:lnTo>
                    <a:pt x="141" y="88"/>
                  </a:lnTo>
                  <a:lnTo>
                    <a:pt x="147" y="81"/>
                  </a:lnTo>
                  <a:lnTo>
                    <a:pt x="152" y="74"/>
                  </a:lnTo>
                  <a:lnTo>
                    <a:pt x="153" y="66"/>
                  </a:lnTo>
                  <a:lnTo>
                    <a:pt x="153" y="15"/>
                  </a:lnTo>
                  <a:lnTo>
                    <a:pt x="152" y="7"/>
                  </a:lnTo>
                  <a:lnTo>
                    <a:pt x="147" y="3"/>
                  </a:lnTo>
                  <a:lnTo>
                    <a:pt x="141" y="0"/>
                  </a:lnTo>
                  <a:lnTo>
                    <a:pt x="135" y="2"/>
                  </a:lnTo>
                  <a:lnTo>
                    <a:pt x="17" y="48"/>
                  </a:lnTo>
                  <a:lnTo>
                    <a:pt x="10" y="52"/>
                  </a:lnTo>
                  <a:lnTo>
                    <a:pt x="6" y="58"/>
                  </a:lnTo>
                  <a:lnTo>
                    <a:pt x="1" y="66"/>
                  </a:lnTo>
                  <a:lnTo>
                    <a:pt x="0" y="74"/>
                  </a:lnTo>
                  <a:lnTo>
                    <a:pt x="0" y="132"/>
                  </a:lnTo>
                  <a:lnTo>
                    <a:pt x="1" y="139"/>
                  </a:lnTo>
                  <a:lnTo>
                    <a:pt x="6" y="143"/>
                  </a:lnTo>
                  <a:lnTo>
                    <a:pt x="10" y="144"/>
                  </a:lnTo>
                  <a:lnTo>
                    <a:pt x="17" y="143"/>
                  </a:lnTo>
                  <a:lnTo>
                    <a:pt x="135" y="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83" name="Freeform 299">
              <a:extLst>
                <a:ext uri="{FF2B5EF4-FFF2-40B4-BE49-F238E27FC236}">
                  <a16:creationId xmlns:a16="http://schemas.microsoft.com/office/drawing/2014/main" id="{451CC1EA-762C-D089-BCDE-1542549A6DE3}"/>
                </a:ext>
              </a:extLst>
            </p:cNvPr>
            <p:cNvSpPr>
              <a:spLocks/>
            </p:cNvSpPr>
            <p:nvPr/>
          </p:nvSpPr>
          <p:spPr bwMode="auto">
            <a:xfrm>
              <a:off x="1084" y="3356"/>
              <a:ext cx="74" cy="292"/>
            </a:xfrm>
            <a:custGeom>
              <a:avLst/>
              <a:gdLst>
                <a:gd name="T0" fmla="*/ 435 w 445"/>
                <a:gd name="T1" fmla="*/ 1743 h 1750"/>
                <a:gd name="T2" fmla="*/ 440 w 445"/>
                <a:gd name="T3" fmla="*/ 1738 h 1750"/>
                <a:gd name="T4" fmla="*/ 442 w 445"/>
                <a:gd name="T5" fmla="*/ 1732 h 1750"/>
                <a:gd name="T6" fmla="*/ 444 w 445"/>
                <a:gd name="T7" fmla="*/ 1726 h 1750"/>
                <a:gd name="T8" fmla="*/ 445 w 445"/>
                <a:gd name="T9" fmla="*/ 1719 h 1750"/>
                <a:gd name="T10" fmla="*/ 433 w 445"/>
                <a:gd name="T11" fmla="*/ 53 h 1750"/>
                <a:gd name="T12" fmla="*/ 432 w 445"/>
                <a:gd name="T13" fmla="*/ 45 h 1750"/>
                <a:gd name="T14" fmla="*/ 429 w 445"/>
                <a:gd name="T15" fmla="*/ 36 h 1750"/>
                <a:gd name="T16" fmla="*/ 426 w 445"/>
                <a:gd name="T17" fmla="*/ 29 h 1750"/>
                <a:gd name="T18" fmla="*/ 420 w 445"/>
                <a:gd name="T19" fmla="*/ 22 h 1750"/>
                <a:gd name="T20" fmla="*/ 415 w 445"/>
                <a:gd name="T21" fmla="*/ 15 h 1750"/>
                <a:gd name="T22" fmla="*/ 408 w 445"/>
                <a:gd name="T23" fmla="*/ 11 h 1750"/>
                <a:gd name="T24" fmla="*/ 400 w 445"/>
                <a:gd name="T25" fmla="*/ 8 h 1750"/>
                <a:gd name="T26" fmla="*/ 392 w 445"/>
                <a:gd name="T27" fmla="*/ 5 h 1750"/>
                <a:gd name="T28" fmla="*/ 391 w 445"/>
                <a:gd name="T29" fmla="*/ 5 h 1750"/>
                <a:gd name="T30" fmla="*/ 387 w 445"/>
                <a:gd name="T31" fmla="*/ 4 h 1750"/>
                <a:gd name="T32" fmla="*/ 380 w 445"/>
                <a:gd name="T33" fmla="*/ 4 h 1750"/>
                <a:gd name="T34" fmla="*/ 372 w 445"/>
                <a:gd name="T35" fmla="*/ 3 h 1750"/>
                <a:gd name="T36" fmla="*/ 364 w 445"/>
                <a:gd name="T37" fmla="*/ 2 h 1750"/>
                <a:gd name="T38" fmla="*/ 356 w 445"/>
                <a:gd name="T39" fmla="*/ 1 h 1750"/>
                <a:gd name="T40" fmla="*/ 350 w 445"/>
                <a:gd name="T41" fmla="*/ 1 h 1750"/>
                <a:gd name="T42" fmla="*/ 346 w 445"/>
                <a:gd name="T43" fmla="*/ 0 h 1750"/>
                <a:gd name="T44" fmla="*/ 309 w 445"/>
                <a:gd name="T45" fmla="*/ 35 h 1750"/>
                <a:gd name="T46" fmla="*/ 274 w 445"/>
                <a:gd name="T47" fmla="*/ 74 h 1750"/>
                <a:gd name="T48" fmla="*/ 239 w 445"/>
                <a:gd name="T49" fmla="*/ 119 h 1750"/>
                <a:gd name="T50" fmla="*/ 207 w 445"/>
                <a:gd name="T51" fmla="*/ 168 h 1750"/>
                <a:gd name="T52" fmla="*/ 177 w 445"/>
                <a:gd name="T53" fmla="*/ 222 h 1750"/>
                <a:gd name="T54" fmla="*/ 148 w 445"/>
                <a:gd name="T55" fmla="*/ 281 h 1750"/>
                <a:gd name="T56" fmla="*/ 122 w 445"/>
                <a:gd name="T57" fmla="*/ 343 h 1750"/>
                <a:gd name="T58" fmla="*/ 98 w 445"/>
                <a:gd name="T59" fmla="*/ 408 h 1750"/>
                <a:gd name="T60" fmla="*/ 76 w 445"/>
                <a:gd name="T61" fmla="*/ 478 h 1750"/>
                <a:gd name="T62" fmla="*/ 57 w 445"/>
                <a:gd name="T63" fmla="*/ 550 h 1750"/>
                <a:gd name="T64" fmla="*/ 41 w 445"/>
                <a:gd name="T65" fmla="*/ 625 h 1750"/>
                <a:gd name="T66" fmla="*/ 26 w 445"/>
                <a:gd name="T67" fmla="*/ 704 h 1750"/>
                <a:gd name="T68" fmla="*/ 16 w 445"/>
                <a:gd name="T69" fmla="*/ 785 h 1750"/>
                <a:gd name="T70" fmla="*/ 8 w 445"/>
                <a:gd name="T71" fmla="*/ 867 h 1750"/>
                <a:gd name="T72" fmla="*/ 3 w 445"/>
                <a:gd name="T73" fmla="*/ 953 h 1750"/>
                <a:gd name="T74" fmla="*/ 2 w 445"/>
                <a:gd name="T75" fmla="*/ 1039 h 1750"/>
                <a:gd name="T76" fmla="*/ 0 w 445"/>
                <a:gd name="T77" fmla="*/ 1228 h 1750"/>
                <a:gd name="T78" fmla="*/ 0 w 445"/>
                <a:gd name="T79" fmla="*/ 1403 h 1750"/>
                <a:gd name="T80" fmla="*/ 4 w 445"/>
                <a:gd name="T81" fmla="*/ 1559 h 1750"/>
                <a:gd name="T82" fmla="*/ 15 w 445"/>
                <a:gd name="T83" fmla="*/ 1700 h 1750"/>
                <a:gd name="T84" fmla="*/ 42 w 445"/>
                <a:gd name="T85" fmla="*/ 1703 h 1750"/>
                <a:gd name="T86" fmla="*/ 72 w 445"/>
                <a:gd name="T87" fmla="*/ 1708 h 1750"/>
                <a:gd name="T88" fmla="*/ 103 w 445"/>
                <a:gd name="T89" fmla="*/ 1711 h 1750"/>
                <a:gd name="T90" fmla="*/ 135 w 445"/>
                <a:gd name="T91" fmla="*/ 1716 h 1750"/>
                <a:gd name="T92" fmla="*/ 168 w 445"/>
                <a:gd name="T93" fmla="*/ 1720 h 1750"/>
                <a:gd name="T94" fmla="*/ 200 w 445"/>
                <a:gd name="T95" fmla="*/ 1723 h 1750"/>
                <a:gd name="T96" fmla="*/ 233 w 445"/>
                <a:gd name="T97" fmla="*/ 1728 h 1750"/>
                <a:gd name="T98" fmla="*/ 265 w 445"/>
                <a:gd name="T99" fmla="*/ 1731 h 1750"/>
                <a:gd name="T100" fmla="*/ 294 w 445"/>
                <a:gd name="T101" fmla="*/ 1736 h 1750"/>
                <a:gd name="T102" fmla="*/ 321 w 445"/>
                <a:gd name="T103" fmla="*/ 1739 h 1750"/>
                <a:gd name="T104" fmla="*/ 346 w 445"/>
                <a:gd name="T105" fmla="*/ 1743 h 1750"/>
                <a:gd name="T106" fmla="*/ 367 w 445"/>
                <a:gd name="T107" fmla="*/ 1745 h 1750"/>
                <a:gd name="T108" fmla="*/ 385 w 445"/>
                <a:gd name="T109" fmla="*/ 1747 h 1750"/>
                <a:gd name="T110" fmla="*/ 399 w 445"/>
                <a:gd name="T111" fmla="*/ 1749 h 1750"/>
                <a:gd name="T112" fmla="*/ 407 w 445"/>
                <a:gd name="T113" fmla="*/ 1750 h 1750"/>
                <a:gd name="T114" fmla="*/ 410 w 445"/>
                <a:gd name="T115" fmla="*/ 1750 h 1750"/>
                <a:gd name="T116" fmla="*/ 417 w 445"/>
                <a:gd name="T117" fmla="*/ 1750 h 1750"/>
                <a:gd name="T118" fmla="*/ 424 w 445"/>
                <a:gd name="T119" fmla="*/ 1749 h 1750"/>
                <a:gd name="T120" fmla="*/ 429 w 445"/>
                <a:gd name="T121" fmla="*/ 1747 h 1750"/>
                <a:gd name="T122" fmla="*/ 435 w 445"/>
                <a:gd name="T123" fmla="*/ 1743 h 1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5" h="1750">
                  <a:moveTo>
                    <a:pt x="435" y="1743"/>
                  </a:moveTo>
                  <a:lnTo>
                    <a:pt x="440" y="1738"/>
                  </a:lnTo>
                  <a:lnTo>
                    <a:pt x="442" y="1732"/>
                  </a:lnTo>
                  <a:lnTo>
                    <a:pt x="444" y="1726"/>
                  </a:lnTo>
                  <a:lnTo>
                    <a:pt x="445" y="1719"/>
                  </a:lnTo>
                  <a:lnTo>
                    <a:pt x="433" y="53"/>
                  </a:lnTo>
                  <a:lnTo>
                    <a:pt x="432" y="45"/>
                  </a:lnTo>
                  <a:lnTo>
                    <a:pt x="429" y="36"/>
                  </a:lnTo>
                  <a:lnTo>
                    <a:pt x="426" y="29"/>
                  </a:lnTo>
                  <a:lnTo>
                    <a:pt x="420" y="22"/>
                  </a:lnTo>
                  <a:lnTo>
                    <a:pt x="415" y="15"/>
                  </a:lnTo>
                  <a:lnTo>
                    <a:pt x="408" y="11"/>
                  </a:lnTo>
                  <a:lnTo>
                    <a:pt x="400" y="8"/>
                  </a:lnTo>
                  <a:lnTo>
                    <a:pt x="392" y="5"/>
                  </a:lnTo>
                  <a:lnTo>
                    <a:pt x="391" y="5"/>
                  </a:lnTo>
                  <a:lnTo>
                    <a:pt x="387" y="4"/>
                  </a:lnTo>
                  <a:lnTo>
                    <a:pt x="380" y="4"/>
                  </a:lnTo>
                  <a:lnTo>
                    <a:pt x="372" y="3"/>
                  </a:lnTo>
                  <a:lnTo>
                    <a:pt x="364" y="2"/>
                  </a:lnTo>
                  <a:lnTo>
                    <a:pt x="356" y="1"/>
                  </a:lnTo>
                  <a:lnTo>
                    <a:pt x="350" y="1"/>
                  </a:lnTo>
                  <a:lnTo>
                    <a:pt x="346" y="0"/>
                  </a:lnTo>
                  <a:lnTo>
                    <a:pt x="309" y="35"/>
                  </a:lnTo>
                  <a:lnTo>
                    <a:pt x="274" y="74"/>
                  </a:lnTo>
                  <a:lnTo>
                    <a:pt x="239" y="119"/>
                  </a:lnTo>
                  <a:lnTo>
                    <a:pt x="207" y="168"/>
                  </a:lnTo>
                  <a:lnTo>
                    <a:pt x="177" y="222"/>
                  </a:lnTo>
                  <a:lnTo>
                    <a:pt x="148" y="281"/>
                  </a:lnTo>
                  <a:lnTo>
                    <a:pt x="122" y="343"/>
                  </a:lnTo>
                  <a:lnTo>
                    <a:pt x="98" y="408"/>
                  </a:lnTo>
                  <a:lnTo>
                    <a:pt x="76" y="478"/>
                  </a:lnTo>
                  <a:lnTo>
                    <a:pt x="57" y="550"/>
                  </a:lnTo>
                  <a:lnTo>
                    <a:pt x="41" y="625"/>
                  </a:lnTo>
                  <a:lnTo>
                    <a:pt x="26" y="704"/>
                  </a:lnTo>
                  <a:lnTo>
                    <a:pt x="16" y="785"/>
                  </a:lnTo>
                  <a:lnTo>
                    <a:pt x="8" y="867"/>
                  </a:lnTo>
                  <a:lnTo>
                    <a:pt x="3" y="953"/>
                  </a:lnTo>
                  <a:lnTo>
                    <a:pt x="2" y="1039"/>
                  </a:lnTo>
                  <a:lnTo>
                    <a:pt x="0" y="1228"/>
                  </a:lnTo>
                  <a:lnTo>
                    <a:pt x="0" y="1403"/>
                  </a:lnTo>
                  <a:lnTo>
                    <a:pt x="4" y="1559"/>
                  </a:lnTo>
                  <a:lnTo>
                    <a:pt x="15" y="1700"/>
                  </a:lnTo>
                  <a:lnTo>
                    <a:pt x="42" y="1703"/>
                  </a:lnTo>
                  <a:lnTo>
                    <a:pt x="72" y="1708"/>
                  </a:lnTo>
                  <a:lnTo>
                    <a:pt x="103" y="1711"/>
                  </a:lnTo>
                  <a:lnTo>
                    <a:pt x="135" y="1716"/>
                  </a:lnTo>
                  <a:lnTo>
                    <a:pt x="168" y="1720"/>
                  </a:lnTo>
                  <a:lnTo>
                    <a:pt x="200" y="1723"/>
                  </a:lnTo>
                  <a:lnTo>
                    <a:pt x="233" y="1728"/>
                  </a:lnTo>
                  <a:lnTo>
                    <a:pt x="265" y="1731"/>
                  </a:lnTo>
                  <a:lnTo>
                    <a:pt x="294" y="1736"/>
                  </a:lnTo>
                  <a:lnTo>
                    <a:pt x="321" y="1739"/>
                  </a:lnTo>
                  <a:lnTo>
                    <a:pt x="346" y="1743"/>
                  </a:lnTo>
                  <a:lnTo>
                    <a:pt x="367" y="1745"/>
                  </a:lnTo>
                  <a:lnTo>
                    <a:pt x="385" y="1747"/>
                  </a:lnTo>
                  <a:lnTo>
                    <a:pt x="399" y="1749"/>
                  </a:lnTo>
                  <a:lnTo>
                    <a:pt x="407" y="1750"/>
                  </a:lnTo>
                  <a:lnTo>
                    <a:pt x="410" y="1750"/>
                  </a:lnTo>
                  <a:lnTo>
                    <a:pt x="417" y="1750"/>
                  </a:lnTo>
                  <a:lnTo>
                    <a:pt x="424" y="1749"/>
                  </a:lnTo>
                  <a:lnTo>
                    <a:pt x="429" y="1747"/>
                  </a:lnTo>
                  <a:lnTo>
                    <a:pt x="435" y="174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84" name="Freeform 300">
              <a:extLst>
                <a:ext uri="{FF2B5EF4-FFF2-40B4-BE49-F238E27FC236}">
                  <a16:creationId xmlns:a16="http://schemas.microsoft.com/office/drawing/2014/main" id="{007C2B10-BB86-57DF-180C-7FF2EFDE4B84}"/>
                </a:ext>
              </a:extLst>
            </p:cNvPr>
            <p:cNvSpPr>
              <a:spLocks/>
            </p:cNvSpPr>
            <p:nvPr/>
          </p:nvSpPr>
          <p:spPr bwMode="auto">
            <a:xfrm>
              <a:off x="1065" y="3609"/>
              <a:ext cx="39" cy="28"/>
            </a:xfrm>
            <a:custGeom>
              <a:avLst/>
              <a:gdLst>
                <a:gd name="T0" fmla="*/ 216 w 235"/>
                <a:gd name="T1" fmla="*/ 172 h 172"/>
                <a:gd name="T2" fmla="*/ 223 w 235"/>
                <a:gd name="T3" fmla="*/ 171 h 172"/>
                <a:gd name="T4" fmla="*/ 230 w 235"/>
                <a:gd name="T5" fmla="*/ 168 h 172"/>
                <a:gd name="T6" fmla="*/ 234 w 235"/>
                <a:gd name="T7" fmla="*/ 162 h 172"/>
                <a:gd name="T8" fmla="*/ 235 w 235"/>
                <a:gd name="T9" fmla="*/ 156 h 172"/>
                <a:gd name="T10" fmla="*/ 234 w 235"/>
                <a:gd name="T11" fmla="*/ 44 h 172"/>
                <a:gd name="T12" fmla="*/ 233 w 235"/>
                <a:gd name="T13" fmla="*/ 36 h 172"/>
                <a:gd name="T14" fmla="*/ 228 w 235"/>
                <a:gd name="T15" fmla="*/ 30 h 172"/>
                <a:gd name="T16" fmla="*/ 222 w 235"/>
                <a:gd name="T17" fmla="*/ 25 h 172"/>
                <a:gd name="T18" fmla="*/ 215 w 235"/>
                <a:gd name="T19" fmla="*/ 22 h 172"/>
                <a:gd name="T20" fmla="*/ 20 w 235"/>
                <a:gd name="T21" fmla="*/ 0 h 172"/>
                <a:gd name="T22" fmla="*/ 13 w 235"/>
                <a:gd name="T23" fmla="*/ 1 h 172"/>
                <a:gd name="T24" fmla="*/ 6 w 235"/>
                <a:gd name="T25" fmla="*/ 5 h 172"/>
                <a:gd name="T26" fmla="*/ 1 w 235"/>
                <a:gd name="T27" fmla="*/ 10 h 172"/>
                <a:gd name="T28" fmla="*/ 0 w 235"/>
                <a:gd name="T29" fmla="*/ 18 h 172"/>
                <a:gd name="T30" fmla="*/ 1 w 235"/>
                <a:gd name="T31" fmla="*/ 126 h 172"/>
                <a:gd name="T32" fmla="*/ 3 w 235"/>
                <a:gd name="T33" fmla="*/ 134 h 172"/>
                <a:gd name="T34" fmla="*/ 7 w 235"/>
                <a:gd name="T35" fmla="*/ 141 h 172"/>
                <a:gd name="T36" fmla="*/ 14 w 235"/>
                <a:gd name="T37" fmla="*/ 147 h 172"/>
                <a:gd name="T38" fmla="*/ 22 w 235"/>
                <a:gd name="T39" fmla="*/ 149 h 172"/>
                <a:gd name="T40" fmla="*/ 216 w 235"/>
                <a:gd name="T41"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5" h="172">
                  <a:moveTo>
                    <a:pt x="216" y="172"/>
                  </a:moveTo>
                  <a:lnTo>
                    <a:pt x="223" y="171"/>
                  </a:lnTo>
                  <a:lnTo>
                    <a:pt x="230" y="168"/>
                  </a:lnTo>
                  <a:lnTo>
                    <a:pt x="234" y="162"/>
                  </a:lnTo>
                  <a:lnTo>
                    <a:pt x="235" y="156"/>
                  </a:lnTo>
                  <a:lnTo>
                    <a:pt x="234" y="44"/>
                  </a:lnTo>
                  <a:lnTo>
                    <a:pt x="233" y="36"/>
                  </a:lnTo>
                  <a:lnTo>
                    <a:pt x="228" y="30"/>
                  </a:lnTo>
                  <a:lnTo>
                    <a:pt x="222" y="25"/>
                  </a:lnTo>
                  <a:lnTo>
                    <a:pt x="215" y="22"/>
                  </a:lnTo>
                  <a:lnTo>
                    <a:pt x="20" y="0"/>
                  </a:lnTo>
                  <a:lnTo>
                    <a:pt x="13" y="1"/>
                  </a:lnTo>
                  <a:lnTo>
                    <a:pt x="6" y="5"/>
                  </a:lnTo>
                  <a:lnTo>
                    <a:pt x="1" y="10"/>
                  </a:lnTo>
                  <a:lnTo>
                    <a:pt x="0" y="18"/>
                  </a:lnTo>
                  <a:lnTo>
                    <a:pt x="1" y="126"/>
                  </a:lnTo>
                  <a:lnTo>
                    <a:pt x="3" y="134"/>
                  </a:lnTo>
                  <a:lnTo>
                    <a:pt x="7" y="141"/>
                  </a:lnTo>
                  <a:lnTo>
                    <a:pt x="14" y="147"/>
                  </a:lnTo>
                  <a:lnTo>
                    <a:pt x="22" y="149"/>
                  </a:lnTo>
                  <a:lnTo>
                    <a:pt x="216" y="1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85" name="Freeform 301">
              <a:extLst>
                <a:ext uri="{FF2B5EF4-FFF2-40B4-BE49-F238E27FC236}">
                  <a16:creationId xmlns:a16="http://schemas.microsoft.com/office/drawing/2014/main" id="{D997C6DB-B9DF-7868-3A6F-D7CA8670EB05}"/>
                </a:ext>
              </a:extLst>
            </p:cNvPr>
            <p:cNvSpPr>
              <a:spLocks/>
            </p:cNvSpPr>
            <p:nvPr/>
          </p:nvSpPr>
          <p:spPr bwMode="auto">
            <a:xfrm>
              <a:off x="1065" y="3610"/>
              <a:ext cx="37" cy="28"/>
            </a:xfrm>
            <a:custGeom>
              <a:avLst/>
              <a:gdLst>
                <a:gd name="T0" fmla="*/ 219 w 219"/>
                <a:gd name="T1" fmla="*/ 152 h 167"/>
                <a:gd name="T2" fmla="*/ 219 w 219"/>
                <a:gd name="T3" fmla="*/ 41 h 167"/>
                <a:gd name="T4" fmla="*/ 218 w 219"/>
                <a:gd name="T5" fmla="*/ 33 h 167"/>
                <a:gd name="T6" fmla="*/ 213 w 219"/>
                <a:gd name="T7" fmla="*/ 26 h 167"/>
                <a:gd name="T8" fmla="*/ 206 w 219"/>
                <a:gd name="T9" fmla="*/ 22 h 167"/>
                <a:gd name="T10" fmla="*/ 199 w 219"/>
                <a:gd name="T11" fmla="*/ 20 h 167"/>
                <a:gd name="T12" fmla="*/ 25 w 219"/>
                <a:gd name="T13" fmla="*/ 0 h 167"/>
                <a:gd name="T14" fmla="*/ 16 w 219"/>
                <a:gd name="T15" fmla="*/ 3 h 167"/>
                <a:gd name="T16" fmla="*/ 8 w 219"/>
                <a:gd name="T17" fmla="*/ 8 h 167"/>
                <a:gd name="T18" fmla="*/ 2 w 219"/>
                <a:gd name="T19" fmla="*/ 17 h 167"/>
                <a:gd name="T20" fmla="*/ 0 w 219"/>
                <a:gd name="T21" fmla="*/ 26 h 167"/>
                <a:gd name="T22" fmla="*/ 1 w 219"/>
                <a:gd name="T23" fmla="*/ 123 h 167"/>
                <a:gd name="T24" fmla="*/ 2 w 219"/>
                <a:gd name="T25" fmla="*/ 131 h 167"/>
                <a:gd name="T26" fmla="*/ 7 w 219"/>
                <a:gd name="T27" fmla="*/ 138 h 167"/>
                <a:gd name="T28" fmla="*/ 13 w 219"/>
                <a:gd name="T29" fmla="*/ 143 h 167"/>
                <a:gd name="T30" fmla="*/ 21 w 219"/>
                <a:gd name="T31" fmla="*/ 146 h 167"/>
                <a:gd name="T32" fmla="*/ 188 w 219"/>
                <a:gd name="T33" fmla="*/ 167 h 167"/>
                <a:gd name="T34" fmla="*/ 197 w 219"/>
                <a:gd name="T35" fmla="*/ 167 h 167"/>
                <a:gd name="T36" fmla="*/ 208 w 219"/>
                <a:gd name="T37" fmla="*/ 166 h 167"/>
                <a:gd name="T38" fmla="*/ 215 w 219"/>
                <a:gd name="T39" fmla="*/ 161 h 167"/>
                <a:gd name="T40" fmla="*/ 219 w 219"/>
                <a:gd name="T41" fmla="*/ 15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9" h="167">
                  <a:moveTo>
                    <a:pt x="219" y="152"/>
                  </a:moveTo>
                  <a:lnTo>
                    <a:pt x="219" y="41"/>
                  </a:lnTo>
                  <a:lnTo>
                    <a:pt x="218" y="33"/>
                  </a:lnTo>
                  <a:lnTo>
                    <a:pt x="213" y="26"/>
                  </a:lnTo>
                  <a:lnTo>
                    <a:pt x="206" y="22"/>
                  </a:lnTo>
                  <a:lnTo>
                    <a:pt x="199" y="20"/>
                  </a:lnTo>
                  <a:lnTo>
                    <a:pt x="25" y="0"/>
                  </a:lnTo>
                  <a:lnTo>
                    <a:pt x="16" y="3"/>
                  </a:lnTo>
                  <a:lnTo>
                    <a:pt x="8" y="8"/>
                  </a:lnTo>
                  <a:lnTo>
                    <a:pt x="2" y="17"/>
                  </a:lnTo>
                  <a:lnTo>
                    <a:pt x="0" y="26"/>
                  </a:lnTo>
                  <a:lnTo>
                    <a:pt x="1" y="123"/>
                  </a:lnTo>
                  <a:lnTo>
                    <a:pt x="2" y="131"/>
                  </a:lnTo>
                  <a:lnTo>
                    <a:pt x="7" y="138"/>
                  </a:lnTo>
                  <a:lnTo>
                    <a:pt x="13" y="143"/>
                  </a:lnTo>
                  <a:lnTo>
                    <a:pt x="21" y="146"/>
                  </a:lnTo>
                  <a:lnTo>
                    <a:pt x="188" y="167"/>
                  </a:lnTo>
                  <a:lnTo>
                    <a:pt x="197" y="167"/>
                  </a:lnTo>
                  <a:lnTo>
                    <a:pt x="208" y="166"/>
                  </a:lnTo>
                  <a:lnTo>
                    <a:pt x="215" y="161"/>
                  </a:lnTo>
                  <a:lnTo>
                    <a:pt x="219" y="15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86" name="Freeform 302">
              <a:extLst>
                <a:ext uri="{FF2B5EF4-FFF2-40B4-BE49-F238E27FC236}">
                  <a16:creationId xmlns:a16="http://schemas.microsoft.com/office/drawing/2014/main" id="{27DF486A-3CF3-0662-A118-70BF519E88BE}"/>
                </a:ext>
              </a:extLst>
            </p:cNvPr>
            <p:cNvSpPr>
              <a:spLocks/>
            </p:cNvSpPr>
            <p:nvPr/>
          </p:nvSpPr>
          <p:spPr bwMode="auto">
            <a:xfrm>
              <a:off x="1065" y="3612"/>
              <a:ext cx="35" cy="26"/>
            </a:xfrm>
            <a:custGeom>
              <a:avLst/>
              <a:gdLst>
                <a:gd name="T0" fmla="*/ 188 w 208"/>
                <a:gd name="T1" fmla="*/ 159 h 159"/>
                <a:gd name="T2" fmla="*/ 196 w 208"/>
                <a:gd name="T3" fmla="*/ 158 h 159"/>
                <a:gd name="T4" fmla="*/ 203 w 208"/>
                <a:gd name="T5" fmla="*/ 154 h 159"/>
                <a:gd name="T6" fmla="*/ 206 w 208"/>
                <a:gd name="T7" fmla="*/ 149 h 159"/>
                <a:gd name="T8" fmla="*/ 208 w 208"/>
                <a:gd name="T9" fmla="*/ 142 h 159"/>
                <a:gd name="T10" fmla="*/ 208 w 208"/>
                <a:gd name="T11" fmla="*/ 42 h 159"/>
                <a:gd name="T12" fmla="*/ 206 w 208"/>
                <a:gd name="T13" fmla="*/ 34 h 159"/>
                <a:gd name="T14" fmla="*/ 202 w 208"/>
                <a:gd name="T15" fmla="*/ 27 h 159"/>
                <a:gd name="T16" fmla="*/ 195 w 208"/>
                <a:gd name="T17" fmla="*/ 22 h 159"/>
                <a:gd name="T18" fmla="*/ 187 w 208"/>
                <a:gd name="T19" fmla="*/ 19 h 159"/>
                <a:gd name="T20" fmla="*/ 19 w 208"/>
                <a:gd name="T21" fmla="*/ 0 h 159"/>
                <a:gd name="T22" fmla="*/ 12 w 208"/>
                <a:gd name="T23" fmla="*/ 1 h 159"/>
                <a:gd name="T24" fmla="*/ 6 w 208"/>
                <a:gd name="T25" fmla="*/ 5 h 159"/>
                <a:gd name="T26" fmla="*/ 1 w 208"/>
                <a:gd name="T27" fmla="*/ 10 h 159"/>
                <a:gd name="T28" fmla="*/ 0 w 208"/>
                <a:gd name="T29" fmla="*/ 18 h 159"/>
                <a:gd name="T30" fmla="*/ 1 w 208"/>
                <a:gd name="T31" fmla="*/ 115 h 159"/>
                <a:gd name="T32" fmla="*/ 2 w 208"/>
                <a:gd name="T33" fmla="*/ 123 h 159"/>
                <a:gd name="T34" fmla="*/ 7 w 208"/>
                <a:gd name="T35" fmla="*/ 130 h 159"/>
                <a:gd name="T36" fmla="*/ 13 w 208"/>
                <a:gd name="T37" fmla="*/ 135 h 159"/>
                <a:gd name="T38" fmla="*/ 21 w 208"/>
                <a:gd name="T39" fmla="*/ 138 h 159"/>
                <a:gd name="T40" fmla="*/ 188 w 208"/>
                <a:gd name="T41"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8" h="159">
                  <a:moveTo>
                    <a:pt x="188" y="159"/>
                  </a:moveTo>
                  <a:lnTo>
                    <a:pt x="196" y="158"/>
                  </a:lnTo>
                  <a:lnTo>
                    <a:pt x="203" y="154"/>
                  </a:lnTo>
                  <a:lnTo>
                    <a:pt x="206" y="149"/>
                  </a:lnTo>
                  <a:lnTo>
                    <a:pt x="208" y="142"/>
                  </a:lnTo>
                  <a:lnTo>
                    <a:pt x="208" y="42"/>
                  </a:lnTo>
                  <a:lnTo>
                    <a:pt x="206" y="34"/>
                  </a:lnTo>
                  <a:lnTo>
                    <a:pt x="202" y="27"/>
                  </a:lnTo>
                  <a:lnTo>
                    <a:pt x="195" y="22"/>
                  </a:lnTo>
                  <a:lnTo>
                    <a:pt x="187" y="19"/>
                  </a:lnTo>
                  <a:lnTo>
                    <a:pt x="19" y="0"/>
                  </a:lnTo>
                  <a:lnTo>
                    <a:pt x="12" y="1"/>
                  </a:lnTo>
                  <a:lnTo>
                    <a:pt x="6" y="5"/>
                  </a:lnTo>
                  <a:lnTo>
                    <a:pt x="1" y="10"/>
                  </a:lnTo>
                  <a:lnTo>
                    <a:pt x="0" y="18"/>
                  </a:lnTo>
                  <a:lnTo>
                    <a:pt x="1" y="115"/>
                  </a:lnTo>
                  <a:lnTo>
                    <a:pt x="2" y="123"/>
                  </a:lnTo>
                  <a:lnTo>
                    <a:pt x="7" y="130"/>
                  </a:lnTo>
                  <a:lnTo>
                    <a:pt x="13" y="135"/>
                  </a:lnTo>
                  <a:lnTo>
                    <a:pt x="21" y="138"/>
                  </a:lnTo>
                  <a:lnTo>
                    <a:pt x="188" y="159"/>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87" name="Freeform 303">
              <a:extLst>
                <a:ext uri="{FF2B5EF4-FFF2-40B4-BE49-F238E27FC236}">
                  <a16:creationId xmlns:a16="http://schemas.microsoft.com/office/drawing/2014/main" id="{4227847E-FE58-EA84-E855-5369FDBAD3BB}"/>
                </a:ext>
              </a:extLst>
            </p:cNvPr>
            <p:cNvSpPr>
              <a:spLocks/>
            </p:cNvSpPr>
            <p:nvPr/>
          </p:nvSpPr>
          <p:spPr bwMode="auto">
            <a:xfrm>
              <a:off x="1130" y="3302"/>
              <a:ext cx="124" cy="349"/>
            </a:xfrm>
            <a:custGeom>
              <a:avLst/>
              <a:gdLst>
                <a:gd name="T0" fmla="*/ 106 w 746"/>
                <a:gd name="T1" fmla="*/ 290 h 2092"/>
                <a:gd name="T2" fmla="*/ 746 w 746"/>
                <a:gd name="T3" fmla="*/ 0 h 2092"/>
                <a:gd name="T4" fmla="*/ 662 w 746"/>
                <a:gd name="T5" fmla="*/ 1 h 2092"/>
                <a:gd name="T6" fmla="*/ 22 w 746"/>
                <a:gd name="T7" fmla="*/ 274 h 2092"/>
                <a:gd name="T8" fmla="*/ 0 w 746"/>
                <a:gd name="T9" fmla="*/ 311 h 2092"/>
                <a:gd name="T10" fmla="*/ 0 w 746"/>
                <a:gd name="T11" fmla="*/ 2052 h 2092"/>
                <a:gd name="T12" fmla="*/ 17 w 746"/>
                <a:gd name="T13" fmla="*/ 2080 h 2092"/>
                <a:gd name="T14" fmla="*/ 112 w 746"/>
                <a:gd name="T15" fmla="*/ 2092 h 2092"/>
                <a:gd name="T16" fmla="*/ 96 w 746"/>
                <a:gd name="T17" fmla="*/ 2071 h 2092"/>
                <a:gd name="T18" fmla="*/ 85 w 746"/>
                <a:gd name="T19" fmla="*/ 323 h 2092"/>
                <a:gd name="T20" fmla="*/ 106 w 746"/>
                <a:gd name="T21" fmla="*/ 290 h 2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6" h="2092">
                  <a:moveTo>
                    <a:pt x="106" y="290"/>
                  </a:moveTo>
                  <a:lnTo>
                    <a:pt x="746" y="0"/>
                  </a:lnTo>
                  <a:lnTo>
                    <a:pt x="662" y="1"/>
                  </a:lnTo>
                  <a:lnTo>
                    <a:pt x="22" y="274"/>
                  </a:lnTo>
                  <a:lnTo>
                    <a:pt x="0" y="311"/>
                  </a:lnTo>
                  <a:lnTo>
                    <a:pt x="0" y="2052"/>
                  </a:lnTo>
                  <a:lnTo>
                    <a:pt x="17" y="2080"/>
                  </a:lnTo>
                  <a:lnTo>
                    <a:pt x="112" y="2092"/>
                  </a:lnTo>
                  <a:lnTo>
                    <a:pt x="96" y="2071"/>
                  </a:lnTo>
                  <a:lnTo>
                    <a:pt x="85" y="323"/>
                  </a:lnTo>
                  <a:lnTo>
                    <a:pt x="106" y="2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88" name="Freeform 304">
              <a:extLst>
                <a:ext uri="{FF2B5EF4-FFF2-40B4-BE49-F238E27FC236}">
                  <a16:creationId xmlns:a16="http://schemas.microsoft.com/office/drawing/2014/main" id="{73304735-E809-09C4-F1B8-94E06A6B3A17}"/>
                </a:ext>
              </a:extLst>
            </p:cNvPr>
            <p:cNvSpPr>
              <a:spLocks/>
            </p:cNvSpPr>
            <p:nvPr/>
          </p:nvSpPr>
          <p:spPr bwMode="auto">
            <a:xfrm>
              <a:off x="1124" y="3300"/>
              <a:ext cx="130" cy="344"/>
            </a:xfrm>
            <a:custGeom>
              <a:avLst/>
              <a:gdLst>
                <a:gd name="T0" fmla="*/ 758 w 781"/>
                <a:gd name="T1" fmla="*/ 24 h 2066"/>
                <a:gd name="T2" fmla="*/ 781 w 781"/>
                <a:gd name="T3" fmla="*/ 14 h 2066"/>
                <a:gd name="T4" fmla="*/ 686 w 781"/>
                <a:gd name="T5" fmla="*/ 0 h 2066"/>
                <a:gd name="T6" fmla="*/ 23 w 781"/>
                <a:gd name="T7" fmla="*/ 280 h 2066"/>
                <a:gd name="T8" fmla="*/ 0 w 781"/>
                <a:gd name="T9" fmla="*/ 315 h 2066"/>
                <a:gd name="T10" fmla="*/ 9 w 781"/>
                <a:gd name="T11" fmla="*/ 2055 h 2066"/>
                <a:gd name="T12" fmla="*/ 35 w 781"/>
                <a:gd name="T13" fmla="*/ 2066 h 2066"/>
                <a:gd name="T14" fmla="*/ 35 w 781"/>
                <a:gd name="T15" fmla="*/ 325 h 2066"/>
                <a:gd name="T16" fmla="*/ 57 w 781"/>
                <a:gd name="T17" fmla="*/ 288 h 2066"/>
                <a:gd name="T18" fmla="*/ 697 w 781"/>
                <a:gd name="T19" fmla="*/ 15 h 2066"/>
                <a:gd name="T20" fmla="*/ 758 w 781"/>
                <a:gd name="T21" fmla="*/ 24 h 2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1" h="2066">
                  <a:moveTo>
                    <a:pt x="758" y="24"/>
                  </a:moveTo>
                  <a:lnTo>
                    <a:pt x="781" y="14"/>
                  </a:lnTo>
                  <a:lnTo>
                    <a:pt x="686" y="0"/>
                  </a:lnTo>
                  <a:lnTo>
                    <a:pt x="23" y="280"/>
                  </a:lnTo>
                  <a:lnTo>
                    <a:pt x="0" y="315"/>
                  </a:lnTo>
                  <a:lnTo>
                    <a:pt x="9" y="2055"/>
                  </a:lnTo>
                  <a:lnTo>
                    <a:pt x="35" y="2066"/>
                  </a:lnTo>
                  <a:lnTo>
                    <a:pt x="35" y="325"/>
                  </a:lnTo>
                  <a:lnTo>
                    <a:pt x="57" y="288"/>
                  </a:lnTo>
                  <a:lnTo>
                    <a:pt x="697" y="15"/>
                  </a:lnTo>
                  <a:lnTo>
                    <a:pt x="758" y="2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89" name="Freeform 305">
              <a:extLst>
                <a:ext uri="{FF2B5EF4-FFF2-40B4-BE49-F238E27FC236}">
                  <a16:creationId xmlns:a16="http://schemas.microsoft.com/office/drawing/2014/main" id="{5429823B-069F-9E96-CCD0-4ABF656BA9CB}"/>
                </a:ext>
              </a:extLst>
            </p:cNvPr>
            <p:cNvSpPr>
              <a:spLocks/>
            </p:cNvSpPr>
            <p:nvPr/>
          </p:nvSpPr>
          <p:spPr bwMode="auto">
            <a:xfrm>
              <a:off x="1126" y="3373"/>
              <a:ext cx="16" cy="27"/>
            </a:xfrm>
            <a:custGeom>
              <a:avLst/>
              <a:gdLst>
                <a:gd name="T0" fmla="*/ 80 w 97"/>
                <a:gd name="T1" fmla="*/ 162 h 162"/>
                <a:gd name="T2" fmla="*/ 97 w 97"/>
                <a:gd name="T3" fmla="*/ 151 h 162"/>
                <a:gd name="T4" fmla="*/ 96 w 97"/>
                <a:gd name="T5" fmla="*/ 11 h 162"/>
                <a:gd name="T6" fmla="*/ 16 w 97"/>
                <a:gd name="T7" fmla="*/ 0 h 162"/>
                <a:gd name="T8" fmla="*/ 0 w 97"/>
                <a:gd name="T9" fmla="*/ 11 h 162"/>
                <a:gd name="T10" fmla="*/ 17 w 97"/>
                <a:gd name="T11" fmla="*/ 139 h 162"/>
                <a:gd name="T12" fmla="*/ 80 w 97"/>
                <a:gd name="T13" fmla="*/ 162 h 162"/>
              </a:gdLst>
              <a:ahLst/>
              <a:cxnLst>
                <a:cxn ang="0">
                  <a:pos x="T0" y="T1"/>
                </a:cxn>
                <a:cxn ang="0">
                  <a:pos x="T2" y="T3"/>
                </a:cxn>
                <a:cxn ang="0">
                  <a:pos x="T4" y="T5"/>
                </a:cxn>
                <a:cxn ang="0">
                  <a:pos x="T6" y="T7"/>
                </a:cxn>
                <a:cxn ang="0">
                  <a:pos x="T8" y="T9"/>
                </a:cxn>
                <a:cxn ang="0">
                  <a:pos x="T10" y="T11"/>
                </a:cxn>
                <a:cxn ang="0">
                  <a:pos x="T12" y="T13"/>
                </a:cxn>
              </a:cxnLst>
              <a:rect l="0" t="0" r="r" b="b"/>
              <a:pathLst>
                <a:path w="97" h="162">
                  <a:moveTo>
                    <a:pt x="80" y="162"/>
                  </a:moveTo>
                  <a:lnTo>
                    <a:pt x="97" y="151"/>
                  </a:lnTo>
                  <a:lnTo>
                    <a:pt x="96" y="11"/>
                  </a:lnTo>
                  <a:lnTo>
                    <a:pt x="16" y="0"/>
                  </a:lnTo>
                  <a:lnTo>
                    <a:pt x="0" y="11"/>
                  </a:lnTo>
                  <a:lnTo>
                    <a:pt x="17" y="139"/>
                  </a:lnTo>
                  <a:lnTo>
                    <a:pt x="80" y="16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90" name="Freeform 306">
              <a:extLst>
                <a:ext uri="{FF2B5EF4-FFF2-40B4-BE49-F238E27FC236}">
                  <a16:creationId xmlns:a16="http://schemas.microsoft.com/office/drawing/2014/main" id="{02511BED-4FC9-F31F-69AD-54FAE95930A7}"/>
                </a:ext>
              </a:extLst>
            </p:cNvPr>
            <p:cNvSpPr>
              <a:spLocks/>
            </p:cNvSpPr>
            <p:nvPr/>
          </p:nvSpPr>
          <p:spPr bwMode="auto">
            <a:xfrm>
              <a:off x="1126" y="3418"/>
              <a:ext cx="16" cy="28"/>
            </a:xfrm>
            <a:custGeom>
              <a:avLst/>
              <a:gdLst>
                <a:gd name="T0" fmla="*/ 80 w 97"/>
                <a:gd name="T1" fmla="*/ 164 h 164"/>
                <a:gd name="T2" fmla="*/ 97 w 97"/>
                <a:gd name="T3" fmla="*/ 152 h 164"/>
                <a:gd name="T4" fmla="*/ 96 w 97"/>
                <a:gd name="T5" fmla="*/ 12 h 164"/>
                <a:gd name="T6" fmla="*/ 17 w 97"/>
                <a:gd name="T7" fmla="*/ 0 h 164"/>
                <a:gd name="T8" fmla="*/ 0 w 97"/>
                <a:gd name="T9" fmla="*/ 12 h 164"/>
                <a:gd name="T10" fmla="*/ 17 w 97"/>
                <a:gd name="T11" fmla="*/ 141 h 164"/>
                <a:gd name="T12" fmla="*/ 80 w 97"/>
                <a:gd name="T13" fmla="*/ 164 h 164"/>
              </a:gdLst>
              <a:ahLst/>
              <a:cxnLst>
                <a:cxn ang="0">
                  <a:pos x="T0" y="T1"/>
                </a:cxn>
                <a:cxn ang="0">
                  <a:pos x="T2" y="T3"/>
                </a:cxn>
                <a:cxn ang="0">
                  <a:pos x="T4" y="T5"/>
                </a:cxn>
                <a:cxn ang="0">
                  <a:pos x="T6" y="T7"/>
                </a:cxn>
                <a:cxn ang="0">
                  <a:pos x="T8" y="T9"/>
                </a:cxn>
                <a:cxn ang="0">
                  <a:pos x="T10" y="T11"/>
                </a:cxn>
                <a:cxn ang="0">
                  <a:pos x="T12" y="T13"/>
                </a:cxn>
              </a:cxnLst>
              <a:rect l="0" t="0" r="r" b="b"/>
              <a:pathLst>
                <a:path w="97" h="164">
                  <a:moveTo>
                    <a:pt x="80" y="164"/>
                  </a:moveTo>
                  <a:lnTo>
                    <a:pt x="97" y="152"/>
                  </a:lnTo>
                  <a:lnTo>
                    <a:pt x="96" y="12"/>
                  </a:lnTo>
                  <a:lnTo>
                    <a:pt x="17" y="0"/>
                  </a:lnTo>
                  <a:lnTo>
                    <a:pt x="0" y="12"/>
                  </a:lnTo>
                  <a:lnTo>
                    <a:pt x="17" y="141"/>
                  </a:lnTo>
                  <a:lnTo>
                    <a:pt x="80" y="164"/>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91" name="Freeform 307">
              <a:extLst>
                <a:ext uri="{FF2B5EF4-FFF2-40B4-BE49-F238E27FC236}">
                  <a16:creationId xmlns:a16="http://schemas.microsoft.com/office/drawing/2014/main" id="{4F259B8B-B9B9-E7A5-E9BB-88B35E8B9F4F}"/>
                </a:ext>
              </a:extLst>
            </p:cNvPr>
            <p:cNvSpPr>
              <a:spLocks/>
            </p:cNvSpPr>
            <p:nvPr/>
          </p:nvSpPr>
          <p:spPr bwMode="auto">
            <a:xfrm>
              <a:off x="1126" y="3464"/>
              <a:ext cx="16" cy="27"/>
            </a:xfrm>
            <a:custGeom>
              <a:avLst/>
              <a:gdLst>
                <a:gd name="T0" fmla="*/ 81 w 98"/>
                <a:gd name="T1" fmla="*/ 162 h 162"/>
                <a:gd name="T2" fmla="*/ 98 w 98"/>
                <a:gd name="T3" fmla="*/ 151 h 162"/>
                <a:gd name="T4" fmla="*/ 96 w 98"/>
                <a:gd name="T5" fmla="*/ 10 h 162"/>
                <a:gd name="T6" fmla="*/ 17 w 98"/>
                <a:gd name="T7" fmla="*/ 0 h 162"/>
                <a:gd name="T8" fmla="*/ 0 w 98"/>
                <a:gd name="T9" fmla="*/ 11 h 162"/>
                <a:gd name="T10" fmla="*/ 19 w 98"/>
                <a:gd name="T11" fmla="*/ 140 h 162"/>
                <a:gd name="T12" fmla="*/ 81 w 98"/>
                <a:gd name="T13" fmla="*/ 162 h 162"/>
              </a:gdLst>
              <a:ahLst/>
              <a:cxnLst>
                <a:cxn ang="0">
                  <a:pos x="T0" y="T1"/>
                </a:cxn>
                <a:cxn ang="0">
                  <a:pos x="T2" y="T3"/>
                </a:cxn>
                <a:cxn ang="0">
                  <a:pos x="T4" y="T5"/>
                </a:cxn>
                <a:cxn ang="0">
                  <a:pos x="T6" y="T7"/>
                </a:cxn>
                <a:cxn ang="0">
                  <a:pos x="T8" y="T9"/>
                </a:cxn>
                <a:cxn ang="0">
                  <a:pos x="T10" y="T11"/>
                </a:cxn>
                <a:cxn ang="0">
                  <a:pos x="T12" y="T13"/>
                </a:cxn>
              </a:cxnLst>
              <a:rect l="0" t="0" r="r" b="b"/>
              <a:pathLst>
                <a:path w="98" h="162">
                  <a:moveTo>
                    <a:pt x="81" y="162"/>
                  </a:moveTo>
                  <a:lnTo>
                    <a:pt x="98" y="151"/>
                  </a:lnTo>
                  <a:lnTo>
                    <a:pt x="96" y="10"/>
                  </a:lnTo>
                  <a:lnTo>
                    <a:pt x="17" y="0"/>
                  </a:lnTo>
                  <a:lnTo>
                    <a:pt x="0" y="11"/>
                  </a:lnTo>
                  <a:lnTo>
                    <a:pt x="19" y="140"/>
                  </a:lnTo>
                  <a:lnTo>
                    <a:pt x="81" y="16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92" name="Freeform 308">
              <a:extLst>
                <a:ext uri="{FF2B5EF4-FFF2-40B4-BE49-F238E27FC236}">
                  <a16:creationId xmlns:a16="http://schemas.microsoft.com/office/drawing/2014/main" id="{C655FE55-C03E-A0C6-12FD-A7FAC58AEC62}"/>
                </a:ext>
              </a:extLst>
            </p:cNvPr>
            <p:cNvSpPr>
              <a:spLocks/>
            </p:cNvSpPr>
            <p:nvPr/>
          </p:nvSpPr>
          <p:spPr bwMode="auto">
            <a:xfrm>
              <a:off x="1127" y="3510"/>
              <a:ext cx="16" cy="27"/>
            </a:xfrm>
            <a:custGeom>
              <a:avLst/>
              <a:gdLst>
                <a:gd name="T0" fmla="*/ 80 w 96"/>
                <a:gd name="T1" fmla="*/ 163 h 163"/>
                <a:gd name="T2" fmla="*/ 96 w 96"/>
                <a:gd name="T3" fmla="*/ 152 h 163"/>
                <a:gd name="T4" fmla="*/ 96 w 96"/>
                <a:gd name="T5" fmla="*/ 11 h 163"/>
                <a:gd name="T6" fmla="*/ 16 w 96"/>
                <a:gd name="T7" fmla="*/ 0 h 163"/>
                <a:gd name="T8" fmla="*/ 0 w 96"/>
                <a:gd name="T9" fmla="*/ 11 h 163"/>
                <a:gd name="T10" fmla="*/ 17 w 96"/>
                <a:gd name="T11" fmla="*/ 140 h 163"/>
                <a:gd name="T12" fmla="*/ 80 w 96"/>
                <a:gd name="T13" fmla="*/ 163 h 163"/>
              </a:gdLst>
              <a:ahLst/>
              <a:cxnLst>
                <a:cxn ang="0">
                  <a:pos x="T0" y="T1"/>
                </a:cxn>
                <a:cxn ang="0">
                  <a:pos x="T2" y="T3"/>
                </a:cxn>
                <a:cxn ang="0">
                  <a:pos x="T4" y="T5"/>
                </a:cxn>
                <a:cxn ang="0">
                  <a:pos x="T6" y="T7"/>
                </a:cxn>
                <a:cxn ang="0">
                  <a:pos x="T8" y="T9"/>
                </a:cxn>
                <a:cxn ang="0">
                  <a:pos x="T10" y="T11"/>
                </a:cxn>
                <a:cxn ang="0">
                  <a:pos x="T12" y="T13"/>
                </a:cxn>
              </a:cxnLst>
              <a:rect l="0" t="0" r="r" b="b"/>
              <a:pathLst>
                <a:path w="96" h="163">
                  <a:moveTo>
                    <a:pt x="80" y="163"/>
                  </a:moveTo>
                  <a:lnTo>
                    <a:pt x="96" y="152"/>
                  </a:lnTo>
                  <a:lnTo>
                    <a:pt x="96" y="11"/>
                  </a:lnTo>
                  <a:lnTo>
                    <a:pt x="16" y="0"/>
                  </a:lnTo>
                  <a:lnTo>
                    <a:pt x="0" y="11"/>
                  </a:lnTo>
                  <a:lnTo>
                    <a:pt x="17" y="140"/>
                  </a:lnTo>
                  <a:lnTo>
                    <a:pt x="80" y="16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93" name="Freeform 309">
              <a:extLst>
                <a:ext uri="{FF2B5EF4-FFF2-40B4-BE49-F238E27FC236}">
                  <a16:creationId xmlns:a16="http://schemas.microsoft.com/office/drawing/2014/main" id="{66F02EA1-FB19-5902-C93F-29F05C37F9C7}"/>
                </a:ext>
              </a:extLst>
            </p:cNvPr>
            <p:cNvSpPr>
              <a:spLocks/>
            </p:cNvSpPr>
            <p:nvPr/>
          </p:nvSpPr>
          <p:spPr bwMode="auto">
            <a:xfrm>
              <a:off x="1127" y="3556"/>
              <a:ext cx="16" cy="27"/>
            </a:xfrm>
            <a:custGeom>
              <a:avLst/>
              <a:gdLst>
                <a:gd name="T0" fmla="*/ 80 w 96"/>
                <a:gd name="T1" fmla="*/ 163 h 163"/>
                <a:gd name="T2" fmla="*/ 96 w 96"/>
                <a:gd name="T3" fmla="*/ 152 h 163"/>
                <a:gd name="T4" fmla="*/ 96 w 96"/>
                <a:gd name="T5" fmla="*/ 12 h 163"/>
                <a:gd name="T6" fmla="*/ 16 w 96"/>
                <a:gd name="T7" fmla="*/ 0 h 163"/>
                <a:gd name="T8" fmla="*/ 0 w 96"/>
                <a:gd name="T9" fmla="*/ 12 h 163"/>
                <a:gd name="T10" fmla="*/ 17 w 96"/>
                <a:gd name="T11" fmla="*/ 141 h 163"/>
                <a:gd name="T12" fmla="*/ 80 w 96"/>
                <a:gd name="T13" fmla="*/ 163 h 163"/>
              </a:gdLst>
              <a:ahLst/>
              <a:cxnLst>
                <a:cxn ang="0">
                  <a:pos x="T0" y="T1"/>
                </a:cxn>
                <a:cxn ang="0">
                  <a:pos x="T2" y="T3"/>
                </a:cxn>
                <a:cxn ang="0">
                  <a:pos x="T4" y="T5"/>
                </a:cxn>
                <a:cxn ang="0">
                  <a:pos x="T6" y="T7"/>
                </a:cxn>
                <a:cxn ang="0">
                  <a:pos x="T8" y="T9"/>
                </a:cxn>
                <a:cxn ang="0">
                  <a:pos x="T10" y="T11"/>
                </a:cxn>
                <a:cxn ang="0">
                  <a:pos x="T12" y="T13"/>
                </a:cxn>
              </a:cxnLst>
              <a:rect l="0" t="0" r="r" b="b"/>
              <a:pathLst>
                <a:path w="96" h="163">
                  <a:moveTo>
                    <a:pt x="80" y="163"/>
                  </a:moveTo>
                  <a:lnTo>
                    <a:pt x="96" y="152"/>
                  </a:lnTo>
                  <a:lnTo>
                    <a:pt x="96" y="12"/>
                  </a:lnTo>
                  <a:lnTo>
                    <a:pt x="16" y="0"/>
                  </a:lnTo>
                  <a:lnTo>
                    <a:pt x="0" y="12"/>
                  </a:lnTo>
                  <a:lnTo>
                    <a:pt x="17" y="141"/>
                  </a:lnTo>
                  <a:lnTo>
                    <a:pt x="80" y="16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94" name="Freeform 310">
              <a:extLst>
                <a:ext uri="{FF2B5EF4-FFF2-40B4-BE49-F238E27FC236}">
                  <a16:creationId xmlns:a16="http://schemas.microsoft.com/office/drawing/2014/main" id="{683E71C2-5117-9B55-DE93-D5C9728D4A8C}"/>
                </a:ext>
              </a:extLst>
            </p:cNvPr>
            <p:cNvSpPr>
              <a:spLocks/>
            </p:cNvSpPr>
            <p:nvPr/>
          </p:nvSpPr>
          <p:spPr bwMode="auto">
            <a:xfrm>
              <a:off x="1126" y="3375"/>
              <a:ext cx="13" cy="25"/>
            </a:xfrm>
            <a:custGeom>
              <a:avLst/>
              <a:gdLst>
                <a:gd name="T0" fmla="*/ 80 w 80"/>
                <a:gd name="T1" fmla="*/ 151 h 151"/>
                <a:gd name="T2" fmla="*/ 79 w 80"/>
                <a:gd name="T3" fmla="*/ 11 h 151"/>
                <a:gd name="T4" fmla="*/ 0 w 80"/>
                <a:gd name="T5" fmla="*/ 0 h 151"/>
                <a:gd name="T6" fmla="*/ 1 w 80"/>
                <a:gd name="T7" fmla="*/ 140 h 151"/>
                <a:gd name="T8" fmla="*/ 80 w 80"/>
                <a:gd name="T9" fmla="*/ 151 h 151"/>
              </a:gdLst>
              <a:ahLst/>
              <a:cxnLst>
                <a:cxn ang="0">
                  <a:pos x="T0" y="T1"/>
                </a:cxn>
                <a:cxn ang="0">
                  <a:pos x="T2" y="T3"/>
                </a:cxn>
                <a:cxn ang="0">
                  <a:pos x="T4" y="T5"/>
                </a:cxn>
                <a:cxn ang="0">
                  <a:pos x="T6" y="T7"/>
                </a:cxn>
                <a:cxn ang="0">
                  <a:pos x="T8" y="T9"/>
                </a:cxn>
              </a:cxnLst>
              <a:rect l="0" t="0" r="r" b="b"/>
              <a:pathLst>
                <a:path w="80" h="151">
                  <a:moveTo>
                    <a:pt x="80" y="151"/>
                  </a:moveTo>
                  <a:lnTo>
                    <a:pt x="79" y="11"/>
                  </a:lnTo>
                  <a:lnTo>
                    <a:pt x="0" y="0"/>
                  </a:lnTo>
                  <a:lnTo>
                    <a:pt x="1" y="140"/>
                  </a:lnTo>
                  <a:lnTo>
                    <a:pt x="80" y="151"/>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95" name="Freeform 311">
              <a:extLst>
                <a:ext uri="{FF2B5EF4-FFF2-40B4-BE49-F238E27FC236}">
                  <a16:creationId xmlns:a16="http://schemas.microsoft.com/office/drawing/2014/main" id="{310E3AD3-A0B6-12D8-1F47-72CE7FA3625D}"/>
                </a:ext>
              </a:extLst>
            </p:cNvPr>
            <p:cNvSpPr>
              <a:spLocks/>
            </p:cNvSpPr>
            <p:nvPr/>
          </p:nvSpPr>
          <p:spPr bwMode="auto">
            <a:xfrm>
              <a:off x="1126" y="3420"/>
              <a:ext cx="13" cy="26"/>
            </a:xfrm>
            <a:custGeom>
              <a:avLst/>
              <a:gdLst>
                <a:gd name="T0" fmla="*/ 80 w 80"/>
                <a:gd name="T1" fmla="*/ 152 h 152"/>
                <a:gd name="T2" fmla="*/ 80 w 80"/>
                <a:gd name="T3" fmla="*/ 11 h 152"/>
                <a:gd name="T4" fmla="*/ 0 w 80"/>
                <a:gd name="T5" fmla="*/ 0 h 152"/>
                <a:gd name="T6" fmla="*/ 1 w 80"/>
                <a:gd name="T7" fmla="*/ 140 h 152"/>
                <a:gd name="T8" fmla="*/ 80 w 80"/>
                <a:gd name="T9" fmla="*/ 152 h 152"/>
              </a:gdLst>
              <a:ahLst/>
              <a:cxnLst>
                <a:cxn ang="0">
                  <a:pos x="T0" y="T1"/>
                </a:cxn>
                <a:cxn ang="0">
                  <a:pos x="T2" y="T3"/>
                </a:cxn>
                <a:cxn ang="0">
                  <a:pos x="T4" y="T5"/>
                </a:cxn>
                <a:cxn ang="0">
                  <a:pos x="T6" y="T7"/>
                </a:cxn>
                <a:cxn ang="0">
                  <a:pos x="T8" y="T9"/>
                </a:cxn>
              </a:cxnLst>
              <a:rect l="0" t="0" r="r" b="b"/>
              <a:pathLst>
                <a:path w="80" h="152">
                  <a:moveTo>
                    <a:pt x="80" y="152"/>
                  </a:moveTo>
                  <a:lnTo>
                    <a:pt x="80" y="11"/>
                  </a:lnTo>
                  <a:lnTo>
                    <a:pt x="0" y="0"/>
                  </a:lnTo>
                  <a:lnTo>
                    <a:pt x="1" y="140"/>
                  </a:lnTo>
                  <a:lnTo>
                    <a:pt x="80" y="15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96" name="Freeform 312">
              <a:extLst>
                <a:ext uri="{FF2B5EF4-FFF2-40B4-BE49-F238E27FC236}">
                  <a16:creationId xmlns:a16="http://schemas.microsoft.com/office/drawing/2014/main" id="{40088423-BF0D-8C19-3EB5-1F0BE8A3575B}"/>
                </a:ext>
              </a:extLst>
            </p:cNvPr>
            <p:cNvSpPr>
              <a:spLocks/>
            </p:cNvSpPr>
            <p:nvPr/>
          </p:nvSpPr>
          <p:spPr bwMode="auto">
            <a:xfrm>
              <a:off x="1126" y="3466"/>
              <a:ext cx="14" cy="25"/>
            </a:xfrm>
            <a:custGeom>
              <a:avLst/>
              <a:gdLst>
                <a:gd name="T0" fmla="*/ 81 w 81"/>
                <a:gd name="T1" fmla="*/ 151 h 151"/>
                <a:gd name="T2" fmla="*/ 81 w 81"/>
                <a:gd name="T3" fmla="*/ 10 h 151"/>
                <a:gd name="T4" fmla="*/ 0 w 81"/>
                <a:gd name="T5" fmla="*/ 0 h 151"/>
                <a:gd name="T6" fmla="*/ 2 w 81"/>
                <a:gd name="T7" fmla="*/ 141 h 151"/>
                <a:gd name="T8" fmla="*/ 81 w 81"/>
                <a:gd name="T9" fmla="*/ 151 h 151"/>
              </a:gdLst>
              <a:ahLst/>
              <a:cxnLst>
                <a:cxn ang="0">
                  <a:pos x="T0" y="T1"/>
                </a:cxn>
                <a:cxn ang="0">
                  <a:pos x="T2" y="T3"/>
                </a:cxn>
                <a:cxn ang="0">
                  <a:pos x="T4" y="T5"/>
                </a:cxn>
                <a:cxn ang="0">
                  <a:pos x="T6" y="T7"/>
                </a:cxn>
                <a:cxn ang="0">
                  <a:pos x="T8" y="T9"/>
                </a:cxn>
              </a:cxnLst>
              <a:rect l="0" t="0" r="r" b="b"/>
              <a:pathLst>
                <a:path w="81" h="151">
                  <a:moveTo>
                    <a:pt x="81" y="151"/>
                  </a:moveTo>
                  <a:lnTo>
                    <a:pt x="81" y="10"/>
                  </a:lnTo>
                  <a:lnTo>
                    <a:pt x="0" y="0"/>
                  </a:lnTo>
                  <a:lnTo>
                    <a:pt x="2" y="141"/>
                  </a:lnTo>
                  <a:lnTo>
                    <a:pt x="81" y="151"/>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97" name="Freeform 313">
              <a:extLst>
                <a:ext uri="{FF2B5EF4-FFF2-40B4-BE49-F238E27FC236}">
                  <a16:creationId xmlns:a16="http://schemas.microsoft.com/office/drawing/2014/main" id="{10A4D188-D1F8-BA8F-BEFB-65D0EFF96E68}"/>
                </a:ext>
              </a:extLst>
            </p:cNvPr>
            <p:cNvSpPr>
              <a:spLocks/>
            </p:cNvSpPr>
            <p:nvPr/>
          </p:nvSpPr>
          <p:spPr bwMode="auto">
            <a:xfrm>
              <a:off x="1127" y="3512"/>
              <a:ext cx="13" cy="25"/>
            </a:xfrm>
            <a:custGeom>
              <a:avLst/>
              <a:gdLst>
                <a:gd name="T0" fmla="*/ 80 w 80"/>
                <a:gd name="T1" fmla="*/ 152 h 152"/>
                <a:gd name="T2" fmla="*/ 79 w 80"/>
                <a:gd name="T3" fmla="*/ 11 h 152"/>
                <a:gd name="T4" fmla="*/ 0 w 80"/>
                <a:gd name="T5" fmla="*/ 0 h 152"/>
                <a:gd name="T6" fmla="*/ 0 w 80"/>
                <a:gd name="T7" fmla="*/ 141 h 152"/>
                <a:gd name="T8" fmla="*/ 80 w 80"/>
                <a:gd name="T9" fmla="*/ 152 h 152"/>
              </a:gdLst>
              <a:ahLst/>
              <a:cxnLst>
                <a:cxn ang="0">
                  <a:pos x="T0" y="T1"/>
                </a:cxn>
                <a:cxn ang="0">
                  <a:pos x="T2" y="T3"/>
                </a:cxn>
                <a:cxn ang="0">
                  <a:pos x="T4" y="T5"/>
                </a:cxn>
                <a:cxn ang="0">
                  <a:pos x="T6" y="T7"/>
                </a:cxn>
                <a:cxn ang="0">
                  <a:pos x="T8" y="T9"/>
                </a:cxn>
              </a:cxnLst>
              <a:rect l="0" t="0" r="r" b="b"/>
              <a:pathLst>
                <a:path w="80" h="152">
                  <a:moveTo>
                    <a:pt x="80" y="152"/>
                  </a:moveTo>
                  <a:lnTo>
                    <a:pt x="79" y="11"/>
                  </a:lnTo>
                  <a:lnTo>
                    <a:pt x="0" y="0"/>
                  </a:lnTo>
                  <a:lnTo>
                    <a:pt x="0" y="141"/>
                  </a:lnTo>
                  <a:lnTo>
                    <a:pt x="80" y="15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98" name="Freeform 314">
              <a:extLst>
                <a:ext uri="{FF2B5EF4-FFF2-40B4-BE49-F238E27FC236}">
                  <a16:creationId xmlns:a16="http://schemas.microsoft.com/office/drawing/2014/main" id="{1324A2DB-71EC-FBD2-00EB-4AA5973C0781}"/>
                </a:ext>
              </a:extLst>
            </p:cNvPr>
            <p:cNvSpPr>
              <a:spLocks/>
            </p:cNvSpPr>
            <p:nvPr/>
          </p:nvSpPr>
          <p:spPr bwMode="auto">
            <a:xfrm>
              <a:off x="1127" y="3558"/>
              <a:ext cx="13" cy="25"/>
            </a:xfrm>
            <a:custGeom>
              <a:avLst/>
              <a:gdLst>
                <a:gd name="T0" fmla="*/ 80 w 80"/>
                <a:gd name="T1" fmla="*/ 151 h 151"/>
                <a:gd name="T2" fmla="*/ 79 w 80"/>
                <a:gd name="T3" fmla="*/ 11 h 151"/>
                <a:gd name="T4" fmla="*/ 0 w 80"/>
                <a:gd name="T5" fmla="*/ 0 h 151"/>
                <a:gd name="T6" fmla="*/ 0 w 80"/>
                <a:gd name="T7" fmla="*/ 140 h 151"/>
                <a:gd name="T8" fmla="*/ 80 w 80"/>
                <a:gd name="T9" fmla="*/ 151 h 151"/>
              </a:gdLst>
              <a:ahLst/>
              <a:cxnLst>
                <a:cxn ang="0">
                  <a:pos x="T0" y="T1"/>
                </a:cxn>
                <a:cxn ang="0">
                  <a:pos x="T2" y="T3"/>
                </a:cxn>
                <a:cxn ang="0">
                  <a:pos x="T4" y="T5"/>
                </a:cxn>
                <a:cxn ang="0">
                  <a:pos x="T6" y="T7"/>
                </a:cxn>
                <a:cxn ang="0">
                  <a:pos x="T8" y="T9"/>
                </a:cxn>
              </a:cxnLst>
              <a:rect l="0" t="0" r="r" b="b"/>
              <a:pathLst>
                <a:path w="80" h="151">
                  <a:moveTo>
                    <a:pt x="80" y="151"/>
                  </a:moveTo>
                  <a:lnTo>
                    <a:pt x="79" y="11"/>
                  </a:lnTo>
                  <a:lnTo>
                    <a:pt x="0" y="0"/>
                  </a:lnTo>
                  <a:lnTo>
                    <a:pt x="0" y="140"/>
                  </a:lnTo>
                  <a:lnTo>
                    <a:pt x="80" y="151"/>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99" name="Freeform 315">
              <a:extLst>
                <a:ext uri="{FF2B5EF4-FFF2-40B4-BE49-F238E27FC236}">
                  <a16:creationId xmlns:a16="http://schemas.microsoft.com/office/drawing/2014/main" id="{B3E3760C-3C2F-21C4-2B89-B73686EA7D7E}"/>
                </a:ext>
              </a:extLst>
            </p:cNvPr>
            <p:cNvSpPr>
              <a:spLocks/>
            </p:cNvSpPr>
            <p:nvPr/>
          </p:nvSpPr>
          <p:spPr bwMode="auto">
            <a:xfrm>
              <a:off x="1127" y="3377"/>
              <a:ext cx="11" cy="19"/>
            </a:xfrm>
            <a:custGeom>
              <a:avLst/>
              <a:gdLst>
                <a:gd name="T0" fmla="*/ 65 w 65"/>
                <a:gd name="T1" fmla="*/ 40 h 117"/>
                <a:gd name="T2" fmla="*/ 65 w 65"/>
                <a:gd name="T3" fmla="*/ 9 h 117"/>
                <a:gd name="T4" fmla="*/ 0 w 65"/>
                <a:gd name="T5" fmla="*/ 0 h 117"/>
                <a:gd name="T6" fmla="*/ 1 w 65"/>
                <a:gd name="T7" fmla="*/ 113 h 117"/>
                <a:gd name="T8" fmla="*/ 26 w 65"/>
                <a:gd name="T9" fmla="*/ 117 h 117"/>
                <a:gd name="T10" fmla="*/ 26 w 65"/>
                <a:gd name="T11" fmla="*/ 30 h 117"/>
                <a:gd name="T12" fmla="*/ 65 w 65"/>
                <a:gd name="T13" fmla="*/ 40 h 117"/>
              </a:gdLst>
              <a:ahLst/>
              <a:cxnLst>
                <a:cxn ang="0">
                  <a:pos x="T0" y="T1"/>
                </a:cxn>
                <a:cxn ang="0">
                  <a:pos x="T2" y="T3"/>
                </a:cxn>
                <a:cxn ang="0">
                  <a:pos x="T4" y="T5"/>
                </a:cxn>
                <a:cxn ang="0">
                  <a:pos x="T6" y="T7"/>
                </a:cxn>
                <a:cxn ang="0">
                  <a:pos x="T8" y="T9"/>
                </a:cxn>
                <a:cxn ang="0">
                  <a:pos x="T10" y="T11"/>
                </a:cxn>
                <a:cxn ang="0">
                  <a:pos x="T12" y="T13"/>
                </a:cxn>
              </a:cxnLst>
              <a:rect l="0" t="0" r="r" b="b"/>
              <a:pathLst>
                <a:path w="65" h="117">
                  <a:moveTo>
                    <a:pt x="65" y="40"/>
                  </a:moveTo>
                  <a:lnTo>
                    <a:pt x="65" y="9"/>
                  </a:lnTo>
                  <a:lnTo>
                    <a:pt x="0" y="0"/>
                  </a:lnTo>
                  <a:lnTo>
                    <a:pt x="1" y="113"/>
                  </a:lnTo>
                  <a:lnTo>
                    <a:pt x="26" y="117"/>
                  </a:lnTo>
                  <a:lnTo>
                    <a:pt x="26" y="30"/>
                  </a:lnTo>
                  <a:lnTo>
                    <a:pt x="65" y="4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100" name="Freeform 316">
              <a:extLst>
                <a:ext uri="{FF2B5EF4-FFF2-40B4-BE49-F238E27FC236}">
                  <a16:creationId xmlns:a16="http://schemas.microsoft.com/office/drawing/2014/main" id="{7F2AF343-47F9-186D-5FD4-9287FA42FDF2}"/>
                </a:ext>
              </a:extLst>
            </p:cNvPr>
            <p:cNvSpPr>
              <a:spLocks/>
            </p:cNvSpPr>
            <p:nvPr/>
          </p:nvSpPr>
          <p:spPr bwMode="auto">
            <a:xfrm>
              <a:off x="1127" y="3423"/>
              <a:ext cx="11" cy="19"/>
            </a:xfrm>
            <a:custGeom>
              <a:avLst/>
              <a:gdLst>
                <a:gd name="T0" fmla="*/ 65 w 65"/>
                <a:gd name="T1" fmla="*/ 42 h 118"/>
                <a:gd name="T2" fmla="*/ 65 w 65"/>
                <a:gd name="T3" fmla="*/ 9 h 118"/>
                <a:gd name="T4" fmla="*/ 0 w 65"/>
                <a:gd name="T5" fmla="*/ 0 h 118"/>
                <a:gd name="T6" fmla="*/ 0 w 65"/>
                <a:gd name="T7" fmla="*/ 115 h 118"/>
                <a:gd name="T8" fmla="*/ 25 w 65"/>
                <a:gd name="T9" fmla="*/ 118 h 118"/>
                <a:gd name="T10" fmla="*/ 25 w 65"/>
                <a:gd name="T11" fmla="*/ 31 h 118"/>
                <a:gd name="T12" fmla="*/ 65 w 65"/>
                <a:gd name="T13" fmla="*/ 42 h 118"/>
              </a:gdLst>
              <a:ahLst/>
              <a:cxnLst>
                <a:cxn ang="0">
                  <a:pos x="T0" y="T1"/>
                </a:cxn>
                <a:cxn ang="0">
                  <a:pos x="T2" y="T3"/>
                </a:cxn>
                <a:cxn ang="0">
                  <a:pos x="T4" y="T5"/>
                </a:cxn>
                <a:cxn ang="0">
                  <a:pos x="T6" y="T7"/>
                </a:cxn>
                <a:cxn ang="0">
                  <a:pos x="T8" y="T9"/>
                </a:cxn>
                <a:cxn ang="0">
                  <a:pos x="T10" y="T11"/>
                </a:cxn>
                <a:cxn ang="0">
                  <a:pos x="T12" y="T13"/>
                </a:cxn>
              </a:cxnLst>
              <a:rect l="0" t="0" r="r" b="b"/>
              <a:pathLst>
                <a:path w="65" h="118">
                  <a:moveTo>
                    <a:pt x="65" y="42"/>
                  </a:moveTo>
                  <a:lnTo>
                    <a:pt x="65" y="9"/>
                  </a:lnTo>
                  <a:lnTo>
                    <a:pt x="0" y="0"/>
                  </a:lnTo>
                  <a:lnTo>
                    <a:pt x="0" y="115"/>
                  </a:lnTo>
                  <a:lnTo>
                    <a:pt x="25" y="118"/>
                  </a:lnTo>
                  <a:lnTo>
                    <a:pt x="25" y="31"/>
                  </a:lnTo>
                  <a:lnTo>
                    <a:pt x="65" y="4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101" name="Freeform 317">
              <a:extLst>
                <a:ext uri="{FF2B5EF4-FFF2-40B4-BE49-F238E27FC236}">
                  <a16:creationId xmlns:a16="http://schemas.microsoft.com/office/drawing/2014/main" id="{29EB6E43-25C5-CC4B-A608-6D92D7D1C8B7}"/>
                </a:ext>
              </a:extLst>
            </p:cNvPr>
            <p:cNvSpPr>
              <a:spLocks/>
            </p:cNvSpPr>
            <p:nvPr/>
          </p:nvSpPr>
          <p:spPr bwMode="auto">
            <a:xfrm>
              <a:off x="1128" y="3468"/>
              <a:ext cx="10" cy="20"/>
            </a:xfrm>
            <a:custGeom>
              <a:avLst/>
              <a:gdLst>
                <a:gd name="T0" fmla="*/ 66 w 66"/>
                <a:gd name="T1" fmla="*/ 42 h 119"/>
                <a:gd name="T2" fmla="*/ 65 w 66"/>
                <a:gd name="T3" fmla="*/ 9 h 119"/>
                <a:gd name="T4" fmla="*/ 0 w 66"/>
                <a:gd name="T5" fmla="*/ 0 h 119"/>
                <a:gd name="T6" fmla="*/ 0 w 66"/>
                <a:gd name="T7" fmla="*/ 114 h 119"/>
                <a:gd name="T8" fmla="*/ 25 w 66"/>
                <a:gd name="T9" fmla="*/ 119 h 119"/>
                <a:gd name="T10" fmla="*/ 25 w 66"/>
                <a:gd name="T11" fmla="*/ 31 h 119"/>
                <a:gd name="T12" fmla="*/ 66 w 66"/>
                <a:gd name="T13" fmla="*/ 42 h 119"/>
              </a:gdLst>
              <a:ahLst/>
              <a:cxnLst>
                <a:cxn ang="0">
                  <a:pos x="T0" y="T1"/>
                </a:cxn>
                <a:cxn ang="0">
                  <a:pos x="T2" y="T3"/>
                </a:cxn>
                <a:cxn ang="0">
                  <a:pos x="T4" y="T5"/>
                </a:cxn>
                <a:cxn ang="0">
                  <a:pos x="T6" y="T7"/>
                </a:cxn>
                <a:cxn ang="0">
                  <a:pos x="T8" y="T9"/>
                </a:cxn>
                <a:cxn ang="0">
                  <a:pos x="T10" y="T11"/>
                </a:cxn>
                <a:cxn ang="0">
                  <a:pos x="T12" y="T13"/>
                </a:cxn>
              </a:cxnLst>
              <a:rect l="0" t="0" r="r" b="b"/>
              <a:pathLst>
                <a:path w="66" h="119">
                  <a:moveTo>
                    <a:pt x="66" y="42"/>
                  </a:moveTo>
                  <a:lnTo>
                    <a:pt x="65" y="9"/>
                  </a:lnTo>
                  <a:lnTo>
                    <a:pt x="0" y="0"/>
                  </a:lnTo>
                  <a:lnTo>
                    <a:pt x="0" y="114"/>
                  </a:lnTo>
                  <a:lnTo>
                    <a:pt x="25" y="119"/>
                  </a:lnTo>
                  <a:lnTo>
                    <a:pt x="25" y="31"/>
                  </a:lnTo>
                  <a:lnTo>
                    <a:pt x="66" y="4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102" name="Freeform 318">
              <a:extLst>
                <a:ext uri="{FF2B5EF4-FFF2-40B4-BE49-F238E27FC236}">
                  <a16:creationId xmlns:a16="http://schemas.microsoft.com/office/drawing/2014/main" id="{CDE302E9-34EE-5DE1-72BC-C98957E30F96}"/>
                </a:ext>
              </a:extLst>
            </p:cNvPr>
            <p:cNvSpPr>
              <a:spLocks/>
            </p:cNvSpPr>
            <p:nvPr/>
          </p:nvSpPr>
          <p:spPr bwMode="auto">
            <a:xfrm>
              <a:off x="1128" y="3514"/>
              <a:ext cx="11" cy="20"/>
            </a:xfrm>
            <a:custGeom>
              <a:avLst/>
              <a:gdLst>
                <a:gd name="T0" fmla="*/ 65 w 65"/>
                <a:gd name="T1" fmla="*/ 43 h 119"/>
                <a:gd name="T2" fmla="*/ 65 w 65"/>
                <a:gd name="T3" fmla="*/ 9 h 119"/>
                <a:gd name="T4" fmla="*/ 0 w 65"/>
                <a:gd name="T5" fmla="*/ 0 h 119"/>
                <a:gd name="T6" fmla="*/ 1 w 65"/>
                <a:gd name="T7" fmla="*/ 115 h 119"/>
                <a:gd name="T8" fmla="*/ 25 w 65"/>
                <a:gd name="T9" fmla="*/ 119 h 119"/>
                <a:gd name="T10" fmla="*/ 24 w 65"/>
                <a:gd name="T11" fmla="*/ 32 h 119"/>
                <a:gd name="T12" fmla="*/ 65 w 65"/>
                <a:gd name="T13" fmla="*/ 43 h 119"/>
              </a:gdLst>
              <a:ahLst/>
              <a:cxnLst>
                <a:cxn ang="0">
                  <a:pos x="T0" y="T1"/>
                </a:cxn>
                <a:cxn ang="0">
                  <a:pos x="T2" y="T3"/>
                </a:cxn>
                <a:cxn ang="0">
                  <a:pos x="T4" y="T5"/>
                </a:cxn>
                <a:cxn ang="0">
                  <a:pos x="T6" y="T7"/>
                </a:cxn>
                <a:cxn ang="0">
                  <a:pos x="T8" y="T9"/>
                </a:cxn>
                <a:cxn ang="0">
                  <a:pos x="T10" y="T11"/>
                </a:cxn>
                <a:cxn ang="0">
                  <a:pos x="T12" y="T13"/>
                </a:cxn>
              </a:cxnLst>
              <a:rect l="0" t="0" r="r" b="b"/>
              <a:pathLst>
                <a:path w="65" h="119">
                  <a:moveTo>
                    <a:pt x="65" y="43"/>
                  </a:moveTo>
                  <a:lnTo>
                    <a:pt x="65" y="9"/>
                  </a:lnTo>
                  <a:lnTo>
                    <a:pt x="0" y="0"/>
                  </a:lnTo>
                  <a:lnTo>
                    <a:pt x="1" y="115"/>
                  </a:lnTo>
                  <a:lnTo>
                    <a:pt x="25" y="119"/>
                  </a:lnTo>
                  <a:lnTo>
                    <a:pt x="24" y="32"/>
                  </a:lnTo>
                  <a:lnTo>
                    <a:pt x="65" y="4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103" name="Freeform 319">
              <a:extLst>
                <a:ext uri="{FF2B5EF4-FFF2-40B4-BE49-F238E27FC236}">
                  <a16:creationId xmlns:a16="http://schemas.microsoft.com/office/drawing/2014/main" id="{6579927B-57F4-4F2A-E36D-3F921AD88E82}"/>
                </a:ext>
              </a:extLst>
            </p:cNvPr>
            <p:cNvSpPr>
              <a:spLocks/>
            </p:cNvSpPr>
            <p:nvPr/>
          </p:nvSpPr>
          <p:spPr bwMode="auto">
            <a:xfrm>
              <a:off x="1128" y="3560"/>
              <a:ext cx="11" cy="20"/>
            </a:xfrm>
            <a:custGeom>
              <a:avLst/>
              <a:gdLst>
                <a:gd name="T0" fmla="*/ 65 w 65"/>
                <a:gd name="T1" fmla="*/ 42 h 118"/>
                <a:gd name="T2" fmla="*/ 65 w 65"/>
                <a:gd name="T3" fmla="*/ 9 h 118"/>
                <a:gd name="T4" fmla="*/ 0 w 65"/>
                <a:gd name="T5" fmla="*/ 0 h 118"/>
                <a:gd name="T6" fmla="*/ 1 w 65"/>
                <a:gd name="T7" fmla="*/ 115 h 118"/>
                <a:gd name="T8" fmla="*/ 26 w 65"/>
                <a:gd name="T9" fmla="*/ 118 h 118"/>
                <a:gd name="T10" fmla="*/ 26 w 65"/>
                <a:gd name="T11" fmla="*/ 32 h 118"/>
                <a:gd name="T12" fmla="*/ 65 w 65"/>
                <a:gd name="T13" fmla="*/ 42 h 118"/>
              </a:gdLst>
              <a:ahLst/>
              <a:cxnLst>
                <a:cxn ang="0">
                  <a:pos x="T0" y="T1"/>
                </a:cxn>
                <a:cxn ang="0">
                  <a:pos x="T2" y="T3"/>
                </a:cxn>
                <a:cxn ang="0">
                  <a:pos x="T4" y="T5"/>
                </a:cxn>
                <a:cxn ang="0">
                  <a:pos x="T6" y="T7"/>
                </a:cxn>
                <a:cxn ang="0">
                  <a:pos x="T8" y="T9"/>
                </a:cxn>
                <a:cxn ang="0">
                  <a:pos x="T10" y="T11"/>
                </a:cxn>
                <a:cxn ang="0">
                  <a:pos x="T12" y="T13"/>
                </a:cxn>
              </a:cxnLst>
              <a:rect l="0" t="0" r="r" b="b"/>
              <a:pathLst>
                <a:path w="65" h="118">
                  <a:moveTo>
                    <a:pt x="65" y="42"/>
                  </a:moveTo>
                  <a:lnTo>
                    <a:pt x="65" y="9"/>
                  </a:lnTo>
                  <a:lnTo>
                    <a:pt x="0" y="0"/>
                  </a:lnTo>
                  <a:lnTo>
                    <a:pt x="1" y="115"/>
                  </a:lnTo>
                  <a:lnTo>
                    <a:pt x="26" y="118"/>
                  </a:lnTo>
                  <a:lnTo>
                    <a:pt x="26" y="32"/>
                  </a:lnTo>
                  <a:lnTo>
                    <a:pt x="65" y="4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104" name="Freeform 320">
              <a:extLst>
                <a:ext uri="{FF2B5EF4-FFF2-40B4-BE49-F238E27FC236}">
                  <a16:creationId xmlns:a16="http://schemas.microsoft.com/office/drawing/2014/main" id="{67C5FBC3-60C6-2502-A8A8-EFD972732913}"/>
                </a:ext>
              </a:extLst>
            </p:cNvPr>
            <p:cNvSpPr>
              <a:spLocks/>
            </p:cNvSpPr>
            <p:nvPr/>
          </p:nvSpPr>
          <p:spPr bwMode="auto">
            <a:xfrm>
              <a:off x="1132" y="3383"/>
              <a:ext cx="6" cy="15"/>
            </a:xfrm>
            <a:custGeom>
              <a:avLst/>
              <a:gdLst>
                <a:gd name="T0" fmla="*/ 41 w 41"/>
                <a:gd name="T1" fmla="*/ 11 h 93"/>
                <a:gd name="T2" fmla="*/ 0 w 41"/>
                <a:gd name="T3" fmla="*/ 0 h 93"/>
                <a:gd name="T4" fmla="*/ 1 w 41"/>
                <a:gd name="T5" fmla="*/ 87 h 93"/>
                <a:gd name="T6" fmla="*/ 41 w 41"/>
                <a:gd name="T7" fmla="*/ 93 h 93"/>
                <a:gd name="T8" fmla="*/ 41 w 41"/>
                <a:gd name="T9" fmla="*/ 11 h 93"/>
              </a:gdLst>
              <a:ahLst/>
              <a:cxnLst>
                <a:cxn ang="0">
                  <a:pos x="T0" y="T1"/>
                </a:cxn>
                <a:cxn ang="0">
                  <a:pos x="T2" y="T3"/>
                </a:cxn>
                <a:cxn ang="0">
                  <a:pos x="T4" y="T5"/>
                </a:cxn>
                <a:cxn ang="0">
                  <a:pos x="T6" y="T7"/>
                </a:cxn>
                <a:cxn ang="0">
                  <a:pos x="T8" y="T9"/>
                </a:cxn>
              </a:cxnLst>
              <a:rect l="0" t="0" r="r" b="b"/>
              <a:pathLst>
                <a:path w="41" h="93">
                  <a:moveTo>
                    <a:pt x="41" y="11"/>
                  </a:moveTo>
                  <a:lnTo>
                    <a:pt x="0" y="0"/>
                  </a:lnTo>
                  <a:lnTo>
                    <a:pt x="1" y="87"/>
                  </a:lnTo>
                  <a:lnTo>
                    <a:pt x="41" y="93"/>
                  </a:lnTo>
                  <a:lnTo>
                    <a:pt x="41" y="11"/>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105" name="Freeform 321">
              <a:extLst>
                <a:ext uri="{FF2B5EF4-FFF2-40B4-BE49-F238E27FC236}">
                  <a16:creationId xmlns:a16="http://schemas.microsoft.com/office/drawing/2014/main" id="{A52EA45B-6A2D-D1DA-334B-68313296BA90}"/>
                </a:ext>
              </a:extLst>
            </p:cNvPr>
            <p:cNvSpPr>
              <a:spLocks/>
            </p:cNvSpPr>
            <p:nvPr/>
          </p:nvSpPr>
          <p:spPr bwMode="auto">
            <a:xfrm>
              <a:off x="1132" y="3428"/>
              <a:ext cx="7" cy="16"/>
            </a:xfrm>
            <a:custGeom>
              <a:avLst/>
              <a:gdLst>
                <a:gd name="T0" fmla="*/ 41 w 41"/>
                <a:gd name="T1" fmla="*/ 11 h 92"/>
                <a:gd name="T2" fmla="*/ 0 w 41"/>
                <a:gd name="T3" fmla="*/ 0 h 92"/>
                <a:gd name="T4" fmla="*/ 1 w 41"/>
                <a:gd name="T5" fmla="*/ 87 h 92"/>
                <a:gd name="T6" fmla="*/ 41 w 41"/>
                <a:gd name="T7" fmla="*/ 92 h 92"/>
                <a:gd name="T8" fmla="*/ 41 w 41"/>
                <a:gd name="T9" fmla="*/ 11 h 92"/>
              </a:gdLst>
              <a:ahLst/>
              <a:cxnLst>
                <a:cxn ang="0">
                  <a:pos x="T0" y="T1"/>
                </a:cxn>
                <a:cxn ang="0">
                  <a:pos x="T2" y="T3"/>
                </a:cxn>
                <a:cxn ang="0">
                  <a:pos x="T4" y="T5"/>
                </a:cxn>
                <a:cxn ang="0">
                  <a:pos x="T6" y="T7"/>
                </a:cxn>
                <a:cxn ang="0">
                  <a:pos x="T8" y="T9"/>
                </a:cxn>
              </a:cxnLst>
              <a:rect l="0" t="0" r="r" b="b"/>
              <a:pathLst>
                <a:path w="41" h="92">
                  <a:moveTo>
                    <a:pt x="41" y="11"/>
                  </a:moveTo>
                  <a:lnTo>
                    <a:pt x="0" y="0"/>
                  </a:lnTo>
                  <a:lnTo>
                    <a:pt x="1" y="87"/>
                  </a:lnTo>
                  <a:lnTo>
                    <a:pt x="41" y="92"/>
                  </a:lnTo>
                  <a:lnTo>
                    <a:pt x="41" y="11"/>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106" name="Freeform 322">
              <a:extLst>
                <a:ext uri="{FF2B5EF4-FFF2-40B4-BE49-F238E27FC236}">
                  <a16:creationId xmlns:a16="http://schemas.microsoft.com/office/drawing/2014/main" id="{BE11C7B4-8148-DF0C-D769-E233BFC7B9E2}"/>
                </a:ext>
              </a:extLst>
            </p:cNvPr>
            <p:cNvSpPr>
              <a:spLocks/>
            </p:cNvSpPr>
            <p:nvPr/>
          </p:nvSpPr>
          <p:spPr bwMode="auto">
            <a:xfrm>
              <a:off x="1132" y="3474"/>
              <a:ext cx="7" cy="16"/>
            </a:xfrm>
            <a:custGeom>
              <a:avLst/>
              <a:gdLst>
                <a:gd name="T0" fmla="*/ 39 w 39"/>
                <a:gd name="T1" fmla="*/ 10 h 92"/>
                <a:gd name="T2" fmla="*/ 0 w 39"/>
                <a:gd name="T3" fmla="*/ 0 h 92"/>
                <a:gd name="T4" fmla="*/ 0 w 39"/>
                <a:gd name="T5" fmla="*/ 86 h 92"/>
                <a:gd name="T6" fmla="*/ 39 w 39"/>
                <a:gd name="T7" fmla="*/ 92 h 92"/>
                <a:gd name="T8" fmla="*/ 39 w 39"/>
                <a:gd name="T9" fmla="*/ 10 h 92"/>
              </a:gdLst>
              <a:ahLst/>
              <a:cxnLst>
                <a:cxn ang="0">
                  <a:pos x="T0" y="T1"/>
                </a:cxn>
                <a:cxn ang="0">
                  <a:pos x="T2" y="T3"/>
                </a:cxn>
                <a:cxn ang="0">
                  <a:pos x="T4" y="T5"/>
                </a:cxn>
                <a:cxn ang="0">
                  <a:pos x="T6" y="T7"/>
                </a:cxn>
                <a:cxn ang="0">
                  <a:pos x="T8" y="T9"/>
                </a:cxn>
              </a:cxnLst>
              <a:rect l="0" t="0" r="r" b="b"/>
              <a:pathLst>
                <a:path w="39" h="92">
                  <a:moveTo>
                    <a:pt x="39" y="10"/>
                  </a:moveTo>
                  <a:lnTo>
                    <a:pt x="0" y="0"/>
                  </a:lnTo>
                  <a:lnTo>
                    <a:pt x="0" y="86"/>
                  </a:lnTo>
                  <a:lnTo>
                    <a:pt x="39" y="92"/>
                  </a:lnTo>
                  <a:lnTo>
                    <a:pt x="39" y="1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107" name="Freeform 323">
              <a:extLst>
                <a:ext uri="{FF2B5EF4-FFF2-40B4-BE49-F238E27FC236}">
                  <a16:creationId xmlns:a16="http://schemas.microsoft.com/office/drawing/2014/main" id="{B748A6A9-9796-D530-9969-D3D818F1B0F9}"/>
                </a:ext>
              </a:extLst>
            </p:cNvPr>
            <p:cNvSpPr>
              <a:spLocks/>
            </p:cNvSpPr>
            <p:nvPr/>
          </p:nvSpPr>
          <p:spPr bwMode="auto">
            <a:xfrm>
              <a:off x="1132" y="3520"/>
              <a:ext cx="7" cy="16"/>
            </a:xfrm>
            <a:custGeom>
              <a:avLst/>
              <a:gdLst>
                <a:gd name="T0" fmla="*/ 39 w 40"/>
                <a:gd name="T1" fmla="*/ 11 h 94"/>
                <a:gd name="T2" fmla="*/ 0 w 40"/>
                <a:gd name="T3" fmla="*/ 0 h 94"/>
                <a:gd name="T4" fmla="*/ 0 w 40"/>
                <a:gd name="T5" fmla="*/ 88 h 94"/>
                <a:gd name="T6" fmla="*/ 40 w 40"/>
                <a:gd name="T7" fmla="*/ 94 h 94"/>
                <a:gd name="T8" fmla="*/ 39 w 40"/>
                <a:gd name="T9" fmla="*/ 11 h 94"/>
              </a:gdLst>
              <a:ahLst/>
              <a:cxnLst>
                <a:cxn ang="0">
                  <a:pos x="T0" y="T1"/>
                </a:cxn>
                <a:cxn ang="0">
                  <a:pos x="T2" y="T3"/>
                </a:cxn>
                <a:cxn ang="0">
                  <a:pos x="T4" y="T5"/>
                </a:cxn>
                <a:cxn ang="0">
                  <a:pos x="T6" y="T7"/>
                </a:cxn>
                <a:cxn ang="0">
                  <a:pos x="T8" y="T9"/>
                </a:cxn>
              </a:cxnLst>
              <a:rect l="0" t="0" r="r" b="b"/>
              <a:pathLst>
                <a:path w="40" h="94">
                  <a:moveTo>
                    <a:pt x="39" y="11"/>
                  </a:moveTo>
                  <a:lnTo>
                    <a:pt x="0" y="0"/>
                  </a:lnTo>
                  <a:lnTo>
                    <a:pt x="0" y="88"/>
                  </a:lnTo>
                  <a:lnTo>
                    <a:pt x="40" y="94"/>
                  </a:lnTo>
                  <a:lnTo>
                    <a:pt x="39" y="11"/>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108" name="Freeform 324">
              <a:extLst>
                <a:ext uri="{FF2B5EF4-FFF2-40B4-BE49-F238E27FC236}">
                  <a16:creationId xmlns:a16="http://schemas.microsoft.com/office/drawing/2014/main" id="{7D0B9E83-87B3-8933-F673-CDC2B4D30434}"/>
                </a:ext>
              </a:extLst>
            </p:cNvPr>
            <p:cNvSpPr>
              <a:spLocks/>
            </p:cNvSpPr>
            <p:nvPr/>
          </p:nvSpPr>
          <p:spPr bwMode="auto">
            <a:xfrm>
              <a:off x="1133" y="3566"/>
              <a:ext cx="6" cy="16"/>
            </a:xfrm>
            <a:custGeom>
              <a:avLst/>
              <a:gdLst>
                <a:gd name="T0" fmla="*/ 40 w 40"/>
                <a:gd name="T1" fmla="*/ 11 h 93"/>
                <a:gd name="T2" fmla="*/ 0 w 40"/>
                <a:gd name="T3" fmla="*/ 0 h 93"/>
                <a:gd name="T4" fmla="*/ 0 w 40"/>
                <a:gd name="T5" fmla="*/ 88 h 93"/>
                <a:gd name="T6" fmla="*/ 40 w 40"/>
                <a:gd name="T7" fmla="*/ 93 h 93"/>
                <a:gd name="T8" fmla="*/ 40 w 40"/>
                <a:gd name="T9" fmla="*/ 11 h 93"/>
              </a:gdLst>
              <a:ahLst/>
              <a:cxnLst>
                <a:cxn ang="0">
                  <a:pos x="T0" y="T1"/>
                </a:cxn>
                <a:cxn ang="0">
                  <a:pos x="T2" y="T3"/>
                </a:cxn>
                <a:cxn ang="0">
                  <a:pos x="T4" y="T5"/>
                </a:cxn>
                <a:cxn ang="0">
                  <a:pos x="T6" y="T7"/>
                </a:cxn>
                <a:cxn ang="0">
                  <a:pos x="T8" y="T9"/>
                </a:cxn>
              </a:cxnLst>
              <a:rect l="0" t="0" r="r" b="b"/>
              <a:pathLst>
                <a:path w="40" h="93">
                  <a:moveTo>
                    <a:pt x="40" y="11"/>
                  </a:moveTo>
                  <a:lnTo>
                    <a:pt x="0" y="0"/>
                  </a:lnTo>
                  <a:lnTo>
                    <a:pt x="0" y="88"/>
                  </a:lnTo>
                  <a:lnTo>
                    <a:pt x="40" y="93"/>
                  </a:lnTo>
                  <a:lnTo>
                    <a:pt x="40" y="11"/>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109" name="Freeform 325">
              <a:extLst>
                <a:ext uri="{FF2B5EF4-FFF2-40B4-BE49-F238E27FC236}">
                  <a16:creationId xmlns:a16="http://schemas.microsoft.com/office/drawing/2014/main" id="{EE67DBD4-8771-3636-BC70-8A56988AF559}"/>
                </a:ext>
              </a:extLst>
            </p:cNvPr>
            <p:cNvSpPr>
              <a:spLocks/>
            </p:cNvSpPr>
            <p:nvPr/>
          </p:nvSpPr>
          <p:spPr bwMode="auto">
            <a:xfrm>
              <a:off x="1126" y="3588"/>
              <a:ext cx="19" cy="66"/>
            </a:xfrm>
            <a:custGeom>
              <a:avLst/>
              <a:gdLst>
                <a:gd name="T0" fmla="*/ 114 w 115"/>
                <a:gd name="T1" fmla="*/ 28 h 390"/>
                <a:gd name="T2" fmla="*/ 113 w 115"/>
                <a:gd name="T3" fmla="*/ 20 h 390"/>
                <a:gd name="T4" fmla="*/ 109 w 115"/>
                <a:gd name="T5" fmla="*/ 13 h 390"/>
                <a:gd name="T6" fmla="*/ 102 w 115"/>
                <a:gd name="T7" fmla="*/ 9 h 390"/>
                <a:gd name="T8" fmla="*/ 94 w 115"/>
                <a:gd name="T9" fmla="*/ 6 h 390"/>
                <a:gd name="T10" fmla="*/ 54 w 115"/>
                <a:gd name="T11" fmla="*/ 0 h 390"/>
                <a:gd name="T12" fmla="*/ 50 w 115"/>
                <a:gd name="T13" fmla="*/ 0 h 390"/>
                <a:gd name="T14" fmla="*/ 45 w 115"/>
                <a:gd name="T15" fmla="*/ 0 h 390"/>
                <a:gd name="T16" fmla="*/ 40 w 115"/>
                <a:gd name="T17" fmla="*/ 0 h 390"/>
                <a:gd name="T18" fmla="*/ 35 w 115"/>
                <a:gd name="T19" fmla="*/ 1 h 390"/>
                <a:gd name="T20" fmla="*/ 30 w 115"/>
                <a:gd name="T21" fmla="*/ 2 h 390"/>
                <a:gd name="T22" fmla="*/ 25 w 115"/>
                <a:gd name="T23" fmla="*/ 3 h 390"/>
                <a:gd name="T24" fmla="*/ 21 w 115"/>
                <a:gd name="T25" fmla="*/ 4 h 390"/>
                <a:gd name="T26" fmla="*/ 17 w 115"/>
                <a:gd name="T27" fmla="*/ 7 h 390"/>
                <a:gd name="T28" fmla="*/ 10 w 115"/>
                <a:gd name="T29" fmla="*/ 11 h 390"/>
                <a:gd name="T30" fmla="*/ 5 w 115"/>
                <a:gd name="T31" fmla="*/ 18 h 390"/>
                <a:gd name="T32" fmla="*/ 1 w 115"/>
                <a:gd name="T33" fmla="*/ 26 h 390"/>
                <a:gd name="T34" fmla="*/ 0 w 115"/>
                <a:gd name="T35" fmla="*/ 35 h 390"/>
                <a:gd name="T36" fmla="*/ 1 w 115"/>
                <a:gd name="T37" fmla="*/ 362 h 390"/>
                <a:gd name="T38" fmla="*/ 2 w 115"/>
                <a:gd name="T39" fmla="*/ 370 h 390"/>
                <a:gd name="T40" fmla="*/ 7 w 115"/>
                <a:gd name="T41" fmla="*/ 377 h 390"/>
                <a:gd name="T42" fmla="*/ 14 w 115"/>
                <a:gd name="T43" fmla="*/ 382 h 390"/>
                <a:gd name="T44" fmla="*/ 22 w 115"/>
                <a:gd name="T45" fmla="*/ 385 h 390"/>
                <a:gd name="T46" fmla="*/ 61 w 115"/>
                <a:gd name="T47" fmla="*/ 390 h 390"/>
                <a:gd name="T48" fmla="*/ 66 w 115"/>
                <a:gd name="T49" fmla="*/ 390 h 390"/>
                <a:gd name="T50" fmla="*/ 70 w 115"/>
                <a:gd name="T51" fmla="*/ 390 h 390"/>
                <a:gd name="T52" fmla="*/ 76 w 115"/>
                <a:gd name="T53" fmla="*/ 390 h 390"/>
                <a:gd name="T54" fmla="*/ 80 w 115"/>
                <a:gd name="T55" fmla="*/ 389 h 390"/>
                <a:gd name="T56" fmla="*/ 86 w 115"/>
                <a:gd name="T57" fmla="*/ 389 h 390"/>
                <a:gd name="T58" fmla="*/ 91 w 115"/>
                <a:gd name="T59" fmla="*/ 388 h 390"/>
                <a:gd name="T60" fmla="*/ 95 w 115"/>
                <a:gd name="T61" fmla="*/ 386 h 390"/>
                <a:gd name="T62" fmla="*/ 98 w 115"/>
                <a:gd name="T63" fmla="*/ 385 h 390"/>
                <a:gd name="T64" fmla="*/ 105 w 115"/>
                <a:gd name="T65" fmla="*/ 379 h 390"/>
                <a:gd name="T66" fmla="*/ 111 w 115"/>
                <a:gd name="T67" fmla="*/ 372 h 390"/>
                <a:gd name="T68" fmla="*/ 114 w 115"/>
                <a:gd name="T69" fmla="*/ 364 h 390"/>
                <a:gd name="T70" fmla="*/ 115 w 115"/>
                <a:gd name="T71" fmla="*/ 355 h 390"/>
                <a:gd name="T72" fmla="*/ 114 w 115"/>
                <a:gd name="T73" fmla="*/ 28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390">
                  <a:moveTo>
                    <a:pt x="114" y="28"/>
                  </a:moveTo>
                  <a:lnTo>
                    <a:pt x="113" y="20"/>
                  </a:lnTo>
                  <a:lnTo>
                    <a:pt x="109" y="13"/>
                  </a:lnTo>
                  <a:lnTo>
                    <a:pt x="102" y="9"/>
                  </a:lnTo>
                  <a:lnTo>
                    <a:pt x="94" y="6"/>
                  </a:lnTo>
                  <a:lnTo>
                    <a:pt x="54" y="0"/>
                  </a:lnTo>
                  <a:lnTo>
                    <a:pt x="50" y="0"/>
                  </a:lnTo>
                  <a:lnTo>
                    <a:pt x="45" y="0"/>
                  </a:lnTo>
                  <a:lnTo>
                    <a:pt x="40" y="0"/>
                  </a:lnTo>
                  <a:lnTo>
                    <a:pt x="35" y="1"/>
                  </a:lnTo>
                  <a:lnTo>
                    <a:pt x="30" y="2"/>
                  </a:lnTo>
                  <a:lnTo>
                    <a:pt x="25" y="3"/>
                  </a:lnTo>
                  <a:lnTo>
                    <a:pt x="21" y="4"/>
                  </a:lnTo>
                  <a:lnTo>
                    <a:pt x="17" y="7"/>
                  </a:lnTo>
                  <a:lnTo>
                    <a:pt x="10" y="11"/>
                  </a:lnTo>
                  <a:lnTo>
                    <a:pt x="5" y="18"/>
                  </a:lnTo>
                  <a:lnTo>
                    <a:pt x="1" y="26"/>
                  </a:lnTo>
                  <a:lnTo>
                    <a:pt x="0" y="35"/>
                  </a:lnTo>
                  <a:lnTo>
                    <a:pt x="1" y="362"/>
                  </a:lnTo>
                  <a:lnTo>
                    <a:pt x="2" y="370"/>
                  </a:lnTo>
                  <a:lnTo>
                    <a:pt x="7" y="377"/>
                  </a:lnTo>
                  <a:lnTo>
                    <a:pt x="14" y="382"/>
                  </a:lnTo>
                  <a:lnTo>
                    <a:pt x="22" y="385"/>
                  </a:lnTo>
                  <a:lnTo>
                    <a:pt x="61" y="390"/>
                  </a:lnTo>
                  <a:lnTo>
                    <a:pt x="66" y="390"/>
                  </a:lnTo>
                  <a:lnTo>
                    <a:pt x="70" y="390"/>
                  </a:lnTo>
                  <a:lnTo>
                    <a:pt x="76" y="390"/>
                  </a:lnTo>
                  <a:lnTo>
                    <a:pt x="80" y="389"/>
                  </a:lnTo>
                  <a:lnTo>
                    <a:pt x="86" y="389"/>
                  </a:lnTo>
                  <a:lnTo>
                    <a:pt x="91" y="388"/>
                  </a:lnTo>
                  <a:lnTo>
                    <a:pt x="95" y="386"/>
                  </a:lnTo>
                  <a:lnTo>
                    <a:pt x="98" y="385"/>
                  </a:lnTo>
                  <a:lnTo>
                    <a:pt x="105" y="379"/>
                  </a:lnTo>
                  <a:lnTo>
                    <a:pt x="111" y="372"/>
                  </a:lnTo>
                  <a:lnTo>
                    <a:pt x="114" y="364"/>
                  </a:lnTo>
                  <a:lnTo>
                    <a:pt x="115" y="355"/>
                  </a:lnTo>
                  <a:lnTo>
                    <a:pt x="114" y="28"/>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110" name="Freeform 326">
              <a:extLst>
                <a:ext uri="{FF2B5EF4-FFF2-40B4-BE49-F238E27FC236}">
                  <a16:creationId xmlns:a16="http://schemas.microsoft.com/office/drawing/2014/main" id="{9F2B2063-0948-4E23-159A-71072DA19B97}"/>
                </a:ext>
              </a:extLst>
            </p:cNvPr>
            <p:cNvSpPr>
              <a:spLocks/>
            </p:cNvSpPr>
            <p:nvPr/>
          </p:nvSpPr>
          <p:spPr bwMode="auto">
            <a:xfrm>
              <a:off x="1126" y="3591"/>
              <a:ext cx="13" cy="63"/>
            </a:xfrm>
            <a:custGeom>
              <a:avLst/>
              <a:gdLst>
                <a:gd name="T0" fmla="*/ 61 w 80"/>
                <a:gd name="T1" fmla="*/ 372 h 372"/>
                <a:gd name="T2" fmla="*/ 69 w 80"/>
                <a:gd name="T3" fmla="*/ 371 h 372"/>
                <a:gd name="T4" fmla="*/ 76 w 80"/>
                <a:gd name="T5" fmla="*/ 369 h 372"/>
                <a:gd name="T6" fmla="*/ 79 w 80"/>
                <a:gd name="T7" fmla="*/ 363 h 372"/>
                <a:gd name="T8" fmla="*/ 80 w 80"/>
                <a:gd name="T9" fmla="*/ 355 h 372"/>
                <a:gd name="T10" fmla="*/ 79 w 80"/>
                <a:gd name="T11" fmla="*/ 28 h 372"/>
                <a:gd name="T12" fmla="*/ 78 w 80"/>
                <a:gd name="T13" fmla="*/ 20 h 372"/>
                <a:gd name="T14" fmla="*/ 74 w 80"/>
                <a:gd name="T15" fmla="*/ 13 h 372"/>
                <a:gd name="T16" fmla="*/ 67 w 80"/>
                <a:gd name="T17" fmla="*/ 8 h 372"/>
                <a:gd name="T18" fmla="*/ 59 w 80"/>
                <a:gd name="T19" fmla="*/ 6 h 372"/>
                <a:gd name="T20" fmla="*/ 19 w 80"/>
                <a:gd name="T21" fmla="*/ 0 h 372"/>
                <a:gd name="T22" fmla="*/ 12 w 80"/>
                <a:gd name="T23" fmla="*/ 0 h 372"/>
                <a:gd name="T24" fmla="*/ 5 w 80"/>
                <a:gd name="T25" fmla="*/ 3 h 372"/>
                <a:gd name="T26" fmla="*/ 1 w 80"/>
                <a:gd name="T27" fmla="*/ 9 h 372"/>
                <a:gd name="T28" fmla="*/ 0 w 80"/>
                <a:gd name="T29" fmla="*/ 17 h 372"/>
                <a:gd name="T30" fmla="*/ 1 w 80"/>
                <a:gd name="T31" fmla="*/ 344 h 372"/>
                <a:gd name="T32" fmla="*/ 2 w 80"/>
                <a:gd name="T33" fmla="*/ 352 h 372"/>
                <a:gd name="T34" fmla="*/ 7 w 80"/>
                <a:gd name="T35" fmla="*/ 359 h 372"/>
                <a:gd name="T36" fmla="*/ 14 w 80"/>
                <a:gd name="T37" fmla="*/ 364 h 372"/>
                <a:gd name="T38" fmla="*/ 22 w 80"/>
                <a:gd name="T39" fmla="*/ 367 h 372"/>
                <a:gd name="T40" fmla="*/ 61 w 80"/>
                <a:gd name="T41" fmla="*/ 372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 h="372">
                  <a:moveTo>
                    <a:pt x="61" y="372"/>
                  </a:moveTo>
                  <a:lnTo>
                    <a:pt x="69" y="371"/>
                  </a:lnTo>
                  <a:lnTo>
                    <a:pt x="76" y="369"/>
                  </a:lnTo>
                  <a:lnTo>
                    <a:pt x="79" y="363"/>
                  </a:lnTo>
                  <a:lnTo>
                    <a:pt x="80" y="355"/>
                  </a:lnTo>
                  <a:lnTo>
                    <a:pt x="79" y="28"/>
                  </a:lnTo>
                  <a:lnTo>
                    <a:pt x="78" y="20"/>
                  </a:lnTo>
                  <a:lnTo>
                    <a:pt x="74" y="13"/>
                  </a:lnTo>
                  <a:lnTo>
                    <a:pt x="67" y="8"/>
                  </a:lnTo>
                  <a:lnTo>
                    <a:pt x="59" y="6"/>
                  </a:lnTo>
                  <a:lnTo>
                    <a:pt x="19" y="0"/>
                  </a:lnTo>
                  <a:lnTo>
                    <a:pt x="12" y="0"/>
                  </a:lnTo>
                  <a:lnTo>
                    <a:pt x="5" y="3"/>
                  </a:lnTo>
                  <a:lnTo>
                    <a:pt x="1" y="9"/>
                  </a:lnTo>
                  <a:lnTo>
                    <a:pt x="0" y="17"/>
                  </a:lnTo>
                  <a:lnTo>
                    <a:pt x="1" y="344"/>
                  </a:lnTo>
                  <a:lnTo>
                    <a:pt x="2" y="352"/>
                  </a:lnTo>
                  <a:lnTo>
                    <a:pt x="7" y="359"/>
                  </a:lnTo>
                  <a:lnTo>
                    <a:pt x="14" y="364"/>
                  </a:lnTo>
                  <a:lnTo>
                    <a:pt x="22" y="367"/>
                  </a:lnTo>
                  <a:lnTo>
                    <a:pt x="61" y="37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47111" name="Group 327">
            <a:extLst>
              <a:ext uri="{FF2B5EF4-FFF2-40B4-BE49-F238E27FC236}">
                <a16:creationId xmlns:a16="http://schemas.microsoft.com/office/drawing/2014/main" id="{B9B3F5CE-0BDA-54B4-547A-512F83732C59}"/>
              </a:ext>
            </a:extLst>
          </p:cNvPr>
          <p:cNvGrpSpPr>
            <a:grpSpLocks/>
          </p:cNvGrpSpPr>
          <p:nvPr/>
        </p:nvGrpSpPr>
        <p:grpSpPr bwMode="auto">
          <a:xfrm>
            <a:off x="7997825" y="5248275"/>
            <a:ext cx="314325" cy="542925"/>
            <a:chOff x="1054" y="3290"/>
            <a:chExt cx="238" cy="366"/>
          </a:xfrm>
        </p:grpSpPr>
        <p:sp>
          <p:nvSpPr>
            <p:cNvPr id="247112" name="Freeform 328">
              <a:extLst>
                <a:ext uri="{FF2B5EF4-FFF2-40B4-BE49-F238E27FC236}">
                  <a16:creationId xmlns:a16="http://schemas.microsoft.com/office/drawing/2014/main" id="{F74937B2-95AB-19DF-E6BD-7E549F88D1A7}"/>
                </a:ext>
              </a:extLst>
            </p:cNvPr>
            <p:cNvSpPr>
              <a:spLocks/>
            </p:cNvSpPr>
            <p:nvPr/>
          </p:nvSpPr>
          <p:spPr bwMode="auto">
            <a:xfrm>
              <a:off x="1172" y="3574"/>
              <a:ext cx="120" cy="82"/>
            </a:xfrm>
            <a:custGeom>
              <a:avLst/>
              <a:gdLst>
                <a:gd name="T0" fmla="*/ 52 w 720"/>
                <a:gd name="T1" fmla="*/ 395 h 490"/>
                <a:gd name="T2" fmla="*/ 37 w 720"/>
                <a:gd name="T3" fmla="*/ 409 h 490"/>
                <a:gd name="T4" fmla="*/ 10 w 720"/>
                <a:gd name="T5" fmla="*/ 425 h 490"/>
                <a:gd name="T6" fmla="*/ 0 w 720"/>
                <a:gd name="T7" fmla="*/ 437 h 490"/>
                <a:gd name="T8" fmla="*/ 3 w 720"/>
                <a:gd name="T9" fmla="*/ 446 h 490"/>
                <a:gd name="T10" fmla="*/ 254 w 720"/>
                <a:gd name="T11" fmla="*/ 489 h 490"/>
                <a:gd name="T12" fmla="*/ 269 w 720"/>
                <a:gd name="T13" fmla="*/ 489 h 490"/>
                <a:gd name="T14" fmla="*/ 286 w 720"/>
                <a:gd name="T15" fmla="*/ 485 h 490"/>
                <a:gd name="T16" fmla="*/ 300 w 720"/>
                <a:gd name="T17" fmla="*/ 480 h 490"/>
                <a:gd name="T18" fmla="*/ 359 w 720"/>
                <a:gd name="T19" fmla="*/ 448 h 490"/>
                <a:gd name="T20" fmla="*/ 460 w 720"/>
                <a:gd name="T21" fmla="*/ 395 h 490"/>
                <a:gd name="T22" fmla="*/ 572 w 720"/>
                <a:gd name="T23" fmla="*/ 337 h 490"/>
                <a:gd name="T24" fmla="*/ 662 w 720"/>
                <a:gd name="T25" fmla="*/ 288 h 490"/>
                <a:gd name="T26" fmla="*/ 700 w 720"/>
                <a:gd name="T27" fmla="*/ 269 h 490"/>
                <a:gd name="T28" fmla="*/ 719 w 720"/>
                <a:gd name="T29" fmla="*/ 243 h 490"/>
                <a:gd name="T30" fmla="*/ 720 w 720"/>
                <a:gd name="T31" fmla="*/ 224 h 490"/>
                <a:gd name="T32" fmla="*/ 718 w 720"/>
                <a:gd name="T33" fmla="*/ 205 h 490"/>
                <a:gd name="T34" fmla="*/ 694 w 720"/>
                <a:gd name="T35" fmla="*/ 186 h 490"/>
                <a:gd name="T36" fmla="*/ 677 w 720"/>
                <a:gd name="T37" fmla="*/ 183 h 490"/>
                <a:gd name="T38" fmla="*/ 649 w 720"/>
                <a:gd name="T39" fmla="*/ 178 h 490"/>
                <a:gd name="T40" fmla="*/ 634 w 720"/>
                <a:gd name="T41" fmla="*/ 175 h 490"/>
                <a:gd name="T42" fmla="*/ 617 w 720"/>
                <a:gd name="T43" fmla="*/ 160 h 490"/>
                <a:gd name="T44" fmla="*/ 596 w 720"/>
                <a:gd name="T45" fmla="*/ 122 h 490"/>
                <a:gd name="T46" fmla="*/ 560 w 720"/>
                <a:gd name="T47" fmla="*/ 57 h 490"/>
                <a:gd name="T48" fmla="*/ 546 w 720"/>
                <a:gd name="T49" fmla="*/ 33 h 490"/>
                <a:gd name="T50" fmla="*/ 535 w 720"/>
                <a:gd name="T51" fmla="*/ 22 h 490"/>
                <a:gd name="T52" fmla="*/ 520 w 720"/>
                <a:gd name="T53" fmla="*/ 14 h 490"/>
                <a:gd name="T54" fmla="*/ 508 w 720"/>
                <a:gd name="T55" fmla="*/ 11 h 490"/>
                <a:gd name="T56" fmla="*/ 483 w 720"/>
                <a:gd name="T57" fmla="*/ 5 h 490"/>
                <a:gd name="T58" fmla="*/ 467 w 720"/>
                <a:gd name="T59" fmla="*/ 2 h 490"/>
                <a:gd name="T60" fmla="*/ 452 w 720"/>
                <a:gd name="T61" fmla="*/ 0 h 490"/>
                <a:gd name="T62" fmla="*/ 435 w 720"/>
                <a:gd name="T63" fmla="*/ 2 h 490"/>
                <a:gd name="T64" fmla="*/ 382 w 720"/>
                <a:gd name="T65" fmla="*/ 24 h 490"/>
                <a:gd name="T66" fmla="*/ 371 w 720"/>
                <a:gd name="T67" fmla="*/ 29 h 490"/>
                <a:gd name="T68" fmla="*/ 351 w 720"/>
                <a:gd name="T69" fmla="*/ 38 h 490"/>
                <a:gd name="T70" fmla="*/ 177 w 720"/>
                <a:gd name="T71" fmla="*/ 114 h 490"/>
                <a:gd name="T72" fmla="*/ 166 w 720"/>
                <a:gd name="T73" fmla="*/ 120 h 490"/>
                <a:gd name="T74" fmla="*/ 145 w 720"/>
                <a:gd name="T75" fmla="*/ 129 h 490"/>
                <a:gd name="T76" fmla="*/ 137 w 720"/>
                <a:gd name="T77" fmla="*/ 132 h 490"/>
                <a:gd name="T78" fmla="*/ 108 w 720"/>
                <a:gd name="T79" fmla="*/ 144 h 490"/>
                <a:gd name="T80" fmla="*/ 79 w 720"/>
                <a:gd name="T81" fmla="*/ 157 h 490"/>
                <a:gd name="T82" fmla="*/ 61 w 720"/>
                <a:gd name="T83" fmla="*/ 171 h 490"/>
                <a:gd name="T84" fmla="*/ 55 w 720"/>
                <a:gd name="T85" fmla="*/ 221 h 490"/>
                <a:gd name="T86" fmla="*/ 55 w 720"/>
                <a:gd name="T87" fmla="*/ 382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20" h="490">
                  <a:moveTo>
                    <a:pt x="55" y="382"/>
                  </a:moveTo>
                  <a:lnTo>
                    <a:pt x="54" y="389"/>
                  </a:lnTo>
                  <a:lnTo>
                    <a:pt x="52" y="395"/>
                  </a:lnTo>
                  <a:lnTo>
                    <a:pt x="47" y="401"/>
                  </a:lnTo>
                  <a:lnTo>
                    <a:pt x="41" y="405"/>
                  </a:lnTo>
                  <a:lnTo>
                    <a:pt x="37" y="409"/>
                  </a:lnTo>
                  <a:lnTo>
                    <a:pt x="26" y="414"/>
                  </a:lnTo>
                  <a:lnTo>
                    <a:pt x="14" y="421"/>
                  </a:lnTo>
                  <a:lnTo>
                    <a:pt x="10" y="425"/>
                  </a:lnTo>
                  <a:lnTo>
                    <a:pt x="4" y="429"/>
                  </a:lnTo>
                  <a:lnTo>
                    <a:pt x="1" y="434"/>
                  </a:lnTo>
                  <a:lnTo>
                    <a:pt x="0" y="437"/>
                  </a:lnTo>
                  <a:lnTo>
                    <a:pt x="0" y="440"/>
                  </a:lnTo>
                  <a:lnTo>
                    <a:pt x="1" y="444"/>
                  </a:lnTo>
                  <a:lnTo>
                    <a:pt x="3" y="446"/>
                  </a:lnTo>
                  <a:lnTo>
                    <a:pt x="8" y="449"/>
                  </a:lnTo>
                  <a:lnTo>
                    <a:pt x="14" y="450"/>
                  </a:lnTo>
                  <a:lnTo>
                    <a:pt x="254" y="489"/>
                  </a:lnTo>
                  <a:lnTo>
                    <a:pt x="258" y="490"/>
                  </a:lnTo>
                  <a:lnTo>
                    <a:pt x="264" y="490"/>
                  </a:lnTo>
                  <a:lnTo>
                    <a:pt x="269" y="489"/>
                  </a:lnTo>
                  <a:lnTo>
                    <a:pt x="275" y="489"/>
                  </a:lnTo>
                  <a:lnTo>
                    <a:pt x="281" y="488"/>
                  </a:lnTo>
                  <a:lnTo>
                    <a:pt x="286" y="485"/>
                  </a:lnTo>
                  <a:lnTo>
                    <a:pt x="291" y="484"/>
                  </a:lnTo>
                  <a:lnTo>
                    <a:pt x="295" y="482"/>
                  </a:lnTo>
                  <a:lnTo>
                    <a:pt x="300" y="480"/>
                  </a:lnTo>
                  <a:lnTo>
                    <a:pt x="312" y="473"/>
                  </a:lnTo>
                  <a:lnTo>
                    <a:pt x="333" y="463"/>
                  </a:lnTo>
                  <a:lnTo>
                    <a:pt x="359" y="448"/>
                  </a:lnTo>
                  <a:lnTo>
                    <a:pt x="389" y="432"/>
                  </a:lnTo>
                  <a:lnTo>
                    <a:pt x="423" y="414"/>
                  </a:lnTo>
                  <a:lnTo>
                    <a:pt x="460" y="395"/>
                  </a:lnTo>
                  <a:lnTo>
                    <a:pt x="497" y="375"/>
                  </a:lnTo>
                  <a:lnTo>
                    <a:pt x="535" y="356"/>
                  </a:lnTo>
                  <a:lnTo>
                    <a:pt x="572" y="337"/>
                  </a:lnTo>
                  <a:lnTo>
                    <a:pt x="606" y="319"/>
                  </a:lnTo>
                  <a:lnTo>
                    <a:pt x="636" y="303"/>
                  </a:lnTo>
                  <a:lnTo>
                    <a:pt x="662" y="288"/>
                  </a:lnTo>
                  <a:lnTo>
                    <a:pt x="683" y="278"/>
                  </a:lnTo>
                  <a:lnTo>
                    <a:pt x="695" y="272"/>
                  </a:lnTo>
                  <a:lnTo>
                    <a:pt x="700" y="269"/>
                  </a:lnTo>
                  <a:lnTo>
                    <a:pt x="709" y="263"/>
                  </a:lnTo>
                  <a:lnTo>
                    <a:pt x="715" y="254"/>
                  </a:lnTo>
                  <a:lnTo>
                    <a:pt x="719" y="243"/>
                  </a:lnTo>
                  <a:lnTo>
                    <a:pt x="720" y="233"/>
                  </a:lnTo>
                  <a:lnTo>
                    <a:pt x="720" y="230"/>
                  </a:lnTo>
                  <a:lnTo>
                    <a:pt x="720" y="224"/>
                  </a:lnTo>
                  <a:lnTo>
                    <a:pt x="720" y="218"/>
                  </a:lnTo>
                  <a:lnTo>
                    <a:pt x="720" y="215"/>
                  </a:lnTo>
                  <a:lnTo>
                    <a:pt x="718" y="205"/>
                  </a:lnTo>
                  <a:lnTo>
                    <a:pt x="712" y="196"/>
                  </a:lnTo>
                  <a:lnTo>
                    <a:pt x="704" y="189"/>
                  </a:lnTo>
                  <a:lnTo>
                    <a:pt x="694" y="186"/>
                  </a:lnTo>
                  <a:lnTo>
                    <a:pt x="692" y="186"/>
                  </a:lnTo>
                  <a:lnTo>
                    <a:pt x="686" y="185"/>
                  </a:lnTo>
                  <a:lnTo>
                    <a:pt x="677" y="183"/>
                  </a:lnTo>
                  <a:lnTo>
                    <a:pt x="668" y="182"/>
                  </a:lnTo>
                  <a:lnTo>
                    <a:pt x="658" y="180"/>
                  </a:lnTo>
                  <a:lnTo>
                    <a:pt x="649" y="178"/>
                  </a:lnTo>
                  <a:lnTo>
                    <a:pt x="643" y="177"/>
                  </a:lnTo>
                  <a:lnTo>
                    <a:pt x="641" y="177"/>
                  </a:lnTo>
                  <a:lnTo>
                    <a:pt x="634" y="175"/>
                  </a:lnTo>
                  <a:lnTo>
                    <a:pt x="627" y="170"/>
                  </a:lnTo>
                  <a:lnTo>
                    <a:pt x="622" y="166"/>
                  </a:lnTo>
                  <a:lnTo>
                    <a:pt x="617" y="160"/>
                  </a:lnTo>
                  <a:lnTo>
                    <a:pt x="614" y="155"/>
                  </a:lnTo>
                  <a:lnTo>
                    <a:pt x="607" y="141"/>
                  </a:lnTo>
                  <a:lnTo>
                    <a:pt x="596" y="122"/>
                  </a:lnTo>
                  <a:lnTo>
                    <a:pt x="583" y="98"/>
                  </a:lnTo>
                  <a:lnTo>
                    <a:pt x="571" y="76"/>
                  </a:lnTo>
                  <a:lnTo>
                    <a:pt x="560" y="57"/>
                  </a:lnTo>
                  <a:lnTo>
                    <a:pt x="553" y="43"/>
                  </a:lnTo>
                  <a:lnTo>
                    <a:pt x="549" y="38"/>
                  </a:lnTo>
                  <a:lnTo>
                    <a:pt x="546" y="33"/>
                  </a:lnTo>
                  <a:lnTo>
                    <a:pt x="543" y="30"/>
                  </a:lnTo>
                  <a:lnTo>
                    <a:pt x="539" y="25"/>
                  </a:lnTo>
                  <a:lnTo>
                    <a:pt x="535" y="22"/>
                  </a:lnTo>
                  <a:lnTo>
                    <a:pt x="530" y="18"/>
                  </a:lnTo>
                  <a:lnTo>
                    <a:pt x="525" y="16"/>
                  </a:lnTo>
                  <a:lnTo>
                    <a:pt x="520" y="14"/>
                  </a:lnTo>
                  <a:lnTo>
                    <a:pt x="516" y="13"/>
                  </a:lnTo>
                  <a:lnTo>
                    <a:pt x="513" y="13"/>
                  </a:lnTo>
                  <a:lnTo>
                    <a:pt x="508" y="11"/>
                  </a:lnTo>
                  <a:lnTo>
                    <a:pt x="500" y="9"/>
                  </a:lnTo>
                  <a:lnTo>
                    <a:pt x="492" y="7"/>
                  </a:lnTo>
                  <a:lnTo>
                    <a:pt x="483" y="5"/>
                  </a:lnTo>
                  <a:lnTo>
                    <a:pt x="475" y="4"/>
                  </a:lnTo>
                  <a:lnTo>
                    <a:pt x="469" y="2"/>
                  </a:lnTo>
                  <a:lnTo>
                    <a:pt x="467" y="2"/>
                  </a:lnTo>
                  <a:lnTo>
                    <a:pt x="462" y="0"/>
                  </a:lnTo>
                  <a:lnTo>
                    <a:pt x="457" y="0"/>
                  </a:lnTo>
                  <a:lnTo>
                    <a:pt x="452" y="0"/>
                  </a:lnTo>
                  <a:lnTo>
                    <a:pt x="447" y="0"/>
                  </a:lnTo>
                  <a:lnTo>
                    <a:pt x="440" y="2"/>
                  </a:lnTo>
                  <a:lnTo>
                    <a:pt x="435" y="2"/>
                  </a:lnTo>
                  <a:lnTo>
                    <a:pt x="430" y="4"/>
                  </a:lnTo>
                  <a:lnTo>
                    <a:pt x="425" y="5"/>
                  </a:lnTo>
                  <a:lnTo>
                    <a:pt x="382" y="24"/>
                  </a:lnTo>
                  <a:lnTo>
                    <a:pt x="381" y="25"/>
                  </a:lnTo>
                  <a:lnTo>
                    <a:pt x="377" y="26"/>
                  </a:lnTo>
                  <a:lnTo>
                    <a:pt x="371" y="29"/>
                  </a:lnTo>
                  <a:lnTo>
                    <a:pt x="364" y="32"/>
                  </a:lnTo>
                  <a:lnTo>
                    <a:pt x="356" y="35"/>
                  </a:lnTo>
                  <a:lnTo>
                    <a:pt x="351" y="38"/>
                  </a:lnTo>
                  <a:lnTo>
                    <a:pt x="346" y="39"/>
                  </a:lnTo>
                  <a:lnTo>
                    <a:pt x="345" y="40"/>
                  </a:lnTo>
                  <a:lnTo>
                    <a:pt x="177" y="114"/>
                  </a:lnTo>
                  <a:lnTo>
                    <a:pt x="176" y="115"/>
                  </a:lnTo>
                  <a:lnTo>
                    <a:pt x="171" y="116"/>
                  </a:lnTo>
                  <a:lnTo>
                    <a:pt x="166" y="120"/>
                  </a:lnTo>
                  <a:lnTo>
                    <a:pt x="159" y="122"/>
                  </a:lnTo>
                  <a:lnTo>
                    <a:pt x="151" y="125"/>
                  </a:lnTo>
                  <a:lnTo>
                    <a:pt x="145" y="129"/>
                  </a:lnTo>
                  <a:lnTo>
                    <a:pt x="141" y="130"/>
                  </a:lnTo>
                  <a:lnTo>
                    <a:pt x="140" y="131"/>
                  </a:lnTo>
                  <a:lnTo>
                    <a:pt x="137" y="132"/>
                  </a:lnTo>
                  <a:lnTo>
                    <a:pt x="129" y="135"/>
                  </a:lnTo>
                  <a:lnTo>
                    <a:pt x="119" y="140"/>
                  </a:lnTo>
                  <a:lnTo>
                    <a:pt x="108" y="144"/>
                  </a:lnTo>
                  <a:lnTo>
                    <a:pt x="97" y="149"/>
                  </a:lnTo>
                  <a:lnTo>
                    <a:pt x="87" y="153"/>
                  </a:lnTo>
                  <a:lnTo>
                    <a:pt x="79" y="157"/>
                  </a:lnTo>
                  <a:lnTo>
                    <a:pt x="76" y="158"/>
                  </a:lnTo>
                  <a:lnTo>
                    <a:pt x="67" y="164"/>
                  </a:lnTo>
                  <a:lnTo>
                    <a:pt x="61" y="171"/>
                  </a:lnTo>
                  <a:lnTo>
                    <a:pt x="56" y="182"/>
                  </a:lnTo>
                  <a:lnTo>
                    <a:pt x="55" y="192"/>
                  </a:lnTo>
                  <a:lnTo>
                    <a:pt x="55" y="221"/>
                  </a:lnTo>
                  <a:lnTo>
                    <a:pt x="55" y="286"/>
                  </a:lnTo>
                  <a:lnTo>
                    <a:pt x="55" y="353"/>
                  </a:lnTo>
                  <a:lnTo>
                    <a:pt x="55" y="3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113" name="Freeform 329">
              <a:extLst>
                <a:ext uri="{FF2B5EF4-FFF2-40B4-BE49-F238E27FC236}">
                  <a16:creationId xmlns:a16="http://schemas.microsoft.com/office/drawing/2014/main" id="{7CD0AFD5-1053-3D64-694C-49587E18E188}"/>
                </a:ext>
              </a:extLst>
            </p:cNvPr>
            <p:cNvSpPr>
              <a:spLocks/>
            </p:cNvSpPr>
            <p:nvPr/>
          </p:nvSpPr>
          <p:spPr bwMode="auto">
            <a:xfrm>
              <a:off x="1173" y="3575"/>
              <a:ext cx="118" cy="79"/>
            </a:xfrm>
            <a:custGeom>
              <a:avLst/>
              <a:gdLst>
                <a:gd name="T0" fmla="*/ 55 w 705"/>
                <a:gd name="T1" fmla="*/ 177 h 475"/>
                <a:gd name="T2" fmla="*/ 65 w 705"/>
                <a:gd name="T3" fmla="*/ 162 h 475"/>
                <a:gd name="T4" fmla="*/ 135 w 705"/>
                <a:gd name="T5" fmla="*/ 130 h 475"/>
                <a:gd name="T6" fmla="*/ 144 w 705"/>
                <a:gd name="T7" fmla="*/ 126 h 475"/>
                <a:gd name="T8" fmla="*/ 153 w 705"/>
                <a:gd name="T9" fmla="*/ 122 h 475"/>
                <a:gd name="T10" fmla="*/ 162 w 705"/>
                <a:gd name="T11" fmla="*/ 117 h 475"/>
                <a:gd name="T12" fmla="*/ 171 w 705"/>
                <a:gd name="T13" fmla="*/ 114 h 475"/>
                <a:gd name="T14" fmla="*/ 345 w 705"/>
                <a:gd name="T15" fmla="*/ 37 h 475"/>
                <a:gd name="T16" fmla="*/ 354 w 705"/>
                <a:gd name="T17" fmla="*/ 34 h 475"/>
                <a:gd name="T18" fmla="*/ 363 w 705"/>
                <a:gd name="T19" fmla="*/ 29 h 475"/>
                <a:gd name="T20" fmla="*/ 372 w 705"/>
                <a:gd name="T21" fmla="*/ 26 h 475"/>
                <a:gd name="T22" fmla="*/ 421 w 705"/>
                <a:gd name="T23" fmla="*/ 5 h 475"/>
                <a:gd name="T24" fmla="*/ 430 w 705"/>
                <a:gd name="T25" fmla="*/ 2 h 475"/>
                <a:gd name="T26" fmla="*/ 440 w 705"/>
                <a:gd name="T27" fmla="*/ 0 h 475"/>
                <a:gd name="T28" fmla="*/ 449 w 705"/>
                <a:gd name="T29" fmla="*/ 0 h 475"/>
                <a:gd name="T30" fmla="*/ 458 w 705"/>
                <a:gd name="T31" fmla="*/ 1 h 475"/>
                <a:gd name="T32" fmla="*/ 514 w 705"/>
                <a:gd name="T33" fmla="*/ 16 h 475"/>
                <a:gd name="T34" fmla="*/ 529 w 705"/>
                <a:gd name="T35" fmla="*/ 27 h 475"/>
                <a:gd name="T36" fmla="*/ 602 w 705"/>
                <a:gd name="T37" fmla="*/ 157 h 475"/>
                <a:gd name="T38" fmla="*/ 616 w 705"/>
                <a:gd name="T39" fmla="*/ 169 h 475"/>
                <a:gd name="T40" fmla="*/ 632 w 705"/>
                <a:gd name="T41" fmla="*/ 177 h 475"/>
                <a:gd name="T42" fmla="*/ 693 w 705"/>
                <a:gd name="T43" fmla="*/ 189 h 475"/>
                <a:gd name="T44" fmla="*/ 704 w 705"/>
                <a:gd name="T45" fmla="*/ 200 h 475"/>
                <a:gd name="T46" fmla="*/ 705 w 705"/>
                <a:gd name="T47" fmla="*/ 226 h 475"/>
                <a:gd name="T48" fmla="*/ 701 w 705"/>
                <a:gd name="T49" fmla="*/ 243 h 475"/>
                <a:gd name="T50" fmla="*/ 688 w 705"/>
                <a:gd name="T51" fmla="*/ 256 h 475"/>
                <a:gd name="T52" fmla="*/ 280 w 705"/>
                <a:gd name="T53" fmla="*/ 470 h 475"/>
                <a:gd name="T54" fmla="*/ 270 w 705"/>
                <a:gd name="T55" fmla="*/ 474 h 475"/>
                <a:gd name="T56" fmla="*/ 260 w 705"/>
                <a:gd name="T57" fmla="*/ 475 h 475"/>
                <a:gd name="T58" fmla="*/ 251 w 705"/>
                <a:gd name="T59" fmla="*/ 475 h 475"/>
                <a:gd name="T60" fmla="*/ 7 w 705"/>
                <a:gd name="T61" fmla="*/ 437 h 475"/>
                <a:gd name="T62" fmla="*/ 0 w 705"/>
                <a:gd name="T63" fmla="*/ 431 h 475"/>
                <a:gd name="T64" fmla="*/ 5 w 705"/>
                <a:gd name="T65" fmla="*/ 423 h 475"/>
                <a:gd name="T66" fmla="*/ 44 w 705"/>
                <a:gd name="T67" fmla="*/ 400 h 475"/>
                <a:gd name="T68" fmla="*/ 53 w 705"/>
                <a:gd name="T69" fmla="*/ 384 h 475"/>
                <a:gd name="T70" fmla="*/ 54 w 705"/>
                <a:gd name="T71" fmla="*/ 185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05" h="475">
                  <a:moveTo>
                    <a:pt x="54" y="185"/>
                  </a:moveTo>
                  <a:lnTo>
                    <a:pt x="55" y="177"/>
                  </a:lnTo>
                  <a:lnTo>
                    <a:pt x="59" y="169"/>
                  </a:lnTo>
                  <a:lnTo>
                    <a:pt x="65" y="162"/>
                  </a:lnTo>
                  <a:lnTo>
                    <a:pt x="72" y="158"/>
                  </a:lnTo>
                  <a:lnTo>
                    <a:pt x="135" y="130"/>
                  </a:lnTo>
                  <a:lnTo>
                    <a:pt x="140" y="127"/>
                  </a:lnTo>
                  <a:lnTo>
                    <a:pt x="144" y="126"/>
                  </a:lnTo>
                  <a:lnTo>
                    <a:pt x="149" y="124"/>
                  </a:lnTo>
                  <a:lnTo>
                    <a:pt x="153" y="122"/>
                  </a:lnTo>
                  <a:lnTo>
                    <a:pt x="158" y="119"/>
                  </a:lnTo>
                  <a:lnTo>
                    <a:pt x="162" y="117"/>
                  </a:lnTo>
                  <a:lnTo>
                    <a:pt x="167" y="116"/>
                  </a:lnTo>
                  <a:lnTo>
                    <a:pt x="171" y="114"/>
                  </a:lnTo>
                  <a:lnTo>
                    <a:pt x="340" y="40"/>
                  </a:lnTo>
                  <a:lnTo>
                    <a:pt x="345" y="37"/>
                  </a:lnTo>
                  <a:lnTo>
                    <a:pt x="350" y="36"/>
                  </a:lnTo>
                  <a:lnTo>
                    <a:pt x="354" y="34"/>
                  </a:lnTo>
                  <a:lnTo>
                    <a:pt x="359" y="32"/>
                  </a:lnTo>
                  <a:lnTo>
                    <a:pt x="363" y="29"/>
                  </a:lnTo>
                  <a:lnTo>
                    <a:pt x="368" y="27"/>
                  </a:lnTo>
                  <a:lnTo>
                    <a:pt x="372" y="26"/>
                  </a:lnTo>
                  <a:lnTo>
                    <a:pt x="377" y="24"/>
                  </a:lnTo>
                  <a:lnTo>
                    <a:pt x="421" y="5"/>
                  </a:lnTo>
                  <a:lnTo>
                    <a:pt x="425" y="4"/>
                  </a:lnTo>
                  <a:lnTo>
                    <a:pt x="430" y="2"/>
                  </a:lnTo>
                  <a:lnTo>
                    <a:pt x="434" y="1"/>
                  </a:lnTo>
                  <a:lnTo>
                    <a:pt x="440" y="0"/>
                  </a:lnTo>
                  <a:lnTo>
                    <a:pt x="444" y="0"/>
                  </a:lnTo>
                  <a:lnTo>
                    <a:pt x="449" y="0"/>
                  </a:lnTo>
                  <a:lnTo>
                    <a:pt x="453" y="0"/>
                  </a:lnTo>
                  <a:lnTo>
                    <a:pt x="458" y="1"/>
                  </a:lnTo>
                  <a:lnTo>
                    <a:pt x="506" y="13"/>
                  </a:lnTo>
                  <a:lnTo>
                    <a:pt x="514" y="16"/>
                  </a:lnTo>
                  <a:lnTo>
                    <a:pt x="522" y="20"/>
                  </a:lnTo>
                  <a:lnTo>
                    <a:pt x="529" y="27"/>
                  </a:lnTo>
                  <a:lnTo>
                    <a:pt x="535" y="34"/>
                  </a:lnTo>
                  <a:lnTo>
                    <a:pt x="602" y="157"/>
                  </a:lnTo>
                  <a:lnTo>
                    <a:pt x="608" y="163"/>
                  </a:lnTo>
                  <a:lnTo>
                    <a:pt x="616" y="169"/>
                  </a:lnTo>
                  <a:lnTo>
                    <a:pt x="624" y="173"/>
                  </a:lnTo>
                  <a:lnTo>
                    <a:pt x="632" y="177"/>
                  </a:lnTo>
                  <a:lnTo>
                    <a:pt x="685" y="186"/>
                  </a:lnTo>
                  <a:lnTo>
                    <a:pt x="693" y="189"/>
                  </a:lnTo>
                  <a:lnTo>
                    <a:pt x="699" y="194"/>
                  </a:lnTo>
                  <a:lnTo>
                    <a:pt x="704" y="200"/>
                  </a:lnTo>
                  <a:lnTo>
                    <a:pt x="705" y="208"/>
                  </a:lnTo>
                  <a:lnTo>
                    <a:pt x="705" y="226"/>
                  </a:lnTo>
                  <a:lnTo>
                    <a:pt x="704" y="235"/>
                  </a:lnTo>
                  <a:lnTo>
                    <a:pt x="701" y="243"/>
                  </a:lnTo>
                  <a:lnTo>
                    <a:pt x="695" y="251"/>
                  </a:lnTo>
                  <a:lnTo>
                    <a:pt x="688" y="256"/>
                  </a:lnTo>
                  <a:lnTo>
                    <a:pt x="284" y="469"/>
                  </a:lnTo>
                  <a:lnTo>
                    <a:pt x="280" y="470"/>
                  </a:lnTo>
                  <a:lnTo>
                    <a:pt x="275" y="473"/>
                  </a:lnTo>
                  <a:lnTo>
                    <a:pt x="270" y="474"/>
                  </a:lnTo>
                  <a:lnTo>
                    <a:pt x="266" y="474"/>
                  </a:lnTo>
                  <a:lnTo>
                    <a:pt x="260" y="475"/>
                  </a:lnTo>
                  <a:lnTo>
                    <a:pt x="256" y="475"/>
                  </a:lnTo>
                  <a:lnTo>
                    <a:pt x="251" y="475"/>
                  </a:lnTo>
                  <a:lnTo>
                    <a:pt x="247" y="475"/>
                  </a:lnTo>
                  <a:lnTo>
                    <a:pt x="7" y="437"/>
                  </a:lnTo>
                  <a:lnTo>
                    <a:pt x="2" y="434"/>
                  </a:lnTo>
                  <a:lnTo>
                    <a:pt x="0" y="431"/>
                  </a:lnTo>
                  <a:lnTo>
                    <a:pt x="1" y="428"/>
                  </a:lnTo>
                  <a:lnTo>
                    <a:pt x="5" y="423"/>
                  </a:lnTo>
                  <a:lnTo>
                    <a:pt x="37" y="405"/>
                  </a:lnTo>
                  <a:lnTo>
                    <a:pt x="44" y="400"/>
                  </a:lnTo>
                  <a:lnTo>
                    <a:pt x="49" y="392"/>
                  </a:lnTo>
                  <a:lnTo>
                    <a:pt x="53" y="384"/>
                  </a:lnTo>
                  <a:lnTo>
                    <a:pt x="54" y="375"/>
                  </a:lnTo>
                  <a:lnTo>
                    <a:pt x="54" y="185"/>
                  </a:lnTo>
                  <a:close/>
                </a:path>
              </a:pathLst>
            </a:custGeom>
            <a:solidFill>
              <a:srgbClr val="B5B5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114" name="Freeform 330">
              <a:extLst>
                <a:ext uri="{FF2B5EF4-FFF2-40B4-BE49-F238E27FC236}">
                  <a16:creationId xmlns:a16="http://schemas.microsoft.com/office/drawing/2014/main" id="{D72A2905-8361-48CC-5AC3-CECE396C494D}"/>
                </a:ext>
              </a:extLst>
            </p:cNvPr>
            <p:cNvSpPr>
              <a:spLocks/>
            </p:cNvSpPr>
            <p:nvPr/>
          </p:nvSpPr>
          <p:spPr bwMode="auto">
            <a:xfrm>
              <a:off x="1173" y="3604"/>
              <a:ext cx="44" cy="50"/>
            </a:xfrm>
            <a:custGeom>
              <a:avLst/>
              <a:gdLst>
                <a:gd name="T0" fmla="*/ 54 w 265"/>
                <a:gd name="T1" fmla="*/ 15 h 305"/>
                <a:gd name="T2" fmla="*/ 55 w 265"/>
                <a:gd name="T3" fmla="*/ 8 h 305"/>
                <a:gd name="T4" fmla="*/ 59 w 265"/>
                <a:gd name="T5" fmla="*/ 2 h 305"/>
                <a:gd name="T6" fmla="*/ 65 w 265"/>
                <a:gd name="T7" fmla="*/ 0 h 305"/>
                <a:gd name="T8" fmla="*/ 73 w 265"/>
                <a:gd name="T9" fmla="*/ 0 h 305"/>
                <a:gd name="T10" fmla="*/ 129 w 265"/>
                <a:gd name="T11" fmla="*/ 16 h 305"/>
                <a:gd name="T12" fmla="*/ 137 w 265"/>
                <a:gd name="T13" fmla="*/ 19 h 305"/>
                <a:gd name="T14" fmla="*/ 144 w 265"/>
                <a:gd name="T15" fmla="*/ 25 h 305"/>
                <a:gd name="T16" fmla="*/ 151 w 265"/>
                <a:gd name="T17" fmla="*/ 32 h 305"/>
                <a:gd name="T18" fmla="*/ 154 w 265"/>
                <a:gd name="T19" fmla="*/ 39 h 305"/>
                <a:gd name="T20" fmla="*/ 195 w 265"/>
                <a:gd name="T21" fmla="*/ 190 h 305"/>
                <a:gd name="T22" fmla="*/ 198 w 265"/>
                <a:gd name="T23" fmla="*/ 199 h 305"/>
                <a:gd name="T24" fmla="*/ 203 w 265"/>
                <a:gd name="T25" fmla="*/ 207 h 305"/>
                <a:gd name="T26" fmla="*/ 210 w 265"/>
                <a:gd name="T27" fmla="*/ 214 h 305"/>
                <a:gd name="T28" fmla="*/ 217 w 265"/>
                <a:gd name="T29" fmla="*/ 218 h 305"/>
                <a:gd name="T30" fmla="*/ 245 w 265"/>
                <a:gd name="T31" fmla="*/ 233 h 305"/>
                <a:gd name="T32" fmla="*/ 251 w 265"/>
                <a:gd name="T33" fmla="*/ 237 h 305"/>
                <a:gd name="T34" fmla="*/ 257 w 265"/>
                <a:gd name="T35" fmla="*/ 245 h 305"/>
                <a:gd name="T36" fmla="*/ 261 w 265"/>
                <a:gd name="T37" fmla="*/ 253 h 305"/>
                <a:gd name="T38" fmla="*/ 263 w 265"/>
                <a:gd name="T39" fmla="*/ 262 h 305"/>
                <a:gd name="T40" fmla="*/ 265 w 265"/>
                <a:gd name="T41" fmla="*/ 288 h 305"/>
                <a:gd name="T42" fmla="*/ 264 w 265"/>
                <a:gd name="T43" fmla="*/ 296 h 305"/>
                <a:gd name="T44" fmla="*/ 260 w 265"/>
                <a:gd name="T45" fmla="*/ 302 h 305"/>
                <a:gd name="T46" fmla="*/ 254 w 265"/>
                <a:gd name="T47" fmla="*/ 304 h 305"/>
                <a:gd name="T48" fmla="*/ 247 w 265"/>
                <a:gd name="T49" fmla="*/ 305 h 305"/>
                <a:gd name="T50" fmla="*/ 7 w 265"/>
                <a:gd name="T51" fmla="*/ 267 h 305"/>
                <a:gd name="T52" fmla="*/ 2 w 265"/>
                <a:gd name="T53" fmla="*/ 264 h 305"/>
                <a:gd name="T54" fmla="*/ 0 w 265"/>
                <a:gd name="T55" fmla="*/ 261 h 305"/>
                <a:gd name="T56" fmla="*/ 1 w 265"/>
                <a:gd name="T57" fmla="*/ 258 h 305"/>
                <a:gd name="T58" fmla="*/ 5 w 265"/>
                <a:gd name="T59" fmla="*/ 253 h 305"/>
                <a:gd name="T60" fmla="*/ 37 w 265"/>
                <a:gd name="T61" fmla="*/ 235 h 305"/>
                <a:gd name="T62" fmla="*/ 44 w 265"/>
                <a:gd name="T63" fmla="*/ 230 h 305"/>
                <a:gd name="T64" fmla="*/ 49 w 265"/>
                <a:gd name="T65" fmla="*/ 222 h 305"/>
                <a:gd name="T66" fmla="*/ 53 w 265"/>
                <a:gd name="T67" fmla="*/ 214 h 305"/>
                <a:gd name="T68" fmla="*/ 54 w 265"/>
                <a:gd name="T69" fmla="*/ 205 h 305"/>
                <a:gd name="T70" fmla="*/ 54 w 265"/>
                <a:gd name="T71" fmla="*/ 15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5" h="305">
                  <a:moveTo>
                    <a:pt x="54" y="15"/>
                  </a:moveTo>
                  <a:lnTo>
                    <a:pt x="55" y="8"/>
                  </a:lnTo>
                  <a:lnTo>
                    <a:pt x="59" y="2"/>
                  </a:lnTo>
                  <a:lnTo>
                    <a:pt x="65" y="0"/>
                  </a:lnTo>
                  <a:lnTo>
                    <a:pt x="73" y="0"/>
                  </a:lnTo>
                  <a:lnTo>
                    <a:pt x="129" y="16"/>
                  </a:lnTo>
                  <a:lnTo>
                    <a:pt x="137" y="19"/>
                  </a:lnTo>
                  <a:lnTo>
                    <a:pt x="144" y="25"/>
                  </a:lnTo>
                  <a:lnTo>
                    <a:pt x="151" y="32"/>
                  </a:lnTo>
                  <a:lnTo>
                    <a:pt x="154" y="39"/>
                  </a:lnTo>
                  <a:lnTo>
                    <a:pt x="195" y="190"/>
                  </a:lnTo>
                  <a:lnTo>
                    <a:pt x="198" y="199"/>
                  </a:lnTo>
                  <a:lnTo>
                    <a:pt x="203" y="207"/>
                  </a:lnTo>
                  <a:lnTo>
                    <a:pt x="210" y="214"/>
                  </a:lnTo>
                  <a:lnTo>
                    <a:pt x="217" y="218"/>
                  </a:lnTo>
                  <a:lnTo>
                    <a:pt x="245" y="233"/>
                  </a:lnTo>
                  <a:lnTo>
                    <a:pt x="251" y="237"/>
                  </a:lnTo>
                  <a:lnTo>
                    <a:pt x="257" y="245"/>
                  </a:lnTo>
                  <a:lnTo>
                    <a:pt x="261" y="253"/>
                  </a:lnTo>
                  <a:lnTo>
                    <a:pt x="263" y="262"/>
                  </a:lnTo>
                  <a:lnTo>
                    <a:pt x="265" y="288"/>
                  </a:lnTo>
                  <a:lnTo>
                    <a:pt x="264" y="296"/>
                  </a:lnTo>
                  <a:lnTo>
                    <a:pt x="260" y="302"/>
                  </a:lnTo>
                  <a:lnTo>
                    <a:pt x="254" y="304"/>
                  </a:lnTo>
                  <a:lnTo>
                    <a:pt x="247" y="305"/>
                  </a:lnTo>
                  <a:lnTo>
                    <a:pt x="7" y="267"/>
                  </a:lnTo>
                  <a:lnTo>
                    <a:pt x="2" y="264"/>
                  </a:lnTo>
                  <a:lnTo>
                    <a:pt x="0" y="261"/>
                  </a:lnTo>
                  <a:lnTo>
                    <a:pt x="1" y="258"/>
                  </a:lnTo>
                  <a:lnTo>
                    <a:pt x="5" y="253"/>
                  </a:lnTo>
                  <a:lnTo>
                    <a:pt x="37" y="235"/>
                  </a:lnTo>
                  <a:lnTo>
                    <a:pt x="44" y="230"/>
                  </a:lnTo>
                  <a:lnTo>
                    <a:pt x="49" y="222"/>
                  </a:lnTo>
                  <a:lnTo>
                    <a:pt x="53" y="214"/>
                  </a:lnTo>
                  <a:lnTo>
                    <a:pt x="54" y="205"/>
                  </a:lnTo>
                  <a:lnTo>
                    <a:pt x="54" y="15"/>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115" name="Freeform 331">
              <a:extLst>
                <a:ext uri="{FF2B5EF4-FFF2-40B4-BE49-F238E27FC236}">
                  <a16:creationId xmlns:a16="http://schemas.microsoft.com/office/drawing/2014/main" id="{4BFD9226-3D1C-6865-713F-2C953169A0AC}"/>
                </a:ext>
              </a:extLst>
            </p:cNvPr>
            <p:cNvSpPr>
              <a:spLocks/>
            </p:cNvSpPr>
            <p:nvPr/>
          </p:nvSpPr>
          <p:spPr bwMode="auto">
            <a:xfrm>
              <a:off x="1217" y="3608"/>
              <a:ext cx="74" cy="46"/>
            </a:xfrm>
            <a:custGeom>
              <a:avLst/>
              <a:gdLst>
                <a:gd name="T0" fmla="*/ 0 w 442"/>
                <a:gd name="T1" fmla="*/ 236 h 276"/>
                <a:gd name="T2" fmla="*/ 1 w 442"/>
                <a:gd name="T3" fmla="*/ 227 h 276"/>
                <a:gd name="T4" fmla="*/ 4 w 442"/>
                <a:gd name="T5" fmla="*/ 219 h 276"/>
                <a:gd name="T6" fmla="*/ 10 w 442"/>
                <a:gd name="T7" fmla="*/ 213 h 276"/>
                <a:gd name="T8" fmla="*/ 17 w 442"/>
                <a:gd name="T9" fmla="*/ 207 h 276"/>
                <a:gd name="T10" fmla="*/ 424 w 442"/>
                <a:gd name="T11" fmla="*/ 2 h 276"/>
                <a:gd name="T12" fmla="*/ 431 w 442"/>
                <a:gd name="T13" fmla="*/ 0 h 276"/>
                <a:gd name="T14" fmla="*/ 436 w 442"/>
                <a:gd name="T15" fmla="*/ 1 h 276"/>
                <a:gd name="T16" fmla="*/ 441 w 442"/>
                <a:gd name="T17" fmla="*/ 6 h 276"/>
                <a:gd name="T18" fmla="*/ 442 w 442"/>
                <a:gd name="T19" fmla="*/ 12 h 276"/>
                <a:gd name="T20" fmla="*/ 442 w 442"/>
                <a:gd name="T21" fmla="*/ 30 h 276"/>
                <a:gd name="T22" fmla="*/ 441 w 442"/>
                <a:gd name="T23" fmla="*/ 39 h 276"/>
                <a:gd name="T24" fmla="*/ 438 w 442"/>
                <a:gd name="T25" fmla="*/ 47 h 276"/>
                <a:gd name="T26" fmla="*/ 432 w 442"/>
                <a:gd name="T27" fmla="*/ 55 h 276"/>
                <a:gd name="T28" fmla="*/ 425 w 442"/>
                <a:gd name="T29" fmla="*/ 60 h 276"/>
                <a:gd name="T30" fmla="*/ 21 w 442"/>
                <a:gd name="T31" fmla="*/ 273 h 276"/>
                <a:gd name="T32" fmla="*/ 14 w 442"/>
                <a:gd name="T33" fmla="*/ 276 h 276"/>
                <a:gd name="T34" fmla="*/ 9 w 442"/>
                <a:gd name="T35" fmla="*/ 273 h 276"/>
                <a:gd name="T36" fmla="*/ 4 w 442"/>
                <a:gd name="T37" fmla="*/ 269 h 276"/>
                <a:gd name="T38" fmla="*/ 2 w 442"/>
                <a:gd name="T39" fmla="*/ 262 h 276"/>
                <a:gd name="T40" fmla="*/ 0 w 442"/>
                <a:gd name="T41" fmla="*/ 23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2" h="276">
                  <a:moveTo>
                    <a:pt x="0" y="236"/>
                  </a:moveTo>
                  <a:lnTo>
                    <a:pt x="1" y="227"/>
                  </a:lnTo>
                  <a:lnTo>
                    <a:pt x="4" y="219"/>
                  </a:lnTo>
                  <a:lnTo>
                    <a:pt x="10" y="213"/>
                  </a:lnTo>
                  <a:lnTo>
                    <a:pt x="17" y="207"/>
                  </a:lnTo>
                  <a:lnTo>
                    <a:pt x="424" y="2"/>
                  </a:lnTo>
                  <a:lnTo>
                    <a:pt x="431" y="0"/>
                  </a:lnTo>
                  <a:lnTo>
                    <a:pt x="436" y="1"/>
                  </a:lnTo>
                  <a:lnTo>
                    <a:pt x="441" y="6"/>
                  </a:lnTo>
                  <a:lnTo>
                    <a:pt x="442" y="12"/>
                  </a:lnTo>
                  <a:lnTo>
                    <a:pt x="442" y="30"/>
                  </a:lnTo>
                  <a:lnTo>
                    <a:pt x="441" y="39"/>
                  </a:lnTo>
                  <a:lnTo>
                    <a:pt x="438" y="47"/>
                  </a:lnTo>
                  <a:lnTo>
                    <a:pt x="432" y="55"/>
                  </a:lnTo>
                  <a:lnTo>
                    <a:pt x="425" y="60"/>
                  </a:lnTo>
                  <a:lnTo>
                    <a:pt x="21" y="273"/>
                  </a:lnTo>
                  <a:lnTo>
                    <a:pt x="14" y="276"/>
                  </a:lnTo>
                  <a:lnTo>
                    <a:pt x="9" y="273"/>
                  </a:lnTo>
                  <a:lnTo>
                    <a:pt x="4" y="269"/>
                  </a:lnTo>
                  <a:lnTo>
                    <a:pt x="2" y="262"/>
                  </a:lnTo>
                  <a:lnTo>
                    <a:pt x="0" y="23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116" name="Freeform 332">
              <a:extLst>
                <a:ext uri="{FF2B5EF4-FFF2-40B4-BE49-F238E27FC236}">
                  <a16:creationId xmlns:a16="http://schemas.microsoft.com/office/drawing/2014/main" id="{8306D14D-4E36-46EE-FB14-38BBD1EDD340}"/>
                </a:ext>
              </a:extLst>
            </p:cNvPr>
            <p:cNvSpPr>
              <a:spLocks/>
            </p:cNvSpPr>
            <p:nvPr/>
          </p:nvSpPr>
          <p:spPr bwMode="auto">
            <a:xfrm>
              <a:off x="1233" y="3575"/>
              <a:ext cx="41" cy="38"/>
            </a:xfrm>
            <a:custGeom>
              <a:avLst/>
              <a:gdLst>
                <a:gd name="T0" fmla="*/ 141 w 244"/>
                <a:gd name="T1" fmla="*/ 223 h 227"/>
                <a:gd name="T2" fmla="*/ 138 w 244"/>
                <a:gd name="T3" fmla="*/ 224 h 227"/>
                <a:gd name="T4" fmla="*/ 133 w 244"/>
                <a:gd name="T5" fmla="*/ 226 h 227"/>
                <a:gd name="T6" fmla="*/ 128 w 244"/>
                <a:gd name="T7" fmla="*/ 226 h 227"/>
                <a:gd name="T8" fmla="*/ 123 w 244"/>
                <a:gd name="T9" fmla="*/ 227 h 227"/>
                <a:gd name="T10" fmla="*/ 118 w 244"/>
                <a:gd name="T11" fmla="*/ 227 h 227"/>
                <a:gd name="T12" fmla="*/ 113 w 244"/>
                <a:gd name="T13" fmla="*/ 227 h 227"/>
                <a:gd name="T14" fmla="*/ 108 w 244"/>
                <a:gd name="T15" fmla="*/ 227 h 227"/>
                <a:gd name="T16" fmla="*/ 104 w 244"/>
                <a:gd name="T17" fmla="*/ 226 h 227"/>
                <a:gd name="T18" fmla="*/ 33 w 244"/>
                <a:gd name="T19" fmla="*/ 205 h 227"/>
                <a:gd name="T20" fmla="*/ 25 w 244"/>
                <a:gd name="T21" fmla="*/ 202 h 227"/>
                <a:gd name="T22" fmla="*/ 18 w 244"/>
                <a:gd name="T23" fmla="*/ 196 h 227"/>
                <a:gd name="T24" fmla="*/ 13 w 244"/>
                <a:gd name="T25" fmla="*/ 188 h 227"/>
                <a:gd name="T26" fmla="*/ 11 w 244"/>
                <a:gd name="T27" fmla="*/ 180 h 227"/>
                <a:gd name="T28" fmla="*/ 0 w 244"/>
                <a:gd name="T29" fmla="*/ 51 h 227"/>
                <a:gd name="T30" fmla="*/ 1 w 244"/>
                <a:gd name="T31" fmla="*/ 43 h 227"/>
                <a:gd name="T32" fmla="*/ 3 w 244"/>
                <a:gd name="T33" fmla="*/ 35 h 227"/>
                <a:gd name="T34" fmla="*/ 9 w 244"/>
                <a:gd name="T35" fmla="*/ 28 h 227"/>
                <a:gd name="T36" fmla="*/ 16 w 244"/>
                <a:gd name="T37" fmla="*/ 24 h 227"/>
                <a:gd name="T38" fmla="*/ 60 w 244"/>
                <a:gd name="T39" fmla="*/ 5 h 227"/>
                <a:gd name="T40" fmla="*/ 64 w 244"/>
                <a:gd name="T41" fmla="*/ 4 h 227"/>
                <a:gd name="T42" fmla="*/ 69 w 244"/>
                <a:gd name="T43" fmla="*/ 2 h 227"/>
                <a:gd name="T44" fmla="*/ 73 w 244"/>
                <a:gd name="T45" fmla="*/ 1 h 227"/>
                <a:gd name="T46" fmla="*/ 79 w 244"/>
                <a:gd name="T47" fmla="*/ 0 h 227"/>
                <a:gd name="T48" fmla="*/ 83 w 244"/>
                <a:gd name="T49" fmla="*/ 0 h 227"/>
                <a:gd name="T50" fmla="*/ 88 w 244"/>
                <a:gd name="T51" fmla="*/ 0 h 227"/>
                <a:gd name="T52" fmla="*/ 92 w 244"/>
                <a:gd name="T53" fmla="*/ 0 h 227"/>
                <a:gd name="T54" fmla="*/ 97 w 244"/>
                <a:gd name="T55" fmla="*/ 1 h 227"/>
                <a:gd name="T56" fmla="*/ 145 w 244"/>
                <a:gd name="T57" fmla="*/ 13 h 227"/>
                <a:gd name="T58" fmla="*/ 153 w 244"/>
                <a:gd name="T59" fmla="*/ 16 h 227"/>
                <a:gd name="T60" fmla="*/ 161 w 244"/>
                <a:gd name="T61" fmla="*/ 20 h 227"/>
                <a:gd name="T62" fmla="*/ 168 w 244"/>
                <a:gd name="T63" fmla="*/ 27 h 227"/>
                <a:gd name="T64" fmla="*/ 174 w 244"/>
                <a:gd name="T65" fmla="*/ 34 h 227"/>
                <a:gd name="T66" fmla="*/ 241 w 244"/>
                <a:gd name="T67" fmla="*/ 157 h 227"/>
                <a:gd name="T68" fmla="*/ 244 w 244"/>
                <a:gd name="T69" fmla="*/ 163 h 227"/>
                <a:gd name="T70" fmla="*/ 244 w 244"/>
                <a:gd name="T71" fmla="*/ 170 h 227"/>
                <a:gd name="T72" fmla="*/ 240 w 244"/>
                <a:gd name="T73" fmla="*/ 177 h 227"/>
                <a:gd name="T74" fmla="*/ 233 w 244"/>
                <a:gd name="T75" fmla="*/ 181 h 227"/>
                <a:gd name="T76" fmla="*/ 141 w 244"/>
                <a:gd name="T77" fmla="*/ 22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44" h="227">
                  <a:moveTo>
                    <a:pt x="141" y="223"/>
                  </a:moveTo>
                  <a:lnTo>
                    <a:pt x="138" y="224"/>
                  </a:lnTo>
                  <a:lnTo>
                    <a:pt x="133" y="226"/>
                  </a:lnTo>
                  <a:lnTo>
                    <a:pt x="128" y="226"/>
                  </a:lnTo>
                  <a:lnTo>
                    <a:pt x="123" y="227"/>
                  </a:lnTo>
                  <a:lnTo>
                    <a:pt x="118" y="227"/>
                  </a:lnTo>
                  <a:lnTo>
                    <a:pt x="113" y="227"/>
                  </a:lnTo>
                  <a:lnTo>
                    <a:pt x="108" y="227"/>
                  </a:lnTo>
                  <a:lnTo>
                    <a:pt x="104" y="226"/>
                  </a:lnTo>
                  <a:lnTo>
                    <a:pt x="33" y="205"/>
                  </a:lnTo>
                  <a:lnTo>
                    <a:pt x="25" y="202"/>
                  </a:lnTo>
                  <a:lnTo>
                    <a:pt x="18" y="196"/>
                  </a:lnTo>
                  <a:lnTo>
                    <a:pt x="13" y="188"/>
                  </a:lnTo>
                  <a:lnTo>
                    <a:pt x="11" y="180"/>
                  </a:lnTo>
                  <a:lnTo>
                    <a:pt x="0" y="51"/>
                  </a:lnTo>
                  <a:lnTo>
                    <a:pt x="1" y="43"/>
                  </a:lnTo>
                  <a:lnTo>
                    <a:pt x="3" y="35"/>
                  </a:lnTo>
                  <a:lnTo>
                    <a:pt x="9" y="28"/>
                  </a:lnTo>
                  <a:lnTo>
                    <a:pt x="16" y="24"/>
                  </a:lnTo>
                  <a:lnTo>
                    <a:pt x="60" y="5"/>
                  </a:lnTo>
                  <a:lnTo>
                    <a:pt x="64" y="4"/>
                  </a:lnTo>
                  <a:lnTo>
                    <a:pt x="69" y="2"/>
                  </a:lnTo>
                  <a:lnTo>
                    <a:pt x="73" y="1"/>
                  </a:lnTo>
                  <a:lnTo>
                    <a:pt x="79" y="0"/>
                  </a:lnTo>
                  <a:lnTo>
                    <a:pt x="83" y="0"/>
                  </a:lnTo>
                  <a:lnTo>
                    <a:pt x="88" y="0"/>
                  </a:lnTo>
                  <a:lnTo>
                    <a:pt x="92" y="0"/>
                  </a:lnTo>
                  <a:lnTo>
                    <a:pt x="97" y="1"/>
                  </a:lnTo>
                  <a:lnTo>
                    <a:pt x="145" y="13"/>
                  </a:lnTo>
                  <a:lnTo>
                    <a:pt x="153" y="16"/>
                  </a:lnTo>
                  <a:lnTo>
                    <a:pt x="161" y="20"/>
                  </a:lnTo>
                  <a:lnTo>
                    <a:pt x="168" y="27"/>
                  </a:lnTo>
                  <a:lnTo>
                    <a:pt x="174" y="34"/>
                  </a:lnTo>
                  <a:lnTo>
                    <a:pt x="241" y="157"/>
                  </a:lnTo>
                  <a:lnTo>
                    <a:pt x="244" y="163"/>
                  </a:lnTo>
                  <a:lnTo>
                    <a:pt x="244" y="170"/>
                  </a:lnTo>
                  <a:lnTo>
                    <a:pt x="240" y="177"/>
                  </a:lnTo>
                  <a:lnTo>
                    <a:pt x="233" y="181"/>
                  </a:lnTo>
                  <a:lnTo>
                    <a:pt x="141" y="22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117" name="Freeform 333">
              <a:extLst>
                <a:ext uri="{FF2B5EF4-FFF2-40B4-BE49-F238E27FC236}">
                  <a16:creationId xmlns:a16="http://schemas.microsoft.com/office/drawing/2014/main" id="{449033E7-15CF-689F-A3EE-D88E75AFB548}"/>
                </a:ext>
              </a:extLst>
            </p:cNvPr>
            <p:cNvSpPr>
              <a:spLocks/>
            </p:cNvSpPr>
            <p:nvPr/>
          </p:nvSpPr>
          <p:spPr bwMode="auto">
            <a:xfrm>
              <a:off x="1233" y="3581"/>
              <a:ext cx="20" cy="32"/>
            </a:xfrm>
            <a:custGeom>
              <a:avLst/>
              <a:gdLst>
                <a:gd name="T0" fmla="*/ 104 w 118"/>
                <a:gd name="T1" fmla="*/ 190 h 191"/>
                <a:gd name="T2" fmla="*/ 112 w 118"/>
                <a:gd name="T3" fmla="*/ 191 h 191"/>
                <a:gd name="T4" fmla="*/ 116 w 118"/>
                <a:gd name="T5" fmla="*/ 188 h 191"/>
                <a:gd name="T6" fmla="*/ 118 w 118"/>
                <a:gd name="T7" fmla="*/ 184 h 191"/>
                <a:gd name="T8" fmla="*/ 118 w 118"/>
                <a:gd name="T9" fmla="*/ 177 h 191"/>
                <a:gd name="T10" fmla="*/ 83 w 118"/>
                <a:gd name="T11" fmla="*/ 36 h 191"/>
                <a:gd name="T12" fmla="*/ 80 w 118"/>
                <a:gd name="T13" fmla="*/ 28 h 191"/>
                <a:gd name="T14" fmla="*/ 74 w 118"/>
                <a:gd name="T15" fmla="*/ 22 h 191"/>
                <a:gd name="T16" fmla="*/ 68 w 118"/>
                <a:gd name="T17" fmla="*/ 15 h 191"/>
                <a:gd name="T18" fmla="*/ 60 w 118"/>
                <a:gd name="T19" fmla="*/ 11 h 191"/>
                <a:gd name="T20" fmla="*/ 17 w 118"/>
                <a:gd name="T21" fmla="*/ 0 h 191"/>
                <a:gd name="T22" fmla="*/ 10 w 118"/>
                <a:gd name="T23" fmla="*/ 0 h 191"/>
                <a:gd name="T24" fmla="*/ 4 w 118"/>
                <a:gd name="T25" fmla="*/ 2 h 191"/>
                <a:gd name="T26" fmla="*/ 1 w 118"/>
                <a:gd name="T27" fmla="*/ 8 h 191"/>
                <a:gd name="T28" fmla="*/ 0 w 118"/>
                <a:gd name="T29" fmla="*/ 15 h 191"/>
                <a:gd name="T30" fmla="*/ 11 w 118"/>
                <a:gd name="T31" fmla="*/ 144 h 191"/>
                <a:gd name="T32" fmla="*/ 13 w 118"/>
                <a:gd name="T33" fmla="*/ 152 h 191"/>
                <a:gd name="T34" fmla="*/ 18 w 118"/>
                <a:gd name="T35" fmla="*/ 160 h 191"/>
                <a:gd name="T36" fmla="*/ 25 w 118"/>
                <a:gd name="T37" fmla="*/ 166 h 191"/>
                <a:gd name="T38" fmla="*/ 33 w 118"/>
                <a:gd name="T39" fmla="*/ 169 h 191"/>
                <a:gd name="T40" fmla="*/ 104 w 118"/>
                <a:gd name="T41" fmla="*/ 19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8" h="191">
                  <a:moveTo>
                    <a:pt x="104" y="190"/>
                  </a:moveTo>
                  <a:lnTo>
                    <a:pt x="112" y="191"/>
                  </a:lnTo>
                  <a:lnTo>
                    <a:pt x="116" y="188"/>
                  </a:lnTo>
                  <a:lnTo>
                    <a:pt x="118" y="184"/>
                  </a:lnTo>
                  <a:lnTo>
                    <a:pt x="118" y="177"/>
                  </a:lnTo>
                  <a:lnTo>
                    <a:pt x="83" y="36"/>
                  </a:lnTo>
                  <a:lnTo>
                    <a:pt x="80" y="28"/>
                  </a:lnTo>
                  <a:lnTo>
                    <a:pt x="74" y="22"/>
                  </a:lnTo>
                  <a:lnTo>
                    <a:pt x="68" y="15"/>
                  </a:lnTo>
                  <a:lnTo>
                    <a:pt x="60" y="11"/>
                  </a:lnTo>
                  <a:lnTo>
                    <a:pt x="17" y="0"/>
                  </a:lnTo>
                  <a:lnTo>
                    <a:pt x="10" y="0"/>
                  </a:lnTo>
                  <a:lnTo>
                    <a:pt x="4" y="2"/>
                  </a:lnTo>
                  <a:lnTo>
                    <a:pt x="1" y="8"/>
                  </a:lnTo>
                  <a:lnTo>
                    <a:pt x="0" y="15"/>
                  </a:lnTo>
                  <a:lnTo>
                    <a:pt x="11" y="144"/>
                  </a:lnTo>
                  <a:lnTo>
                    <a:pt x="13" y="152"/>
                  </a:lnTo>
                  <a:lnTo>
                    <a:pt x="18" y="160"/>
                  </a:lnTo>
                  <a:lnTo>
                    <a:pt x="25" y="166"/>
                  </a:lnTo>
                  <a:lnTo>
                    <a:pt x="33" y="169"/>
                  </a:lnTo>
                  <a:lnTo>
                    <a:pt x="104" y="190"/>
                  </a:lnTo>
                  <a:close/>
                </a:path>
              </a:pathLst>
            </a:custGeom>
            <a:solidFill>
              <a:srgbClr val="EDED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118" name="Freeform 334">
              <a:extLst>
                <a:ext uri="{FF2B5EF4-FFF2-40B4-BE49-F238E27FC236}">
                  <a16:creationId xmlns:a16="http://schemas.microsoft.com/office/drawing/2014/main" id="{FF100256-DAD8-43C7-B9A9-7A6BFC16B5B1}"/>
                </a:ext>
              </a:extLst>
            </p:cNvPr>
            <p:cNvSpPr>
              <a:spLocks/>
            </p:cNvSpPr>
            <p:nvPr/>
          </p:nvSpPr>
          <p:spPr bwMode="auto">
            <a:xfrm>
              <a:off x="1208" y="3605"/>
              <a:ext cx="81" cy="38"/>
            </a:xfrm>
            <a:custGeom>
              <a:avLst/>
              <a:gdLst>
                <a:gd name="T0" fmla="*/ 118 w 484"/>
                <a:gd name="T1" fmla="*/ 132 h 230"/>
                <a:gd name="T2" fmla="*/ 88 w 484"/>
                <a:gd name="T3" fmla="*/ 82 h 230"/>
                <a:gd name="T4" fmla="*/ 85 w 484"/>
                <a:gd name="T5" fmla="*/ 75 h 230"/>
                <a:gd name="T6" fmla="*/ 85 w 484"/>
                <a:gd name="T7" fmla="*/ 67 h 230"/>
                <a:gd name="T8" fmla="*/ 89 w 484"/>
                <a:gd name="T9" fmla="*/ 60 h 230"/>
                <a:gd name="T10" fmla="*/ 95 w 484"/>
                <a:gd name="T11" fmla="*/ 56 h 230"/>
                <a:gd name="T12" fmla="*/ 146 w 484"/>
                <a:gd name="T13" fmla="*/ 32 h 230"/>
                <a:gd name="T14" fmla="*/ 151 w 484"/>
                <a:gd name="T15" fmla="*/ 31 h 230"/>
                <a:gd name="T16" fmla="*/ 155 w 484"/>
                <a:gd name="T17" fmla="*/ 30 h 230"/>
                <a:gd name="T18" fmla="*/ 160 w 484"/>
                <a:gd name="T19" fmla="*/ 29 h 230"/>
                <a:gd name="T20" fmla="*/ 164 w 484"/>
                <a:gd name="T21" fmla="*/ 28 h 230"/>
                <a:gd name="T22" fmla="*/ 170 w 484"/>
                <a:gd name="T23" fmla="*/ 28 h 230"/>
                <a:gd name="T24" fmla="*/ 175 w 484"/>
                <a:gd name="T25" fmla="*/ 28 h 230"/>
                <a:gd name="T26" fmla="*/ 179 w 484"/>
                <a:gd name="T27" fmla="*/ 28 h 230"/>
                <a:gd name="T28" fmla="*/ 184 w 484"/>
                <a:gd name="T29" fmla="*/ 29 h 230"/>
                <a:gd name="T30" fmla="*/ 255 w 484"/>
                <a:gd name="T31" fmla="*/ 50 h 230"/>
                <a:gd name="T32" fmla="*/ 259 w 484"/>
                <a:gd name="T33" fmla="*/ 51 h 230"/>
                <a:gd name="T34" fmla="*/ 264 w 484"/>
                <a:gd name="T35" fmla="*/ 51 h 230"/>
                <a:gd name="T36" fmla="*/ 269 w 484"/>
                <a:gd name="T37" fmla="*/ 51 h 230"/>
                <a:gd name="T38" fmla="*/ 274 w 484"/>
                <a:gd name="T39" fmla="*/ 51 h 230"/>
                <a:gd name="T40" fmla="*/ 279 w 484"/>
                <a:gd name="T41" fmla="*/ 50 h 230"/>
                <a:gd name="T42" fmla="*/ 284 w 484"/>
                <a:gd name="T43" fmla="*/ 50 h 230"/>
                <a:gd name="T44" fmla="*/ 289 w 484"/>
                <a:gd name="T45" fmla="*/ 48 h 230"/>
                <a:gd name="T46" fmla="*/ 292 w 484"/>
                <a:gd name="T47" fmla="*/ 47 h 230"/>
                <a:gd name="T48" fmla="*/ 384 w 484"/>
                <a:gd name="T49" fmla="*/ 5 h 230"/>
                <a:gd name="T50" fmla="*/ 389 w 484"/>
                <a:gd name="T51" fmla="*/ 4 h 230"/>
                <a:gd name="T52" fmla="*/ 394 w 484"/>
                <a:gd name="T53" fmla="*/ 2 h 230"/>
                <a:gd name="T54" fmla="*/ 398 w 484"/>
                <a:gd name="T55" fmla="*/ 1 h 230"/>
                <a:gd name="T56" fmla="*/ 404 w 484"/>
                <a:gd name="T57" fmla="*/ 1 h 230"/>
                <a:gd name="T58" fmla="*/ 408 w 484"/>
                <a:gd name="T59" fmla="*/ 0 h 230"/>
                <a:gd name="T60" fmla="*/ 413 w 484"/>
                <a:gd name="T61" fmla="*/ 0 h 230"/>
                <a:gd name="T62" fmla="*/ 417 w 484"/>
                <a:gd name="T63" fmla="*/ 0 h 230"/>
                <a:gd name="T64" fmla="*/ 422 w 484"/>
                <a:gd name="T65" fmla="*/ 1 h 230"/>
                <a:gd name="T66" fmla="*/ 475 w 484"/>
                <a:gd name="T67" fmla="*/ 10 h 230"/>
                <a:gd name="T68" fmla="*/ 482 w 484"/>
                <a:gd name="T69" fmla="*/ 12 h 230"/>
                <a:gd name="T70" fmla="*/ 484 w 484"/>
                <a:gd name="T71" fmla="*/ 14 h 230"/>
                <a:gd name="T72" fmla="*/ 483 w 484"/>
                <a:gd name="T73" fmla="*/ 18 h 230"/>
                <a:gd name="T74" fmla="*/ 477 w 484"/>
                <a:gd name="T75" fmla="*/ 22 h 230"/>
                <a:gd name="T76" fmla="*/ 70 w 484"/>
                <a:gd name="T77" fmla="*/ 227 h 230"/>
                <a:gd name="T78" fmla="*/ 65 w 484"/>
                <a:gd name="T79" fmla="*/ 229 h 230"/>
                <a:gd name="T80" fmla="*/ 60 w 484"/>
                <a:gd name="T81" fmla="*/ 230 h 230"/>
                <a:gd name="T82" fmla="*/ 56 w 484"/>
                <a:gd name="T83" fmla="*/ 230 h 230"/>
                <a:gd name="T84" fmla="*/ 51 w 484"/>
                <a:gd name="T85" fmla="*/ 230 h 230"/>
                <a:gd name="T86" fmla="*/ 47 w 484"/>
                <a:gd name="T87" fmla="*/ 230 h 230"/>
                <a:gd name="T88" fmla="*/ 42 w 484"/>
                <a:gd name="T89" fmla="*/ 229 h 230"/>
                <a:gd name="T90" fmla="*/ 38 w 484"/>
                <a:gd name="T91" fmla="*/ 228 h 230"/>
                <a:gd name="T92" fmla="*/ 35 w 484"/>
                <a:gd name="T93" fmla="*/ 227 h 230"/>
                <a:gd name="T94" fmla="*/ 7 w 484"/>
                <a:gd name="T95" fmla="*/ 212 h 230"/>
                <a:gd name="T96" fmla="*/ 2 w 484"/>
                <a:gd name="T97" fmla="*/ 208 h 230"/>
                <a:gd name="T98" fmla="*/ 0 w 484"/>
                <a:gd name="T99" fmla="*/ 203 h 230"/>
                <a:gd name="T100" fmla="*/ 2 w 484"/>
                <a:gd name="T101" fmla="*/ 199 h 230"/>
                <a:gd name="T102" fmla="*/ 7 w 484"/>
                <a:gd name="T103" fmla="*/ 194 h 230"/>
                <a:gd name="T104" fmla="*/ 118 w 484"/>
                <a:gd name="T105" fmla="*/ 132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4" h="230">
                  <a:moveTo>
                    <a:pt x="118" y="132"/>
                  </a:moveTo>
                  <a:lnTo>
                    <a:pt x="88" y="82"/>
                  </a:lnTo>
                  <a:lnTo>
                    <a:pt x="85" y="75"/>
                  </a:lnTo>
                  <a:lnTo>
                    <a:pt x="85" y="67"/>
                  </a:lnTo>
                  <a:lnTo>
                    <a:pt x="89" y="60"/>
                  </a:lnTo>
                  <a:lnTo>
                    <a:pt x="95" y="56"/>
                  </a:lnTo>
                  <a:lnTo>
                    <a:pt x="146" y="32"/>
                  </a:lnTo>
                  <a:lnTo>
                    <a:pt x="151" y="31"/>
                  </a:lnTo>
                  <a:lnTo>
                    <a:pt x="155" y="30"/>
                  </a:lnTo>
                  <a:lnTo>
                    <a:pt x="160" y="29"/>
                  </a:lnTo>
                  <a:lnTo>
                    <a:pt x="164" y="28"/>
                  </a:lnTo>
                  <a:lnTo>
                    <a:pt x="170" y="28"/>
                  </a:lnTo>
                  <a:lnTo>
                    <a:pt x="175" y="28"/>
                  </a:lnTo>
                  <a:lnTo>
                    <a:pt x="179" y="28"/>
                  </a:lnTo>
                  <a:lnTo>
                    <a:pt x="184" y="29"/>
                  </a:lnTo>
                  <a:lnTo>
                    <a:pt x="255" y="50"/>
                  </a:lnTo>
                  <a:lnTo>
                    <a:pt x="259" y="51"/>
                  </a:lnTo>
                  <a:lnTo>
                    <a:pt x="264" y="51"/>
                  </a:lnTo>
                  <a:lnTo>
                    <a:pt x="269" y="51"/>
                  </a:lnTo>
                  <a:lnTo>
                    <a:pt x="274" y="51"/>
                  </a:lnTo>
                  <a:lnTo>
                    <a:pt x="279" y="50"/>
                  </a:lnTo>
                  <a:lnTo>
                    <a:pt x="284" y="50"/>
                  </a:lnTo>
                  <a:lnTo>
                    <a:pt x="289" y="48"/>
                  </a:lnTo>
                  <a:lnTo>
                    <a:pt x="292" y="47"/>
                  </a:lnTo>
                  <a:lnTo>
                    <a:pt x="384" y="5"/>
                  </a:lnTo>
                  <a:lnTo>
                    <a:pt x="389" y="4"/>
                  </a:lnTo>
                  <a:lnTo>
                    <a:pt x="394" y="2"/>
                  </a:lnTo>
                  <a:lnTo>
                    <a:pt x="398" y="1"/>
                  </a:lnTo>
                  <a:lnTo>
                    <a:pt x="404" y="1"/>
                  </a:lnTo>
                  <a:lnTo>
                    <a:pt x="408" y="0"/>
                  </a:lnTo>
                  <a:lnTo>
                    <a:pt x="413" y="0"/>
                  </a:lnTo>
                  <a:lnTo>
                    <a:pt x="417" y="0"/>
                  </a:lnTo>
                  <a:lnTo>
                    <a:pt x="422" y="1"/>
                  </a:lnTo>
                  <a:lnTo>
                    <a:pt x="475" y="10"/>
                  </a:lnTo>
                  <a:lnTo>
                    <a:pt x="482" y="12"/>
                  </a:lnTo>
                  <a:lnTo>
                    <a:pt x="484" y="14"/>
                  </a:lnTo>
                  <a:lnTo>
                    <a:pt x="483" y="18"/>
                  </a:lnTo>
                  <a:lnTo>
                    <a:pt x="477" y="22"/>
                  </a:lnTo>
                  <a:lnTo>
                    <a:pt x="70" y="227"/>
                  </a:lnTo>
                  <a:lnTo>
                    <a:pt x="65" y="229"/>
                  </a:lnTo>
                  <a:lnTo>
                    <a:pt x="60" y="230"/>
                  </a:lnTo>
                  <a:lnTo>
                    <a:pt x="56" y="230"/>
                  </a:lnTo>
                  <a:lnTo>
                    <a:pt x="51" y="230"/>
                  </a:lnTo>
                  <a:lnTo>
                    <a:pt x="47" y="230"/>
                  </a:lnTo>
                  <a:lnTo>
                    <a:pt x="42" y="229"/>
                  </a:lnTo>
                  <a:lnTo>
                    <a:pt x="38" y="228"/>
                  </a:lnTo>
                  <a:lnTo>
                    <a:pt x="35" y="227"/>
                  </a:lnTo>
                  <a:lnTo>
                    <a:pt x="7" y="212"/>
                  </a:lnTo>
                  <a:lnTo>
                    <a:pt x="2" y="208"/>
                  </a:lnTo>
                  <a:lnTo>
                    <a:pt x="0" y="203"/>
                  </a:lnTo>
                  <a:lnTo>
                    <a:pt x="2" y="199"/>
                  </a:lnTo>
                  <a:lnTo>
                    <a:pt x="7" y="194"/>
                  </a:lnTo>
                  <a:lnTo>
                    <a:pt x="118" y="132"/>
                  </a:lnTo>
                  <a:close/>
                </a:path>
              </a:pathLst>
            </a:custGeom>
            <a:solidFill>
              <a:srgbClr val="F9F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119" name="Freeform 335">
              <a:extLst>
                <a:ext uri="{FF2B5EF4-FFF2-40B4-BE49-F238E27FC236}">
                  <a16:creationId xmlns:a16="http://schemas.microsoft.com/office/drawing/2014/main" id="{87842E13-057D-CC19-6BC1-209904045D12}"/>
                </a:ext>
              </a:extLst>
            </p:cNvPr>
            <p:cNvSpPr>
              <a:spLocks/>
            </p:cNvSpPr>
            <p:nvPr/>
          </p:nvSpPr>
          <p:spPr bwMode="auto">
            <a:xfrm>
              <a:off x="1184" y="3596"/>
              <a:ext cx="43" cy="41"/>
            </a:xfrm>
            <a:custGeom>
              <a:avLst/>
              <a:gdLst>
                <a:gd name="T0" fmla="*/ 9 w 256"/>
                <a:gd name="T1" fmla="*/ 44 h 247"/>
                <a:gd name="T2" fmla="*/ 2 w 256"/>
                <a:gd name="T3" fmla="*/ 42 h 247"/>
                <a:gd name="T4" fmla="*/ 0 w 256"/>
                <a:gd name="T5" fmla="*/ 38 h 247"/>
                <a:gd name="T6" fmla="*/ 2 w 256"/>
                <a:gd name="T7" fmla="*/ 35 h 247"/>
                <a:gd name="T8" fmla="*/ 8 w 256"/>
                <a:gd name="T9" fmla="*/ 32 h 247"/>
                <a:gd name="T10" fmla="*/ 71 w 256"/>
                <a:gd name="T11" fmla="*/ 4 h 247"/>
                <a:gd name="T12" fmla="*/ 76 w 256"/>
                <a:gd name="T13" fmla="*/ 2 h 247"/>
                <a:gd name="T14" fmla="*/ 80 w 256"/>
                <a:gd name="T15" fmla="*/ 1 h 247"/>
                <a:gd name="T16" fmla="*/ 85 w 256"/>
                <a:gd name="T17" fmla="*/ 0 h 247"/>
                <a:gd name="T18" fmla="*/ 89 w 256"/>
                <a:gd name="T19" fmla="*/ 0 h 247"/>
                <a:gd name="T20" fmla="*/ 94 w 256"/>
                <a:gd name="T21" fmla="*/ 0 h 247"/>
                <a:gd name="T22" fmla="*/ 98 w 256"/>
                <a:gd name="T23" fmla="*/ 1 h 247"/>
                <a:gd name="T24" fmla="*/ 103 w 256"/>
                <a:gd name="T25" fmla="*/ 2 h 247"/>
                <a:gd name="T26" fmla="*/ 107 w 256"/>
                <a:gd name="T27" fmla="*/ 4 h 247"/>
                <a:gd name="T28" fmla="*/ 155 w 256"/>
                <a:gd name="T29" fmla="*/ 23 h 247"/>
                <a:gd name="T30" fmla="*/ 162 w 256"/>
                <a:gd name="T31" fmla="*/ 26 h 247"/>
                <a:gd name="T32" fmla="*/ 171 w 256"/>
                <a:gd name="T33" fmla="*/ 33 h 247"/>
                <a:gd name="T34" fmla="*/ 178 w 256"/>
                <a:gd name="T35" fmla="*/ 40 h 247"/>
                <a:gd name="T36" fmla="*/ 184 w 256"/>
                <a:gd name="T37" fmla="*/ 46 h 247"/>
                <a:gd name="T38" fmla="*/ 213 w 256"/>
                <a:gd name="T39" fmla="*/ 98 h 247"/>
                <a:gd name="T40" fmla="*/ 218 w 256"/>
                <a:gd name="T41" fmla="*/ 106 h 247"/>
                <a:gd name="T42" fmla="*/ 223 w 256"/>
                <a:gd name="T43" fmla="*/ 115 h 247"/>
                <a:gd name="T44" fmla="*/ 229 w 256"/>
                <a:gd name="T45" fmla="*/ 124 h 247"/>
                <a:gd name="T46" fmla="*/ 234 w 256"/>
                <a:gd name="T47" fmla="*/ 132 h 247"/>
                <a:gd name="T48" fmla="*/ 254 w 256"/>
                <a:gd name="T49" fmla="*/ 166 h 247"/>
                <a:gd name="T50" fmla="*/ 256 w 256"/>
                <a:gd name="T51" fmla="*/ 172 h 247"/>
                <a:gd name="T52" fmla="*/ 256 w 256"/>
                <a:gd name="T53" fmla="*/ 180 h 247"/>
                <a:gd name="T54" fmla="*/ 253 w 256"/>
                <a:gd name="T55" fmla="*/ 187 h 247"/>
                <a:gd name="T56" fmla="*/ 247 w 256"/>
                <a:gd name="T57" fmla="*/ 193 h 247"/>
                <a:gd name="T58" fmla="*/ 153 w 256"/>
                <a:gd name="T59" fmla="*/ 244 h 247"/>
                <a:gd name="T60" fmla="*/ 146 w 256"/>
                <a:gd name="T61" fmla="*/ 247 h 247"/>
                <a:gd name="T62" fmla="*/ 139 w 256"/>
                <a:gd name="T63" fmla="*/ 245 h 247"/>
                <a:gd name="T64" fmla="*/ 134 w 256"/>
                <a:gd name="T65" fmla="*/ 241 h 247"/>
                <a:gd name="T66" fmla="*/ 131 w 256"/>
                <a:gd name="T67" fmla="*/ 234 h 247"/>
                <a:gd name="T68" fmla="*/ 90 w 256"/>
                <a:gd name="T69" fmla="*/ 83 h 247"/>
                <a:gd name="T70" fmla="*/ 87 w 256"/>
                <a:gd name="T71" fmla="*/ 76 h 247"/>
                <a:gd name="T72" fmla="*/ 80 w 256"/>
                <a:gd name="T73" fmla="*/ 69 h 247"/>
                <a:gd name="T74" fmla="*/ 73 w 256"/>
                <a:gd name="T75" fmla="*/ 63 h 247"/>
                <a:gd name="T76" fmla="*/ 65 w 256"/>
                <a:gd name="T77" fmla="*/ 60 h 247"/>
                <a:gd name="T78" fmla="*/ 9 w 256"/>
                <a:gd name="T79" fmla="*/ 44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6" h="247">
                  <a:moveTo>
                    <a:pt x="9" y="44"/>
                  </a:moveTo>
                  <a:lnTo>
                    <a:pt x="2" y="42"/>
                  </a:lnTo>
                  <a:lnTo>
                    <a:pt x="0" y="38"/>
                  </a:lnTo>
                  <a:lnTo>
                    <a:pt x="2" y="35"/>
                  </a:lnTo>
                  <a:lnTo>
                    <a:pt x="8" y="32"/>
                  </a:lnTo>
                  <a:lnTo>
                    <a:pt x="71" y="4"/>
                  </a:lnTo>
                  <a:lnTo>
                    <a:pt x="76" y="2"/>
                  </a:lnTo>
                  <a:lnTo>
                    <a:pt x="80" y="1"/>
                  </a:lnTo>
                  <a:lnTo>
                    <a:pt x="85" y="0"/>
                  </a:lnTo>
                  <a:lnTo>
                    <a:pt x="89" y="0"/>
                  </a:lnTo>
                  <a:lnTo>
                    <a:pt x="94" y="0"/>
                  </a:lnTo>
                  <a:lnTo>
                    <a:pt x="98" y="1"/>
                  </a:lnTo>
                  <a:lnTo>
                    <a:pt x="103" y="2"/>
                  </a:lnTo>
                  <a:lnTo>
                    <a:pt x="107" y="4"/>
                  </a:lnTo>
                  <a:lnTo>
                    <a:pt x="155" y="23"/>
                  </a:lnTo>
                  <a:lnTo>
                    <a:pt x="162" y="26"/>
                  </a:lnTo>
                  <a:lnTo>
                    <a:pt x="171" y="33"/>
                  </a:lnTo>
                  <a:lnTo>
                    <a:pt x="178" y="40"/>
                  </a:lnTo>
                  <a:lnTo>
                    <a:pt x="184" y="46"/>
                  </a:lnTo>
                  <a:lnTo>
                    <a:pt x="213" y="98"/>
                  </a:lnTo>
                  <a:lnTo>
                    <a:pt x="218" y="106"/>
                  </a:lnTo>
                  <a:lnTo>
                    <a:pt x="223" y="115"/>
                  </a:lnTo>
                  <a:lnTo>
                    <a:pt x="229" y="124"/>
                  </a:lnTo>
                  <a:lnTo>
                    <a:pt x="234" y="132"/>
                  </a:lnTo>
                  <a:lnTo>
                    <a:pt x="254" y="166"/>
                  </a:lnTo>
                  <a:lnTo>
                    <a:pt x="256" y="172"/>
                  </a:lnTo>
                  <a:lnTo>
                    <a:pt x="256" y="180"/>
                  </a:lnTo>
                  <a:lnTo>
                    <a:pt x="253" y="187"/>
                  </a:lnTo>
                  <a:lnTo>
                    <a:pt x="247" y="193"/>
                  </a:lnTo>
                  <a:lnTo>
                    <a:pt x="153" y="244"/>
                  </a:lnTo>
                  <a:lnTo>
                    <a:pt x="146" y="247"/>
                  </a:lnTo>
                  <a:lnTo>
                    <a:pt x="139" y="245"/>
                  </a:lnTo>
                  <a:lnTo>
                    <a:pt x="134" y="241"/>
                  </a:lnTo>
                  <a:lnTo>
                    <a:pt x="131" y="234"/>
                  </a:lnTo>
                  <a:lnTo>
                    <a:pt x="90" y="83"/>
                  </a:lnTo>
                  <a:lnTo>
                    <a:pt x="87" y="76"/>
                  </a:lnTo>
                  <a:lnTo>
                    <a:pt x="80" y="69"/>
                  </a:lnTo>
                  <a:lnTo>
                    <a:pt x="73" y="63"/>
                  </a:lnTo>
                  <a:lnTo>
                    <a:pt x="65" y="60"/>
                  </a:lnTo>
                  <a:lnTo>
                    <a:pt x="9" y="44"/>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120" name="Freeform 336">
              <a:extLst>
                <a:ext uri="{FF2B5EF4-FFF2-40B4-BE49-F238E27FC236}">
                  <a16:creationId xmlns:a16="http://schemas.microsoft.com/office/drawing/2014/main" id="{E53C68D1-66E8-9913-6A4E-E520075B6D14}"/>
                </a:ext>
              </a:extLst>
            </p:cNvPr>
            <p:cNvSpPr>
              <a:spLocks/>
            </p:cNvSpPr>
            <p:nvPr/>
          </p:nvSpPr>
          <p:spPr bwMode="auto">
            <a:xfrm>
              <a:off x="1184" y="3596"/>
              <a:ext cx="27" cy="10"/>
            </a:xfrm>
            <a:custGeom>
              <a:avLst/>
              <a:gdLst>
                <a:gd name="T0" fmla="*/ 9 w 162"/>
                <a:gd name="T1" fmla="*/ 44 h 61"/>
                <a:gd name="T2" fmla="*/ 2 w 162"/>
                <a:gd name="T3" fmla="*/ 42 h 61"/>
                <a:gd name="T4" fmla="*/ 0 w 162"/>
                <a:gd name="T5" fmla="*/ 38 h 61"/>
                <a:gd name="T6" fmla="*/ 2 w 162"/>
                <a:gd name="T7" fmla="*/ 35 h 61"/>
                <a:gd name="T8" fmla="*/ 8 w 162"/>
                <a:gd name="T9" fmla="*/ 32 h 61"/>
                <a:gd name="T10" fmla="*/ 71 w 162"/>
                <a:gd name="T11" fmla="*/ 4 h 61"/>
                <a:gd name="T12" fmla="*/ 76 w 162"/>
                <a:gd name="T13" fmla="*/ 2 h 61"/>
                <a:gd name="T14" fmla="*/ 80 w 162"/>
                <a:gd name="T15" fmla="*/ 1 h 61"/>
                <a:gd name="T16" fmla="*/ 85 w 162"/>
                <a:gd name="T17" fmla="*/ 0 h 61"/>
                <a:gd name="T18" fmla="*/ 89 w 162"/>
                <a:gd name="T19" fmla="*/ 0 h 61"/>
                <a:gd name="T20" fmla="*/ 94 w 162"/>
                <a:gd name="T21" fmla="*/ 0 h 61"/>
                <a:gd name="T22" fmla="*/ 98 w 162"/>
                <a:gd name="T23" fmla="*/ 1 h 61"/>
                <a:gd name="T24" fmla="*/ 103 w 162"/>
                <a:gd name="T25" fmla="*/ 2 h 61"/>
                <a:gd name="T26" fmla="*/ 107 w 162"/>
                <a:gd name="T27" fmla="*/ 4 h 61"/>
                <a:gd name="T28" fmla="*/ 155 w 162"/>
                <a:gd name="T29" fmla="*/ 23 h 61"/>
                <a:gd name="T30" fmla="*/ 160 w 162"/>
                <a:gd name="T31" fmla="*/ 26 h 61"/>
                <a:gd name="T32" fmla="*/ 162 w 162"/>
                <a:gd name="T33" fmla="*/ 29 h 61"/>
                <a:gd name="T34" fmla="*/ 160 w 162"/>
                <a:gd name="T35" fmla="*/ 34 h 61"/>
                <a:gd name="T36" fmla="*/ 155 w 162"/>
                <a:gd name="T37" fmla="*/ 37 h 61"/>
                <a:gd name="T38" fmla="*/ 103 w 162"/>
                <a:gd name="T39" fmla="*/ 58 h 61"/>
                <a:gd name="T40" fmla="*/ 98 w 162"/>
                <a:gd name="T41" fmla="*/ 59 h 61"/>
                <a:gd name="T42" fmla="*/ 94 w 162"/>
                <a:gd name="T43" fmla="*/ 60 h 61"/>
                <a:gd name="T44" fmla="*/ 89 w 162"/>
                <a:gd name="T45" fmla="*/ 60 h 61"/>
                <a:gd name="T46" fmla="*/ 85 w 162"/>
                <a:gd name="T47" fmla="*/ 61 h 61"/>
                <a:gd name="T48" fmla="*/ 79 w 162"/>
                <a:gd name="T49" fmla="*/ 61 h 61"/>
                <a:gd name="T50" fmla="*/ 74 w 162"/>
                <a:gd name="T51" fmla="*/ 61 h 61"/>
                <a:gd name="T52" fmla="*/ 70 w 162"/>
                <a:gd name="T53" fmla="*/ 61 h 61"/>
                <a:gd name="T54" fmla="*/ 65 w 162"/>
                <a:gd name="T55" fmla="*/ 60 h 61"/>
                <a:gd name="T56" fmla="*/ 9 w 162"/>
                <a:gd name="T57" fmla="*/ 4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2" h="61">
                  <a:moveTo>
                    <a:pt x="9" y="44"/>
                  </a:moveTo>
                  <a:lnTo>
                    <a:pt x="2" y="42"/>
                  </a:lnTo>
                  <a:lnTo>
                    <a:pt x="0" y="38"/>
                  </a:lnTo>
                  <a:lnTo>
                    <a:pt x="2" y="35"/>
                  </a:lnTo>
                  <a:lnTo>
                    <a:pt x="8" y="32"/>
                  </a:lnTo>
                  <a:lnTo>
                    <a:pt x="71" y="4"/>
                  </a:lnTo>
                  <a:lnTo>
                    <a:pt x="76" y="2"/>
                  </a:lnTo>
                  <a:lnTo>
                    <a:pt x="80" y="1"/>
                  </a:lnTo>
                  <a:lnTo>
                    <a:pt x="85" y="0"/>
                  </a:lnTo>
                  <a:lnTo>
                    <a:pt x="89" y="0"/>
                  </a:lnTo>
                  <a:lnTo>
                    <a:pt x="94" y="0"/>
                  </a:lnTo>
                  <a:lnTo>
                    <a:pt x="98" y="1"/>
                  </a:lnTo>
                  <a:lnTo>
                    <a:pt x="103" y="2"/>
                  </a:lnTo>
                  <a:lnTo>
                    <a:pt x="107" y="4"/>
                  </a:lnTo>
                  <a:lnTo>
                    <a:pt x="155" y="23"/>
                  </a:lnTo>
                  <a:lnTo>
                    <a:pt x="160" y="26"/>
                  </a:lnTo>
                  <a:lnTo>
                    <a:pt x="162" y="29"/>
                  </a:lnTo>
                  <a:lnTo>
                    <a:pt x="160" y="34"/>
                  </a:lnTo>
                  <a:lnTo>
                    <a:pt x="155" y="37"/>
                  </a:lnTo>
                  <a:lnTo>
                    <a:pt x="103" y="58"/>
                  </a:lnTo>
                  <a:lnTo>
                    <a:pt x="98" y="59"/>
                  </a:lnTo>
                  <a:lnTo>
                    <a:pt x="94" y="60"/>
                  </a:lnTo>
                  <a:lnTo>
                    <a:pt x="89" y="60"/>
                  </a:lnTo>
                  <a:lnTo>
                    <a:pt x="85" y="61"/>
                  </a:lnTo>
                  <a:lnTo>
                    <a:pt x="79" y="61"/>
                  </a:lnTo>
                  <a:lnTo>
                    <a:pt x="74" y="61"/>
                  </a:lnTo>
                  <a:lnTo>
                    <a:pt x="70" y="61"/>
                  </a:lnTo>
                  <a:lnTo>
                    <a:pt x="65" y="60"/>
                  </a:lnTo>
                  <a:lnTo>
                    <a:pt x="9" y="44"/>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121" name="Freeform 337">
              <a:extLst>
                <a:ext uri="{FF2B5EF4-FFF2-40B4-BE49-F238E27FC236}">
                  <a16:creationId xmlns:a16="http://schemas.microsoft.com/office/drawing/2014/main" id="{D51DED02-737C-16F2-AD8D-0F7A18A71771}"/>
                </a:ext>
              </a:extLst>
            </p:cNvPr>
            <p:cNvSpPr>
              <a:spLocks/>
            </p:cNvSpPr>
            <p:nvPr/>
          </p:nvSpPr>
          <p:spPr bwMode="auto">
            <a:xfrm>
              <a:off x="1235" y="3575"/>
              <a:ext cx="24" cy="9"/>
            </a:xfrm>
            <a:custGeom>
              <a:avLst/>
              <a:gdLst>
                <a:gd name="T0" fmla="*/ 7 w 144"/>
                <a:gd name="T1" fmla="*/ 24 h 50"/>
                <a:gd name="T2" fmla="*/ 1 w 144"/>
                <a:gd name="T3" fmla="*/ 27 h 50"/>
                <a:gd name="T4" fmla="*/ 0 w 144"/>
                <a:gd name="T5" fmla="*/ 31 h 50"/>
                <a:gd name="T6" fmla="*/ 2 w 144"/>
                <a:gd name="T7" fmla="*/ 34 h 50"/>
                <a:gd name="T8" fmla="*/ 8 w 144"/>
                <a:gd name="T9" fmla="*/ 36 h 50"/>
                <a:gd name="T10" fmla="*/ 51 w 144"/>
                <a:gd name="T11" fmla="*/ 47 h 50"/>
                <a:gd name="T12" fmla="*/ 55 w 144"/>
                <a:gd name="T13" fmla="*/ 49 h 50"/>
                <a:gd name="T14" fmla="*/ 60 w 144"/>
                <a:gd name="T15" fmla="*/ 50 h 50"/>
                <a:gd name="T16" fmla="*/ 64 w 144"/>
                <a:gd name="T17" fmla="*/ 50 h 50"/>
                <a:gd name="T18" fmla="*/ 70 w 144"/>
                <a:gd name="T19" fmla="*/ 50 h 50"/>
                <a:gd name="T20" fmla="*/ 74 w 144"/>
                <a:gd name="T21" fmla="*/ 49 h 50"/>
                <a:gd name="T22" fmla="*/ 79 w 144"/>
                <a:gd name="T23" fmla="*/ 47 h 50"/>
                <a:gd name="T24" fmla="*/ 83 w 144"/>
                <a:gd name="T25" fmla="*/ 46 h 50"/>
                <a:gd name="T26" fmla="*/ 88 w 144"/>
                <a:gd name="T27" fmla="*/ 45 h 50"/>
                <a:gd name="T28" fmla="*/ 136 w 144"/>
                <a:gd name="T29" fmla="*/ 25 h 50"/>
                <a:gd name="T30" fmla="*/ 142 w 144"/>
                <a:gd name="T31" fmla="*/ 22 h 50"/>
                <a:gd name="T32" fmla="*/ 144 w 144"/>
                <a:gd name="T33" fmla="*/ 18 h 50"/>
                <a:gd name="T34" fmla="*/ 142 w 144"/>
                <a:gd name="T35" fmla="*/ 15 h 50"/>
                <a:gd name="T36" fmla="*/ 136 w 144"/>
                <a:gd name="T37" fmla="*/ 13 h 50"/>
                <a:gd name="T38" fmla="*/ 88 w 144"/>
                <a:gd name="T39" fmla="*/ 1 h 50"/>
                <a:gd name="T40" fmla="*/ 83 w 144"/>
                <a:gd name="T41" fmla="*/ 0 h 50"/>
                <a:gd name="T42" fmla="*/ 79 w 144"/>
                <a:gd name="T43" fmla="*/ 0 h 50"/>
                <a:gd name="T44" fmla="*/ 74 w 144"/>
                <a:gd name="T45" fmla="*/ 0 h 50"/>
                <a:gd name="T46" fmla="*/ 70 w 144"/>
                <a:gd name="T47" fmla="*/ 0 h 50"/>
                <a:gd name="T48" fmla="*/ 64 w 144"/>
                <a:gd name="T49" fmla="*/ 1 h 50"/>
                <a:gd name="T50" fmla="*/ 60 w 144"/>
                <a:gd name="T51" fmla="*/ 2 h 50"/>
                <a:gd name="T52" fmla="*/ 55 w 144"/>
                <a:gd name="T53" fmla="*/ 4 h 50"/>
                <a:gd name="T54" fmla="*/ 51 w 144"/>
                <a:gd name="T55" fmla="*/ 5 h 50"/>
                <a:gd name="T56" fmla="*/ 7 w 144"/>
                <a:gd name="T57"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4" h="50">
                  <a:moveTo>
                    <a:pt x="7" y="24"/>
                  </a:moveTo>
                  <a:lnTo>
                    <a:pt x="1" y="27"/>
                  </a:lnTo>
                  <a:lnTo>
                    <a:pt x="0" y="31"/>
                  </a:lnTo>
                  <a:lnTo>
                    <a:pt x="2" y="34"/>
                  </a:lnTo>
                  <a:lnTo>
                    <a:pt x="8" y="36"/>
                  </a:lnTo>
                  <a:lnTo>
                    <a:pt x="51" y="47"/>
                  </a:lnTo>
                  <a:lnTo>
                    <a:pt x="55" y="49"/>
                  </a:lnTo>
                  <a:lnTo>
                    <a:pt x="60" y="50"/>
                  </a:lnTo>
                  <a:lnTo>
                    <a:pt x="64" y="50"/>
                  </a:lnTo>
                  <a:lnTo>
                    <a:pt x="70" y="50"/>
                  </a:lnTo>
                  <a:lnTo>
                    <a:pt x="74" y="49"/>
                  </a:lnTo>
                  <a:lnTo>
                    <a:pt x="79" y="47"/>
                  </a:lnTo>
                  <a:lnTo>
                    <a:pt x="83" y="46"/>
                  </a:lnTo>
                  <a:lnTo>
                    <a:pt x="88" y="45"/>
                  </a:lnTo>
                  <a:lnTo>
                    <a:pt x="136" y="25"/>
                  </a:lnTo>
                  <a:lnTo>
                    <a:pt x="142" y="22"/>
                  </a:lnTo>
                  <a:lnTo>
                    <a:pt x="144" y="18"/>
                  </a:lnTo>
                  <a:lnTo>
                    <a:pt x="142" y="15"/>
                  </a:lnTo>
                  <a:lnTo>
                    <a:pt x="136" y="13"/>
                  </a:lnTo>
                  <a:lnTo>
                    <a:pt x="88" y="1"/>
                  </a:lnTo>
                  <a:lnTo>
                    <a:pt x="83" y="0"/>
                  </a:lnTo>
                  <a:lnTo>
                    <a:pt x="79" y="0"/>
                  </a:lnTo>
                  <a:lnTo>
                    <a:pt x="74" y="0"/>
                  </a:lnTo>
                  <a:lnTo>
                    <a:pt x="70" y="0"/>
                  </a:lnTo>
                  <a:lnTo>
                    <a:pt x="64" y="1"/>
                  </a:lnTo>
                  <a:lnTo>
                    <a:pt x="60" y="2"/>
                  </a:lnTo>
                  <a:lnTo>
                    <a:pt x="55" y="4"/>
                  </a:lnTo>
                  <a:lnTo>
                    <a:pt x="51" y="5"/>
                  </a:lnTo>
                  <a:lnTo>
                    <a:pt x="7" y="24"/>
                  </a:lnTo>
                  <a:close/>
                </a:path>
              </a:pathLst>
            </a:custGeom>
            <a:solidFill>
              <a:srgbClr val="F9F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122" name="Freeform 338">
              <a:extLst>
                <a:ext uri="{FF2B5EF4-FFF2-40B4-BE49-F238E27FC236}">
                  <a16:creationId xmlns:a16="http://schemas.microsoft.com/office/drawing/2014/main" id="{0E2D1A72-3690-F408-6954-160DDDAA2579}"/>
                </a:ext>
              </a:extLst>
            </p:cNvPr>
            <p:cNvSpPr>
              <a:spLocks/>
            </p:cNvSpPr>
            <p:nvPr/>
          </p:nvSpPr>
          <p:spPr bwMode="auto">
            <a:xfrm>
              <a:off x="1054" y="3290"/>
              <a:ext cx="224" cy="362"/>
            </a:xfrm>
            <a:custGeom>
              <a:avLst/>
              <a:gdLst>
                <a:gd name="T0" fmla="*/ 46 w 1346"/>
                <a:gd name="T1" fmla="*/ 283 h 2178"/>
                <a:gd name="T2" fmla="*/ 26 w 1346"/>
                <a:gd name="T3" fmla="*/ 301 h 2178"/>
                <a:gd name="T4" fmla="*/ 10 w 1346"/>
                <a:gd name="T5" fmla="*/ 324 h 2178"/>
                <a:gd name="T6" fmla="*/ 1 w 1346"/>
                <a:gd name="T7" fmla="*/ 351 h 2178"/>
                <a:gd name="T8" fmla="*/ 10 w 1346"/>
                <a:gd name="T9" fmla="*/ 2038 h 2178"/>
                <a:gd name="T10" fmla="*/ 16 w 1346"/>
                <a:gd name="T11" fmla="*/ 2064 h 2178"/>
                <a:gd name="T12" fmla="*/ 29 w 1346"/>
                <a:gd name="T13" fmla="*/ 2086 h 2178"/>
                <a:gd name="T14" fmla="*/ 50 w 1346"/>
                <a:gd name="T15" fmla="*/ 2103 h 2178"/>
                <a:gd name="T16" fmla="*/ 76 w 1346"/>
                <a:gd name="T17" fmla="*/ 2111 h 2178"/>
                <a:gd name="T18" fmla="*/ 598 w 1346"/>
                <a:gd name="T19" fmla="*/ 2178 h 2178"/>
                <a:gd name="T20" fmla="*/ 629 w 1346"/>
                <a:gd name="T21" fmla="*/ 2176 h 2178"/>
                <a:gd name="T22" fmla="*/ 659 w 1346"/>
                <a:gd name="T23" fmla="*/ 2171 h 2178"/>
                <a:gd name="T24" fmla="*/ 689 w 1346"/>
                <a:gd name="T25" fmla="*/ 2162 h 2178"/>
                <a:gd name="T26" fmla="*/ 708 w 1346"/>
                <a:gd name="T27" fmla="*/ 2153 h 2178"/>
                <a:gd name="T28" fmla="*/ 755 w 1346"/>
                <a:gd name="T29" fmla="*/ 2128 h 2178"/>
                <a:gd name="T30" fmla="*/ 836 w 1346"/>
                <a:gd name="T31" fmla="*/ 2085 h 2178"/>
                <a:gd name="T32" fmla="*/ 939 w 1346"/>
                <a:gd name="T33" fmla="*/ 2031 h 2178"/>
                <a:gd name="T34" fmla="*/ 1049 w 1346"/>
                <a:gd name="T35" fmla="*/ 1975 h 2178"/>
                <a:gd name="T36" fmla="*/ 1151 w 1346"/>
                <a:gd name="T37" fmla="*/ 1921 h 2178"/>
                <a:gd name="T38" fmla="*/ 1233 w 1346"/>
                <a:gd name="T39" fmla="*/ 1878 h 2178"/>
                <a:gd name="T40" fmla="*/ 1280 w 1346"/>
                <a:gd name="T41" fmla="*/ 1854 h 2178"/>
                <a:gd name="T42" fmla="*/ 1298 w 1346"/>
                <a:gd name="T43" fmla="*/ 1842 h 2178"/>
                <a:gd name="T44" fmla="*/ 1319 w 1346"/>
                <a:gd name="T45" fmla="*/ 1822 h 2178"/>
                <a:gd name="T46" fmla="*/ 1334 w 1346"/>
                <a:gd name="T47" fmla="*/ 1797 h 2178"/>
                <a:gd name="T48" fmla="*/ 1342 w 1346"/>
                <a:gd name="T49" fmla="*/ 1770 h 2178"/>
                <a:gd name="T50" fmla="*/ 1346 w 1346"/>
                <a:gd name="T51" fmla="*/ 147 h 2178"/>
                <a:gd name="T52" fmla="*/ 1340 w 1346"/>
                <a:gd name="T53" fmla="*/ 121 h 2178"/>
                <a:gd name="T54" fmla="*/ 1326 w 1346"/>
                <a:gd name="T55" fmla="*/ 98 h 2178"/>
                <a:gd name="T56" fmla="*/ 1306 w 1346"/>
                <a:gd name="T57" fmla="*/ 81 h 2178"/>
                <a:gd name="T58" fmla="*/ 1280 w 1346"/>
                <a:gd name="T59" fmla="*/ 72 h 2178"/>
                <a:gd name="T60" fmla="*/ 769 w 1346"/>
                <a:gd name="T61" fmla="*/ 2 h 2178"/>
                <a:gd name="T62" fmla="*/ 738 w 1346"/>
                <a:gd name="T63" fmla="*/ 2 h 2178"/>
                <a:gd name="T64" fmla="*/ 707 w 1346"/>
                <a:gd name="T65" fmla="*/ 6 h 2178"/>
                <a:gd name="T66" fmla="*/ 677 w 1346"/>
                <a:gd name="T67" fmla="*/ 13 h 2178"/>
                <a:gd name="T68" fmla="*/ 59 w 1346"/>
                <a:gd name="T69" fmla="*/ 276 h 2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46" h="2178">
                  <a:moveTo>
                    <a:pt x="59" y="276"/>
                  </a:moveTo>
                  <a:lnTo>
                    <a:pt x="46" y="283"/>
                  </a:lnTo>
                  <a:lnTo>
                    <a:pt x="36" y="291"/>
                  </a:lnTo>
                  <a:lnTo>
                    <a:pt x="26" y="301"/>
                  </a:lnTo>
                  <a:lnTo>
                    <a:pt x="17" y="312"/>
                  </a:lnTo>
                  <a:lnTo>
                    <a:pt x="10" y="324"/>
                  </a:lnTo>
                  <a:lnTo>
                    <a:pt x="5" y="338"/>
                  </a:lnTo>
                  <a:lnTo>
                    <a:pt x="1" y="351"/>
                  </a:lnTo>
                  <a:lnTo>
                    <a:pt x="0" y="365"/>
                  </a:lnTo>
                  <a:lnTo>
                    <a:pt x="10" y="2038"/>
                  </a:lnTo>
                  <a:lnTo>
                    <a:pt x="11" y="2052"/>
                  </a:lnTo>
                  <a:lnTo>
                    <a:pt x="16" y="2064"/>
                  </a:lnTo>
                  <a:lnTo>
                    <a:pt x="21" y="2076"/>
                  </a:lnTo>
                  <a:lnTo>
                    <a:pt x="29" y="2086"/>
                  </a:lnTo>
                  <a:lnTo>
                    <a:pt x="40" y="2095"/>
                  </a:lnTo>
                  <a:lnTo>
                    <a:pt x="50" y="2103"/>
                  </a:lnTo>
                  <a:lnTo>
                    <a:pt x="62" y="2108"/>
                  </a:lnTo>
                  <a:lnTo>
                    <a:pt x="76" y="2111"/>
                  </a:lnTo>
                  <a:lnTo>
                    <a:pt x="585" y="2176"/>
                  </a:lnTo>
                  <a:lnTo>
                    <a:pt x="598" y="2178"/>
                  </a:lnTo>
                  <a:lnTo>
                    <a:pt x="613" y="2178"/>
                  </a:lnTo>
                  <a:lnTo>
                    <a:pt x="629" y="2176"/>
                  </a:lnTo>
                  <a:lnTo>
                    <a:pt x="645" y="2174"/>
                  </a:lnTo>
                  <a:lnTo>
                    <a:pt x="659" y="2171"/>
                  </a:lnTo>
                  <a:lnTo>
                    <a:pt x="675" y="2166"/>
                  </a:lnTo>
                  <a:lnTo>
                    <a:pt x="689" y="2162"/>
                  </a:lnTo>
                  <a:lnTo>
                    <a:pt x="701" y="2156"/>
                  </a:lnTo>
                  <a:lnTo>
                    <a:pt x="708" y="2153"/>
                  </a:lnTo>
                  <a:lnTo>
                    <a:pt x="726" y="2143"/>
                  </a:lnTo>
                  <a:lnTo>
                    <a:pt x="755" y="2128"/>
                  </a:lnTo>
                  <a:lnTo>
                    <a:pt x="792" y="2108"/>
                  </a:lnTo>
                  <a:lnTo>
                    <a:pt x="836" y="2085"/>
                  </a:lnTo>
                  <a:lnTo>
                    <a:pt x="886" y="2059"/>
                  </a:lnTo>
                  <a:lnTo>
                    <a:pt x="939" y="2031"/>
                  </a:lnTo>
                  <a:lnTo>
                    <a:pt x="995" y="2003"/>
                  </a:lnTo>
                  <a:lnTo>
                    <a:pt x="1049" y="1975"/>
                  </a:lnTo>
                  <a:lnTo>
                    <a:pt x="1102" y="1947"/>
                  </a:lnTo>
                  <a:lnTo>
                    <a:pt x="1151" y="1921"/>
                  </a:lnTo>
                  <a:lnTo>
                    <a:pt x="1195" y="1897"/>
                  </a:lnTo>
                  <a:lnTo>
                    <a:pt x="1233" y="1878"/>
                  </a:lnTo>
                  <a:lnTo>
                    <a:pt x="1262" y="1864"/>
                  </a:lnTo>
                  <a:lnTo>
                    <a:pt x="1280" y="1854"/>
                  </a:lnTo>
                  <a:lnTo>
                    <a:pt x="1287" y="1850"/>
                  </a:lnTo>
                  <a:lnTo>
                    <a:pt x="1298" y="1842"/>
                  </a:lnTo>
                  <a:lnTo>
                    <a:pt x="1309" y="1833"/>
                  </a:lnTo>
                  <a:lnTo>
                    <a:pt x="1319" y="1822"/>
                  </a:lnTo>
                  <a:lnTo>
                    <a:pt x="1328" y="1810"/>
                  </a:lnTo>
                  <a:lnTo>
                    <a:pt x="1334" y="1797"/>
                  </a:lnTo>
                  <a:lnTo>
                    <a:pt x="1339" y="1784"/>
                  </a:lnTo>
                  <a:lnTo>
                    <a:pt x="1342" y="1770"/>
                  </a:lnTo>
                  <a:lnTo>
                    <a:pt x="1343" y="1757"/>
                  </a:lnTo>
                  <a:lnTo>
                    <a:pt x="1346" y="147"/>
                  </a:lnTo>
                  <a:lnTo>
                    <a:pt x="1344" y="133"/>
                  </a:lnTo>
                  <a:lnTo>
                    <a:pt x="1340" y="121"/>
                  </a:lnTo>
                  <a:lnTo>
                    <a:pt x="1334" y="108"/>
                  </a:lnTo>
                  <a:lnTo>
                    <a:pt x="1326" y="98"/>
                  </a:lnTo>
                  <a:lnTo>
                    <a:pt x="1316" y="89"/>
                  </a:lnTo>
                  <a:lnTo>
                    <a:pt x="1306" y="81"/>
                  </a:lnTo>
                  <a:lnTo>
                    <a:pt x="1294" y="76"/>
                  </a:lnTo>
                  <a:lnTo>
                    <a:pt x="1280" y="72"/>
                  </a:lnTo>
                  <a:lnTo>
                    <a:pt x="782" y="3"/>
                  </a:lnTo>
                  <a:lnTo>
                    <a:pt x="769" y="2"/>
                  </a:lnTo>
                  <a:lnTo>
                    <a:pt x="754" y="0"/>
                  </a:lnTo>
                  <a:lnTo>
                    <a:pt x="738" y="2"/>
                  </a:lnTo>
                  <a:lnTo>
                    <a:pt x="722" y="3"/>
                  </a:lnTo>
                  <a:lnTo>
                    <a:pt x="707" y="6"/>
                  </a:lnTo>
                  <a:lnTo>
                    <a:pt x="691" y="9"/>
                  </a:lnTo>
                  <a:lnTo>
                    <a:pt x="677" y="13"/>
                  </a:lnTo>
                  <a:lnTo>
                    <a:pt x="665" y="17"/>
                  </a:lnTo>
                  <a:lnTo>
                    <a:pt x="59" y="2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123" name="Freeform 339">
              <a:extLst>
                <a:ext uri="{FF2B5EF4-FFF2-40B4-BE49-F238E27FC236}">
                  <a16:creationId xmlns:a16="http://schemas.microsoft.com/office/drawing/2014/main" id="{E9F376E4-C346-0A2C-9FA1-6DC42FF99630}"/>
                </a:ext>
              </a:extLst>
            </p:cNvPr>
            <p:cNvSpPr>
              <a:spLocks/>
            </p:cNvSpPr>
            <p:nvPr/>
          </p:nvSpPr>
          <p:spPr bwMode="auto">
            <a:xfrm>
              <a:off x="1055" y="3291"/>
              <a:ext cx="222" cy="360"/>
            </a:xfrm>
            <a:custGeom>
              <a:avLst/>
              <a:gdLst>
                <a:gd name="T0" fmla="*/ 55 w 1332"/>
                <a:gd name="T1" fmla="*/ 274 h 2163"/>
                <a:gd name="T2" fmla="*/ 44 w 1332"/>
                <a:gd name="T3" fmla="*/ 279 h 2163"/>
                <a:gd name="T4" fmla="*/ 34 w 1332"/>
                <a:gd name="T5" fmla="*/ 288 h 2163"/>
                <a:gd name="T6" fmla="*/ 25 w 1332"/>
                <a:gd name="T7" fmla="*/ 297 h 2163"/>
                <a:gd name="T8" fmla="*/ 16 w 1332"/>
                <a:gd name="T9" fmla="*/ 307 h 2163"/>
                <a:gd name="T10" fmla="*/ 9 w 1332"/>
                <a:gd name="T11" fmla="*/ 320 h 2163"/>
                <a:gd name="T12" fmla="*/ 4 w 1332"/>
                <a:gd name="T13" fmla="*/ 331 h 2163"/>
                <a:gd name="T14" fmla="*/ 1 w 1332"/>
                <a:gd name="T15" fmla="*/ 343 h 2163"/>
                <a:gd name="T16" fmla="*/ 0 w 1332"/>
                <a:gd name="T17" fmla="*/ 356 h 2163"/>
                <a:gd name="T18" fmla="*/ 10 w 1332"/>
                <a:gd name="T19" fmla="*/ 2030 h 2163"/>
                <a:gd name="T20" fmla="*/ 11 w 1332"/>
                <a:gd name="T21" fmla="*/ 2042 h 2163"/>
                <a:gd name="T22" fmla="*/ 14 w 1332"/>
                <a:gd name="T23" fmla="*/ 2054 h 2163"/>
                <a:gd name="T24" fmla="*/ 20 w 1332"/>
                <a:gd name="T25" fmla="*/ 2065 h 2163"/>
                <a:gd name="T26" fmla="*/ 28 w 1332"/>
                <a:gd name="T27" fmla="*/ 2074 h 2163"/>
                <a:gd name="T28" fmla="*/ 36 w 1332"/>
                <a:gd name="T29" fmla="*/ 2083 h 2163"/>
                <a:gd name="T30" fmla="*/ 46 w 1332"/>
                <a:gd name="T31" fmla="*/ 2090 h 2163"/>
                <a:gd name="T32" fmla="*/ 57 w 1332"/>
                <a:gd name="T33" fmla="*/ 2094 h 2163"/>
                <a:gd name="T34" fmla="*/ 69 w 1332"/>
                <a:gd name="T35" fmla="*/ 2096 h 2163"/>
                <a:gd name="T36" fmla="*/ 579 w 1332"/>
                <a:gd name="T37" fmla="*/ 2162 h 2163"/>
                <a:gd name="T38" fmla="*/ 592 w 1332"/>
                <a:gd name="T39" fmla="*/ 2163 h 2163"/>
                <a:gd name="T40" fmla="*/ 606 w 1332"/>
                <a:gd name="T41" fmla="*/ 2163 h 2163"/>
                <a:gd name="T42" fmla="*/ 621 w 1332"/>
                <a:gd name="T43" fmla="*/ 2162 h 2163"/>
                <a:gd name="T44" fmla="*/ 636 w 1332"/>
                <a:gd name="T45" fmla="*/ 2159 h 2163"/>
                <a:gd name="T46" fmla="*/ 651 w 1332"/>
                <a:gd name="T47" fmla="*/ 2156 h 2163"/>
                <a:gd name="T48" fmla="*/ 666 w 1332"/>
                <a:gd name="T49" fmla="*/ 2152 h 2163"/>
                <a:gd name="T50" fmla="*/ 679 w 1332"/>
                <a:gd name="T51" fmla="*/ 2147 h 2163"/>
                <a:gd name="T52" fmla="*/ 691 w 1332"/>
                <a:gd name="T53" fmla="*/ 2141 h 2163"/>
                <a:gd name="T54" fmla="*/ 1277 w 1332"/>
                <a:gd name="T55" fmla="*/ 1835 h 2163"/>
                <a:gd name="T56" fmla="*/ 1287 w 1332"/>
                <a:gd name="T57" fmla="*/ 1829 h 2163"/>
                <a:gd name="T58" fmla="*/ 1297 w 1332"/>
                <a:gd name="T59" fmla="*/ 1821 h 2163"/>
                <a:gd name="T60" fmla="*/ 1306 w 1332"/>
                <a:gd name="T61" fmla="*/ 1811 h 2163"/>
                <a:gd name="T62" fmla="*/ 1314 w 1332"/>
                <a:gd name="T63" fmla="*/ 1798 h 2163"/>
                <a:gd name="T64" fmla="*/ 1321 w 1332"/>
                <a:gd name="T65" fmla="*/ 1787 h 2163"/>
                <a:gd name="T66" fmla="*/ 1325 w 1332"/>
                <a:gd name="T67" fmla="*/ 1774 h 2163"/>
                <a:gd name="T68" fmla="*/ 1328 w 1332"/>
                <a:gd name="T69" fmla="*/ 1761 h 2163"/>
                <a:gd name="T70" fmla="*/ 1330 w 1332"/>
                <a:gd name="T71" fmla="*/ 1749 h 2163"/>
                <a:gd name="T72" fmla="*/ 1332 w 1332"/>
                <a:gd name="T73" fmla="*/ 139 h 2163"/>
                <a:gd name="T74" fmla="*/ 1331 w 1332"/>
                <a:gd name="T75" fmla="*/ 126 h 2163"/>
                <a:gd name="T76" fmla="*/ 1327 w 1332"/>
                <a:gd name="T77" fmla="*/ 115 h 2163"/>
                <a:gd name="T78" fmla="*/ 1322 w 1332"/>
                <a:gd name="T79" fmla="*/ 104 h 2163"/>
                <a:gd name="T80" fmla="*/ 1314 w 1332"/>
                <a:gd name="T81" fmla="*/ 95 h 2163"/>
                <a:gd name="T82" fmla="*/ 1306 w 1332"/>
                <a:gd name="T83" fmla="*/ 86 h 2163"/>
                <a:gd name="T84" fmla="*/ 1296 w 1332"/>
                <a:gd name="T85" fmla="*/ 79 h 2163"/>
                <a:gd name="T86" fmla="*/ 1284 w 1332"/>
                <a:gd name="T87" fmla="*/ 75 h 2163"/>
                <a:gd name="T88" fmla="*/ 1272 w 1332"/>
                <a:gd name="T89" fmla="*/ 71 h 2163"/>
                <a:gd name="T90" fmla="*/ 774 w 1332"/>
                <a:gd name="T91" fmla="*/ 1 h 2163"/>
                <a:gd name="T92" fmla="*/ 761 w 1332"/>
                <a:gd name="T93" fmla="*/ 0 h 2163"/>
                <a:gd name="T94" fmla="*/ 747 w 1332"/>
                <a:gd name="T95" fmla="*/ 0 h 2163"/>
                <a:gd name="T96" fmla="*/ 731 w 1332"/>
                <a:gd name="T97" fmla="*/ 0 h 2163"/>
                <a:gd name="T98" fmla="*/ 717 w 1332"/>
                <a:gd name="T99" fmla="*/ 3 h 2163"/>
                <a:gd name="T100" fmla="*/ 701 w 1332"/>
                <a:gd name="T101" fmla="*/ 5 h 2163"/>
                <a:gd name="T102" fmla="*/ 686 w 1332"/>
                <a:gd name="T103" fmla="*/ 8 h 2163"/>
                <a:gd name="T104" fmla="*/ 673 w 1332"/>
                <a:gd name="T105" fmla="*/ 12 h 2163"/>
                <a:gd name="T106" fmla="*/ 660 w 1332"/>
                <a:gd name="T107" fmla="*/ 16 h 2163"/>
                <a:gd name="T108" fmla="*/ 55 w 1332"/>
                <a:gd name="T109" fmla="*/ 274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32" h="2163">
                  <a:moveTo>
                    <a:pt x="55" y="274"/>
                  </a:moveTo>
                  <a:lnTo>
                    <a:pt x="44" y="279"/>
                  </a:lnTo>
                  <a:lnTo>
                    <a:pt x="34" y="288"/>
                  </a:lnTo>
                  <a:lnTo>
                    <a:pt x="25" y="297"/>
                  </a:lnTo>
                  <a:lnTo>
                    <a:pt x="16" y="307"/>
                  </a:lnTo>
                  <a:lnTo>
                    <a:pt x="9" y="320"/>
                  </a:lnTo>
                  <a:lnTo>
                    <a:pt x="4" y="331"/>
                  </a:lnTo>
                  <a:lnTo>
                    <a:pt x="1" y="343"/>
                  </a:lnTo>
                  <a:lnTo>
                    <a:pt x="0" y="356"/>
                  </a:lnTo>
                  <a:lnTo>
                    <a:pt x="10" y="2030"/>
                  </a:lnTo>
                  <a:lnTo>
                    <a:pt x="11" y="2042"/>
                  </a:lnTo>
                  <a:lnTo>
                    <a:pt x="14" y="2054"/>
                  </a:lnTo>
                  <a:lnTo>
                    <a:pt x="20" y="2065"/>
                  </a:lnTo>
                  <a:lnTo>
                    <a:pt x="28" y="2074"/>
                  </a:lnTo>
                  <a:lnTo>
                    <a:pt x="36" y="2083"/>
                  </a:lnTo>
                  <a:lnTo>
                    <a:pt x="46" y="2090"/>
                  </a:lnTo>
                  <a:lnTo>
                    <a:pt x="57" y="2094"/>
                  </a:lnTo>
                  <a:lnTo>
                    <a:pt x="69" y="2096"/>
                  </a:lnTo>
                  <a:lnTo>
                    <a:pt x="579" y="2162"/>
                  </a:lnTo>
                  <a:lnTo>
                    <a:pt x="592" y="2163"/>
                  </a:lnTo>
                  <a:lnTo>
                    <a:pt x="606" y="2163"/>
                  </a:lnTo>
                  <a:lnTo>
                    <a:pt x="621" y="2162"/>
                  </a:lnTo>
                  <a:lnTo>
                    <a:pt x="636" y="2159"/>
                  </a:lnTo>
                  <a:lnTo>
                    <a:pt x="651" y="2156"/>
                  </a:lnTo>
                  <a:lnTo>
                    <a:pt x="666" y="2152"/>
                  </a:lnTo>
                  <a:lnTo>
                    <a:pt x="679" y="2147"/>
                  </a:lnTo>
                  <a:lnTo>
                    <a:pt x="691" y="2141"/>
                  </a:lnTo>
                  <a:lnTo>
                    <a:pt x="1277" y="1835"/>
                  </a:lnTo>
                  <a:lnTo>
                    <a:pt x="1287" y="1829"/>
                  </a:lnTo>
                  <a:lnTo>
                    <a:pt x="1297" y="1821"/>
                  </a:lnTo>
                  <a:lnTo>
                    <a:pt x="1306" y="1811"/>
                  </a:lnTo>
                  <a:lnTo>
                    <a:pt x="1314" y="1798"/>
                  </a:lnTo>
                  <a:lnTo>
                    <a:pt x="1321" y="1787"/>
                  </a:lnTo>
                  <a:lnTo>
                    <a:pt x="1325" y="1774"/>
                  </a:lnTo>
                  <a:lnTo>
                    <a:pt x="1328" y="1761"/>
                  </a:lnTo>
                  <a:lnTo>
                    <a:pt x="1330" y="1749"/>
                  </a:lnTo>
                  <a:lnTo>
                    <a:pt x="1332" y="139"/>
                  </a:lnTo>
                  <a:lnTo>
                    <a:pt x="1331" y="126"/>
                  </a:lnTo>
                  <a:lnTo>
                    <a:pt x="1327" y="115"/>
                  </a:lnTo>
                  <a:lnTo>
                    <a:pt x="1322" y="104"/>
                  </a:lnTo>
                  <a:lnTo>
                    <a:pt x="1314" y="95"/>
                  </a:lnTo>
                  <a:lnTo>
                    <a:pt x="1306" y="86"/>
                  </a:lnTo>
                  <a:lnTo>
                    <a:pt x="1296" y="79"/>
                  </a:lnTo>
                  <a:lnTo>
                    <a:pt x="1284" y="75"/>
                  </a:lnTo>
                  <a:lnTo>
                    <a:pt x="1272" y="71"/>
                  </a:lnTo>
                  <a:lnTo>
                    <a:pt x="774" y="1"/>
                  </a:lnTo>
                  <a:lnTo>
                    <a:pt x="761" y="0"/>
                  </a:lnTo>
                  <a:lnTo>
                    <a:pt x="747" y="0"/>
                  </a:lnTo>
                  <a:lnTo>
                    <a:pt x="731" y="0"/>
                  </a:lnTo>
                  <a:lnTo>
                    <a:pt x="717" y="3"/>
                  </a:lnTo>
                  <a:lnTo>
                    <a:pt x="701" y="5"/>
                  </a:lnTo>
                  <a:lnTo>
                    <a:pt x="686" y="8"/>
                  </a:lnTo>
                  <a:lnTo>
                    <a:pt x="673" y="12"/>
                  </a:lnTo>
                  <a:lnTo>
                    <a:pt x="660" y="16"/>
                  </a:lnTo>
                  <a:lnTo>
                    <a:pt x="55" y="27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124" name="Freeform 340">
              <a:extLst>
                <a:ext uri="{FF2B5EF4-FFF2-40B4-BE49-F238E27FC236}">
                  <a16:creationId xmlns:a16="http://schemas.microsoft.com/office/drawing/2014/main" id="{D8A68344-0F5A-32EC-6DDC-8DD0ED34329D}"/>
                </a:ext>
              </a:extLst>
            </p:cNvPr>
            <p:cNvSpPr>
              <a:spLocks/>
            </p:cNvSpPr>
            <p:nvPr/>
          </p:nvSpPr>
          <p:spPr bwMode="auto">
            <a:xfrm>
              <a:off x="1163" y="3311"/>
              <a:ext cx="111" cy="334"/>
            </a:xfrm>
            <a:custGeom>
              <a:avLst/>
              <a:gdLst>
                <a:gd name="T0" fmla="*/ 661 w 662"/>
                <a:gd name="T1" fmla="*/ 1629 h 2007"/>
                <a:gd name="T2" fmla="*/ 660 w 662"/>
                <a:gd name="T3" fmla="*/ 1639 h 2007"/>
                <a:gd name="T4" fmla="*/ 658 w 662"/>
                <a:gd name="T5" fmla="*/ 1648 h 2007"/>
                <a:gd name="T6" fmla="*/ 653 w 662"/>
                <a:gd name="T7" fmla="*/ 1658 h 2007"/>
                <a:gd name="T8" fmla="*/ 649 w 662"/>
                <a:gd name="T9" fmla="*/ 1668 h 2007"/>
                <a:gd name="T10" fmla="*/ 642 w 662"/>
                <a:gd name="T11" fmla="*/ 1677 h 2007"/>
                <a:gd name="T12" fmla="*/ 635 w 662"/>
                <a:gd name="T13" fmla="*/ 1685 h 2007"/>
                <a:gd name="T14" fmla="*/ 627 w 662"/>
                <a:gd name="T15" fmla="*/ 1692 h 2007"/>
                <a:gd name="T16" fmla="*/ 619 w 662"/>
                <a:gd name="T17" fmla="*/ 1697 h 2007"/>
                <a:gd name="T18" fmla="*/ 34 w 662"/>
                <a:gd name="T19" fmla="*/ 2003 h 2007"/>
                <a:gd name="T20" fmla="*/ 28 w 662"/>
                <a:gd name="T21" fmla="*/ 2006 h 2007"/>
                <a:gd name="T22" fmla="*/ 23 w 662"/>
                <a:gd name="T23" fmla="*/ 2007 h 2007"/>
                <a:gd name="T24" fmla="*/ 20 w 662"/>
                <a:gd name="T25" fmla="*/ 2007 h 2007"/>
                <a:gd name="T26" fmla="*/ 17 w 662"/>
                <a:gd name="T27" fmla="*/ 2006 h 2007"/>
                <a:gd name="T28" fmla="*/ 14 w 662"/>
                <a:gd name="T29" fmla="*/ 2003 h 2007"/>
                <a:gd name="T30" fmla="*/ 12 w 662"/>
                <a:gd name="T31" fmla="*/ 2000 h 2007"/>
                <a:gd name="T32" fmla="*/ 11 w 662"/>
                <a:gd name="T33" fmla="*/ 1996 h 2007"/>
                <a:gd name="T34" fmla="*/ 11 w 662"/>
                <a:gd name="T35" fmla="*/ 1990 h 2007"/>
                <a:gd name="T36" fmla="*/ 0 w 662"/>
                <a:gd name="T37" fmla="*/ 324 h 2007"/>
                <a:gd name="T38" fmla="*/ 0 w 662"/>
                <a:gd name="T39" fmla="*/ 315 h 2007"/>
                <a:gd name="T40" fmla="*/ 3 w 662"/>
                <a:gd name="T41" fmla="*/ 304 h 2007"/>
                <a:gd name="T42" fmla="*/ 7 w 662"/>
                <a:gd name="T43" fmla="*/ 295 h 2007"/>
                <a:gd name="T44" fmla="*/ 12 w 662"/>
                <a:gd name="T45" fmla="*/ 286 h 2007"/>
                <a:gd name="T46" fmla="*/ 18 w 662"/>
                <a:gd name="T47" fmla="*/ 277 h 2007"/>
                <a:gd name="T48" fmla="*/ 25 w 662"/>
                <a:gd name="T49" fmla="*/ 271 h 2007"/>
                <a:gd name="T50" fmla="*/ 32 w 662"/>
                <a:gd name="T51" fmla="*/ 264 h 2007"/>
                <a:gd name="T52" fmla="*/ 40 w 662"/>
                <a:gd name="T53" fmla="*/ 259 h 2007"/>
                <a:gd name="T54" fmla="*/ 47 w 662"/>
                <a:gd name="T55" fmla="*/ 256 h 2007"/>
                <a:gd name="T56" fmla="*/ 66 w 662"/>
                <a:gd name="T57" fmla="*/ 248 h 2007"/>
                <a:gd name="T58" fmla="*/ 96 w 662"/>
                <a:gd name="T59" fmla="*/ 236 h 2007"/>
                <a:gd name="T60" fmla="*/ 134 w 662"/>
                <a:gd name="T61" fmla="*/ 219 h 2007"/>
                <a:gd name="T62" fmla="*/ 179 w 662"/>
                <a:gd name="T63" fmla="*/ 200 h 2007"/>
                <a:gd name="T64" fmla="*/ 229 w 662"/>
                <a:gd name="T65" fmla="*/ 178 h 2007"/>
                <a:gd name="T66" fmla="*/ 283 w 662"/>
                <a:gd name="T67" fmla="*/ 155 h 2007"/>
                <a:gd name="T68" fmla="*/ 340 w 662"/>
                <a:gd name="T69" fmla="*/ 131 h 2007"/>
                <a:gd name="T70" fmla="*/ 395 w 662"/>
                <a:gd name="T71" fmla="*/ 108 h 2007"/>
                <a:gd name="T72" fmla="*/ 449 w 662"/>
                <a:gd name="T73" fmla="*/ 84 h 2007"/>
                <a:gd name="T74" fmla="*/ 499 w 662"/>
                <a:gd name="T75" fmla="*/ 63 h 2007"/>
                <a:gd name="T76" fmla="*/ 544 w 662"/>
                <a:gd name="T77" fmla="*/ 43 h 2007"/>
                <a:gd name="T78" fmla="*/ 582 w 662"/>
                <a:gd name="T79" fmla="*/ 27 h 2007"/>
                <a:gd name="T80" fmla="*/ 612 w 662"/>
                <a:gd name="T81" fmla="*/ 14 h 2007"/>
                <a:gd name="T82" fmla="*/ 631 w 662"/>
                <a:gd name="T83" fmla="*/ 6 h 2007"/>
                <a:gd name="T84" fmla="*/ 638 w 662"/>
                <a:gd name="T85" fmla="*/ 3 h 2007"/>
                <a:gd name="T86" fmla="*/ 643 w 662"/>
                <a:gd name="T87" fmla="*/ 1 h 2007"/>
                <a:gd name="T88" fmla="*/ 649 w 662"/>
                <a:gd name="T89" fmla="*/ 0 h 2007"/>
                <a:gd name="T90" fmla="*/ 652 w 662"/>
                <a:gd name="T91" fmla="*/ 0 h 2007"/>
                <a:gd name="T92" fmla="*/ 656 w 662"/>
                <a:gd name="T93" fmla="*/ 2 h 2007"/>
                <a:gd name="T94" fmla="*/ 659 w 662"/>
                <a:gd name="T95" fmla="*/ 4 h 2007"/>
                <a:gd name="T96" fmla="*/ 661 w 662"/>
                <a:gd name="T97" fmla="*/ 9 h 2007"/>
                <a:gd name="T98" fmla="*/ 662 w 662"/>
                <a:gd name="T99" fmla="*/ 13 h 2007"/>
                <a:gd name="T100" fmla="*/ 662 w 662"/>
                <a:gd name="T101" fmla="*/ 19 h 2007"/>
                <a:gd name="T102" fmla="*/ 661 w 662"/>
                <a:gd name="T103" fmla="*/ 1629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62" h="2007">
                  <a:moveTo>
                    <a:pt x="661" y="1629"/>
                  </a:moveTo>
                  <a:lnTo>
                    <a:pt x="660" y="1639"/>
                  </a:lnTo>
                  <a:lnTo>
                    <a:pt x="658" y="1648"/>
                  </a:lnTo>
                  <a:lnTo>
                    <a:pt x="653" y="1658"/>
                  </a:lnTo>
                  <a:lnTo>
                    <a:pt x="649" y="1668"/>
                  </a:lnTo>
                  <a:lnTo>
                    <a:pt x="642" y="1677"/>
                  </a:lnTo>
                  <a:lnTo>
                    <a:pt x="635" y="1685"/>
                  </a:lnTo>
                  <a:lnTo>
                    <a:pt x="627" y="1692"/>
                  </a:lnTo>
                  <a:lnTo>
                    <a:pt x="619" y="1697"/>
                  </a:lnTo>
                  <a:lnTo>
                    <a:pt x="34" y="2003"/>
                  </a:lnTo>
                  <a:lnTo>
                    <a:pt x="28" y="2006"/>
                  </a:lnTo>
                  <a:lnTo>
                    <a:pt x="23" y="2007"/>
                  </a:lnTo>
                  <a:lnTo>
                    <a:pt x="20" y="2007"/>
                  </a:lnTo>
                  <a:lnTo>
                    <a:pt x="17" y="2006"/>
                  </a:lnTo>
                  <a:lnTo>
                    <a:pt x="14" y="2003"/>
                  </a:lnTo>
                  <a:lnTo>
                    <a:pt x="12" y="2000"/>
                  </a:lnTo>
                  <a:lnTo>
                    <a:pt x="11" y="1996"/>
                  </a:lnTo>
                  <a:lnTo>
                    <a:pt x="11" y="1990"/>
                  </a:lnTo>
                  <a:lnTo>
                    <a:pt x="0" y="324"/>
                  </a:lnTo>
                  <a:lnTo>
                    <a:pt x="0" y="315"/>
                  </a:lnTo>
                  <a:lnTo>
                    <a:pt x="3" y="304"/>
                  </a:lnTo>
                  <a:lnTo>
                    <a:pt x="7" y="295"/>
                  </a:lnTo>
                  <a:lnTo>
                    <a:pt x="12" y="286"/>
                  </a:lnTo>
                  <a:lnTo>
                    <a:pt x="18" y="277"/>
                  </a:lnTo>
                  <a:lnTo>
                    <a:pt x="25" y="271"/>
                  </a:lnTo>
                  <a:lnTo>
                    <a:pt x="32" y="264"/>
                  </a:lnTo>
                  <a:lnTo>
                    <a:pt x="40" y="259"/>
                  </a:lnTo>
                  <a:lnTo>
                    <a:pt x="47" y="256"/>
                  </a:lnTo>
                  <a:lnTo>
                    <a:pt x="66" y="248"/>
                  </a:lnTo>
                  <a:lnTo>
                    <a:pt x="96" y="236"/>
                  </a:lnTo>
                  <a:lnTo>
                    <a:pt x="134" y="219"/>
                  </a:lnTo>
                  <a:lnTo>
                    <a:pt x="179" y="200"/>
                  </a:lnTo>
                  <a:lnTo>
                    <a:pt x="229" y="178"/>
                  </a:lnTo>
                  <a:lnTo>
                    <a:pt x="283" y="155"/>
                  </a:lnTo>
                  <a:lnTo>
                    <a:pt x="340" y="131"/>
                  </a:lnTo>
                  <a:lnTo>
                    <a:pt x="395" y="108"/>
                  </a:lnTo>
                  <a:lnTo>
                    <a:pt x="449" y="84"/>
                  </a:lnTo>
                  <a:lnTo>
                    <a:pt x="499" y="63"/>
                  </a:lnTo>
                  <a:lnTo>
                    <a:pt x="544" y="43"/>
                  </a:lnTo>
                  <a:lnTo>
                    <a:pt x="582" y="27"/>
                  </a:lnTo>
                  <a:lnTo>
                    <a:pt x="612" y="14"/>
                  </a:lnTo>
                  <a:lnTo>
                    <a:pt x="631" y="6"/>
                  </a:lnTo>
                  <a:lnTo>
                    <a:pt x="638" y="3"/>
                  </a:lnTo>
                  <a:lnTo>
                    <a:pt x="643" y="1"/>
                  </a:lnTo>
                  <a:lnTo>
                    <a:pt x="649" y="0"/>
                  </a:lnTo>
                  <a:lnTo>
                    <a:pt x="652" y="0"/>
                  </a:lnTo>
                  <a:lnTo>
                    <a:pt x="656" y="2"/>
                  </a:lnTo>
                  <a:lnTo>
                    <a:pt x="659" y="4"/>
                  </a:lnTo>
                  <a:lnTo>
                    <a:pt x="661" y="9"/>
                  </a:lnTo>
                  <a:lnTo>
                    <a:pt x="662" y="13"/>
                  </a:lnTo>
                  <a:lnTo>
                    <a:pt x="662" y="19"/>
                  </a:lnTo>
                  <a:lnTo>
                    <a:pt x="661" y="1629"/>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125" name="Freeform 341">
              <a:extLst>
                <a:ext uri="{FF2B5EF4-FFF2-40B4-BE49-F238E27FC236}">
                  <a16:creationId xmlns:a16="http://schemas.microsoft.com/office/drawing/2014/main" id="{B4DB955B-E22C-0CE6-499F-291AD3B1C81B}"/>
                </a:ext>
              </a:extLst>
            </p:cNvPr>
            <p:cNvSpPr>
              <a:spLocks/>
            </p:cNvSpPr>
            <p:nvPr/>
          </p:nvSpPr>
          <p:spPr bwMode="auto">
            <a:xfrm>
              <a:off x="1068" y="3294"/>
              <a:ext cx="196" cy="56"/>
            </a:xfrm>
            <a:custGeom>
              <a:avLst/>
              <a:gdLst>
                <a:gd name="T0" fmla="*/ 584 w 1178"/>
                <a:gd name="T1" fmla="*/ 16 h 336"/>
                <a:gd name="T2" fmla="*/ 539 w 1178"/>
                <a:gd name="T3" fmla="*/ 37 h 336"/>
                <a:gd name="T4" fmla="*/ 459 w 1178"/>
                <a:gd name="T5" fmla="*/ 70 h 336"/>
                <a:gd name="T6" fmla="*/ 360 w 1178"/>
                <a:gd name="T7" fmla="*/ 113 h 336"/>
                <a:gd name="T8" fmla="*/ 251 w 1178"/>
                <a:gd name="T9" fmla="*/ 159 h 336"/>
                <a:gd name="T10" fmla="*/ 149 w 1178"/>
                <a:gd name="T11" fmla="*/ 203 h 336"/>
                <a:gd name="T12" fmla="*/ 64 w 1178"/>
                <a:gd name="T13" fmla="*/ 239 h 336"/>
                <a:gd name="T14" fmla="*/ 11 w 1178"/>
                <a:gd name="T15" fmla="*/ 262 h 336"/>
                <a:gd name="T16" fmla="*/ 10 w 1178"/>
                <a:gd name="T17" fmla="*/ 267 h 336"/>
                <a:gd name="T18" fmla="*/ 56 w 1178"/>
                <a:gd name="T19" fmla="*/ 274 h 336"/>
                <a:gd name="T20" fmla="*/ 127 w 1178"/>
                <a:gd name="T21" fmla="*/ 284 h 336"/>
                <a:gd name="T22" fmla="*/ 213 w 1178"/>
                <a:gd name="T23" fmla="*/ 295 h 336"/>
                <a:gd name="T24" fmla="*/ 302 w 1178"/>
                <a:gd name="T25" fmla="*/ 308 h 336"/>
                <a:gd name="T26" fmla="*/ 384 w 1178"/>
                <a:gd name="T27" fmla="*/ 320 h 336"/>
                <a:gd name="T28" fmla="*/ 450 w 1178"/>
                <a:gd name="T29" fmla="*/ 329 h 336"/>
                <a:gd name="T30" fmla="*/ 487 w 1178"/>
                <a:gd name="T31" fmla="*/ 334 h 336"/>
                <a:gd name="T32" fmla="*/ 504 w 1178"/>
                <a:gd name="T33" fmla="*/ 336 h 336"/>
                <a:gd name="T34" fmla="*/ 530 w 1178"/>
                <a:gd name="T35" fmla="*/ 335 h 336"/>
                <a:gd name="T36" fmla="*/ 558 w 1178"/>
                <a:gd name="T37" fmla="*/ 331 h 336"/>
                <a:gd name="T38" fmla="*/ 584 w 1178"/>
                <a:gd name="T39" fmla="*/ 326 h 336"/>
                <a:gd name="T40" fmla="*/ 601 w 1178"/>
                <a:gd name="T41" fmla="*/ 319 h 336"/>
                <a:gd name="T42" fmla="*/ 642 w 1178"/>
                <a:gd name="T43" fmla="*/ 301 h 336"/>
                <a:gd name="T44" fmla="*/ 713 w 1178"/>
                <a:gd name="T45" fmla="*/ 271 h 336"/>
                <a:gd name="T46" fmla="*/ 804 w 1178"/>
                <a:gd name="T47" fmla="*/ 231 h 336"/>
                <a:gd name="T48" fmla="*/ 905 w 1178"/>
                <a:gd name="T49" fmla="*/ 187 h 336"/>
                <a:gd name="T50" fmla="*/ 1004 w 1178"/>
                <a:gd name="T51" fmla="*/ 145 h 336"/>
                <a:gd name="T52" fmla="*/ 1091 w 1178"/>
                <a:gd name="T53" fmla="*/ 106 h 336"/>
                <a:gd name="T54" fmla="*/ 1157 w 1178"/>
                <a:gd name="T55" fmla="*/ 78 h 336"/>
                <a:gd name="T56" fmla="*/ 694 w 1178"/>
                <a:gd name="T57" fmla="*/ 1 h 336"/>
                <a:gd name="T58" fmla="*/ 670 w 1178"/>
                <a:gd name="T59" fmla="*/ 0 h 336"/>
                <a:gd name="T60" fmla="*/ 642 w 1178"/>
                <a:gd name="T61" fmla="*/ 2 h 336"/>
                <a:gd name="T62" fmla="*/ 615 w 1178"/>
                <a:gd name="T63" fmla="*/ 6 h 336"/>
                <a:gd name="T64" fmla="*/ 591 w 1178"/>
                <a:gd name="T65" fmla="*/ 14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78" h="336">
                  <a:moveTo>
                    <a:pt x="591" y="14"/>
                  </a:moveTo>
                  <a:lnTo>
                    <a:pt x="584" y="16"/>
                  </a:lnTo>
                  <a:lnTo>
                    <a:pt x="566" y="24"/>
                  </a:lnTo>
                  <a:lnTo>
                    <a:pt x="539" y="37"/>
                  </a:lnTo>
                  <a:lnTo>
                    <a:pt x="503" y="52"/>
                  </a:lnTo>
                  <a:lnTo>
                    <a:pt x="459" y="70"/>
                  </a:lnTo>
                  <a:lnTo>
                    <a:pt x="412" y="91"/>
                  </a:lnTo>
                  <a:lnTo>
                    <a:pt x="360" y="113"/>
                  </a:lnTo>
                  <a:lnTo>
                    <a:pt x="305" y="136"/>
                  </a:lnTo>
                  <a:lnTo>
                    <a:pt x="251" y="159"/>
                  </a:lnTo>
                  <a:lnTo>
                    <a:pt x="198" y="182"/>
                  </a:lnTo>
                  <a:lnTo>
                    <a:pt x="149" y="203"/>
                  </a:lnTo>
                  <a:lnTo>
                    <a:pt x="103" y="222"/>
                  </a:lnTo>
                  <a:lnTo>
                    <a:pt x="64" y="239"/>
                  </a:lnTo>
                  <a:lnTo>
                    <a:pt x="32" y="253"/>
                  </a:lnTo>
                  <a:lnTo>
                    <a:pt x="11" y="262"/>
                  </a:lnTo>
                  <a:lnTo>
                    <a:pt x="0" y="266"/>
                  </a:lnTo>
                  <a:lnTo>
                    <a:pt x="10" y="267"/>
                  </a:lnTo>
                  <a:lnTo>
                    <a:pt x="29" y="271"/>
                  </a:lnTo>
                  <a:lnTo>
                    <a:pt x="56" y="274"/>
                  </a:lnTo>
                  <a:lnTo>
                    <a:pt x="89" y="279"/>
                  </a:lnTo>
                  <a:lnTo>
                    <a:pt x="127" y="284"/>
                  </a:lnTo>
                  <a:lnTo>
                    <a:pt x="169" y="290"/>
                  </a:lnTo>
                  <a:lnTo>
                    <a:pt x="213" y="295"/>
                  </a:lnTo>
                  <a:lnTo>
                    <a:pt x="257" y="302"/>
                  </a:lnTo>
                  <a:lnTo>
                    <a:pt x="302" y="308"/>
                  </a:lnTo>
                  <a:lnTo>
                    <a:pt x="345" y="315"/>
                  </a:lnTo>
                  <a:lnTo>
                    <a:pt x="384" y="320"/>
                  </a:lnTo>
                  <a:lnTo>
                    <a:pt x="419" y="325"/>
                  </a:lnTo>
                  <a:lnTo>
                    <a:pt x="450" y="329"/>
                  </a:lnTo>
                  <a:lnTo>
                    <a:pt x="473" y="333"/>
                  </a:lnTo>
                  <a:lnTo>
                    <a:pt x="487" y="334"/>
                  </a:lnTo>
                  <a:lnTo>
                    <a:pt x="493" y="335"/>
                  </a:lnTo>
                  <a:lnTo>
                    <a:pt x="504" y="336"/>
                  </a:lnTo>
                  <a:lnTo>
                    <a:pt x="517" y="336"/>
                  </a:lnTo>
                  <a:lnTo>
                    <a:pt x="530" y="335"/>
                  </a:lnTo>
                  <a:lnTo>
                    <a:pt x="545" y="334"/>
                  </a:lnTo>
                  <a:lnTo>
                    <a:pt x="558" y="331"/>
                  </a:lnTo>
                  <a:lnTo>
                    <a:pt x="572" y="329"/>
                  </a:lnTo>
                  <a:lnTo>
                    <a:pt x="584" y="326"/>
                  </a:lnTo>
                  <a:lnTo>
                    <a:pt x="596" y="321"/>
                  </a:lnTo>
                  <a:lnTo>
                    <a:pt x="601" y="319"/>
                  </a:lnTo>
                  <a:lnTo>
                    <a:pt x="617" y="312"/>
                  </a:lnTo>
                  <a:lnTo>
                    <a:pt x="642" y="301"/>
                  </a:lnTo>
                  <a:lnTo>
                    <a:pt x="675" y="288"/>
                  </a:lnTo>
                  <a:lnTo>
                    <a:pt x="713" y="271"/>
                  </a:lnTo>
                  <a:lnTo>
                    <a:pt x="757" y="252"/>
                  </a:lnTo>
                  <a:lnTo>
                    <a:pt x="804" y="231"/>
                  </a:lnTo>
                  <a:lnTo>
                    <a:pt x="854" y="209"/>
                  </a:lnTo>
                  <a:lnTo>
                    <a:pt x="905" y="187"/>
                  </a:lnTo>
                  <a:lnTo>
                    <a:pt x="955" y="165"/>
                  </a:lnTo>
                  <a:lnTo>
                    <a:pt x="1004" y="145"/>
                  </a:lnTo>
                  <a:lnTo>
                    <a:pt x="1049" y="124"/>
                  </a:lnTo>
                  <a:lnTo>
                    <a:pt x="1091" y="106"/>
                  </a:lnTo>
                  <a:lnTo>
                    <a:pt x="1127" y="91"/>
                  </a:lnTo>
                  <a:lnTo>
                    <a:pt x="1157" y="78"/>
                  </a:lnTo>
                  <a:lnTo>
                    <a:pt x="1178" y="69"/>
                  </a:lnTo>
                  <a:lnTo>
                    <a:pt x="694" y="1"/>
                  </a:lnTo>
                  <a:lnTo>
                    <a:pt x="682" y="0"/>
                  </a:lnTo>
                  <a:lnTo>
                    <a:pt x="670" y="0"/>
                  </a:lnTo>
                  <a:lnTo>
                    <a:pt x="657" y="0"/>
                  </a:lnTo>
                  <a:lnTo>
                    <a:pt x="642" y="2"/>
                  </a:lnTo>
                  <a:lnTo>
                    <a:pt x="628" y="4"/>
                  </a:lnTo>
                  <a:lnTo>
                    <a:pt x="615" y="6"/>
                  </a:lnTo>
                  <a:lnTo>
                    <a:pt x="602" y="10"/>
                  </a:lnTo>
                  <a:lnTo>
                    <a:pt x="591" y="14"/>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126" name="Freeform 342">
              <a:extLst>
                <a:ext uri="{FF2B5EF4-FFF2-40B4-BE49-F238E27FC236}">
                  <a16:creationId xmlns:a16="http://schemas.microsoft.com/office/drawing/2014/main" id="{00FB4475-7C05-F86B-2A2D-8438D1893749}"/>
                </a:ext>
              </a:extLst>
            </p:cNvPr>
            <p:cNvSpPr>
              <a:spLocks/>
            </p:cNvSpPr>
            <p:nvPr/>
          </p:nvSpPr>
          <p:spPr bwMode="auto">
            <a:xfrm>
              <a:off x="1059" y="3345"/>
              <a:ext cx="99" cy="303"/>
            </a:xfrm>
            <a:custGeom>
              <a:avLst/>
              <a:gdLst>
                <a:gd name="T0" fmla="*/ 0 w 596"/>
                <a:gd name="T1" fmla="*/ 29 h 1814"/>
                <a:gd name="T2" fmla="*/ 1 w 596"/>
                <a:gd name="T3" fmla="*/ 22 h 1814"/>
                <a:gd name="T4" fmla="*/ 2 w 596"/>
                <a:gd name="T5" fmla="*/ 16 h 1814"/>
                <a:gd name="T6" fmla="*/ 6 w 596"/>
                <a:gd name="T7" fmla="*/ 11 h 1814"/>
                <a:gd name="T8" fmla="*/ 10 w 596"/>
                <a:gd name="T9" fmla="*/ 6 h 1814"/>
                <a:gd name="T10" fmla="*/ 16 w 596"/>
                <a:gd name="T11" fmla="*/ 3 h 1814"/>
                <a:gd name="T12" fmla="*/ 22 w 596"/>
                <a:gd name="T13" fmla="*/ 1 h 1814"/>
                <a:gd name="T14" fmla="*/ 28 w 596"/>
                <a:gd name="T15" fmla="*/ 0 h 1814"/>
                <a:gd name="T16" fmla="*/ 35 w 596"/>
                <a:gd name="T17" fmla="*/ 0 h 1814"/>
                <a:gd name="T18" fmla="*/ 543 w 596"/>
                <a:gd name="T19" fmla="*/ 69 h 1814"/>
                <a:gd name="T20" fmla="*/ 551 w 596"/>
                <a:gd name="T21" fmla="*/ 72 h 1814"/>
                <a:gd name="T22" fmla="*/ 559 w 596"/>
                <a:gd name="T23" fmla="*/ 75 h 1814"/>
                <a:gd name="T24" fmla="*/ 566 w 596"/>
                <a:gd name="T25" fmla="*/ 79 h 1814"/>
                <a:gd name="T26" fmla="*/ 571 w 596"/>
                <a:gd name="T27" fmla="*/ 86 h 1814"/>
                <a:gd name="T28" fmla="*/ 577 w 596"/>
                <a:gd name="T29" fmla="*/ 93 h 1814"/>
                <a:gd name="T30" fmla="*/ 580 w 596"/>
                <a:gd name="T31" fmla="*/ 100 h 1814"/>
                <a:gd name="T32" fmla="*/ 583 w 596"/>
                <a:gd name="T33" fmla="*/ 109 h 1814"/>
                <a:gd name="T34" fmla="*/ 584 w 596"/>
                <a:gd name="T35" fmla="*/ 117 h 1814"/>
                <a:gd name="T36" fmla="*/ 596 w 596"/>
                <a:gd name="T37" fmla="*/ 1783 h 1814"/>
                <a:gd name="T38" fmla="*/ 595 w 596"/>
                <a:gd name="T39" fmla="*/ 1790 h 1814"/>
                <a:gd name="T40" fmla="*/ 593 w 596"/>
                <a:gd name="T41" fmla="*/ 1796 h 1814"/>
                <a:gd name="T42" fmla="*/ 591 w 596"/>
                <a:gd name="T43" fmla="*/ 1802 h 1814"/>
                <a:gd name="T44" fmla="*/ 586 w 596"/>
                <a:gd name="T45" fmla="*/ 1807 h 1814"/>
                <a:gd name="T46" fmla="*/ 580 w 596"/>
                <a:gd name="T47" fmla="*/ 1811 h 1814"/>
                <a:gd name="T48" fmla="*/ 575 w 596"/>
                <a:gd name="T49" fmla="*/ 1813 h 1814"/>
                <a:gd name="T50" fmla="*/ 568 w 596"/>
                <a:gd name="T51" fmla="*/ 1814 h 1814"/>
                <a:gd name="T52" fmla="*/ 561 w 596"/>
                <a:gd name="T53" fmla="*/ 1814 h 1814"/>
                <a:gd name="T54" fmla="*/ 51 w 596"/>
                <a:gd name="T55" fmla="*/ 1749 h 1814"/>
                <a:gd name="T56" fmla="*/ 43 w 596"/>
                <a:gd name="T57" fmla="*/ 1747 h 1814"/>
                <a:gd name="T58" fmla="*/ 35 w 596"/>
                <a:gd name="T59" fmla="*/ 1744 h 1814"/>
                <a:gd name="T60" fmla="*/ 28 w 596"/>
                <a:gd name="T61" fmla="*/ 1739 h 1814"/>
                <a:gd name="T62" fmla="*/ 22 w 596"/>
                <a:gd name="T63" fmla="*/ 1733 h 1814"/>
                <a:gd name="T64" fmla="*/ 17 w 596"/>
                <a:gd name="T65" fmla="*/ 1727 h 1814"/>
                <a:gd name="T66" fmla="*/ 13 w 596"/>
                <a:gd name="T67" fmla="*/ 1719 h 1814"/>
                <a:gd name="T68" fmla="*/ 10 w 596"/>
                <a:gd name="T69" fmla="*/ 1711 h 1814"/>
                <a:gd name="T70" fmla="*/ 9 w 596"/>
                <a:gd name="T71" fmla="*/ 1703 h 1814"/>
                <a:gd name="T72" fmla="*/ 0 w 596"/>
                <a:gd name="T73" fmla="*/ 29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96" h="1814">
                  <a:moveTo>
                    <a:pt x="0" y="29"/>
                  </a:moveTo>
                  <a:lnTo>
                    <a:pt x="1" y="22"/>
                  </a:lnTo>
                  <a:lnTo>
                    <a:pt x="2" y="16"/>
                  </a:lnTo>
                  <a:lnTo>
                    <a:pt x="6" y="11"/>
                  </a:lnTo>
                  <a:lnTo>
                    <a:pt x="10" y="6"/>
                  </a:lnTo>
                  <a:lnTo>
                    <a:pt x="16" y="3"/>
                  </a:lnTo>
                  <a:lnTo>
                    <a:pt x="22" y="1"/>
                  </a:lnTo>
                  <a:lnTo>
                    <a:pt x="28" y="0"/>
                  </a:lnTo>
                  <a:lnTo>
                    <a:pt x="35" y="0"/>
                  </a:lnTo>
                  <a:lnTo>
                    <a:pt x="543" y="69"/>
                  </a:lnTo>
                  <a:lnTo>
                    <a:pt x="551" y="72"/>
                  </a:lnTo>
                  <a:lnTo>
                    <a:pt x="559" y="75"/>
                  </a:lnTo>
                  <a:lnTo>
                    <a:pt x="566" y="79"/>
                  </a:lnTo>
                  <a:lnTo>
                    <a:pt x="571" y="86"/>
                  </a:lnTo>
                  <a:lnTo>
                    <a:pt x="577" y="93"/>
                  </a:lnTo>
                  <a:lnTo>
                    <a:pt x="580" y="100"/>
                  </a:lnTo>
                  <a:lnTo>
                    <a:pt x="583" y="109"/>
                  </a:lnTo>
                  <a:lnTo>
                    <a:pt x="584" y="117"/>
                  </a:lnTo>
                  <a:lnTo>
                    <a:pt x="596" y="1783"/>
                  </a:lnTo>
                  <a:lnTo>
                    <a:pt x="595" y="1790"/>
                  </a:lnTo>
                  <a:lnTo>
                    <a:pt x="593" y="1796"/>
                  </a:lnTo>
                  <a:lnTo>
                    <a:pt x="591" y="1802"/>
                  </a:lnTo>
                  <a:lnTo>
                    <a:pt x="586" y="1807"/>
                  </a:lnTo>
                  <a:lnTo>
                    <a:pt x="580" y="1811"/>
                  </a:lnTo>
                  <a:lnTo>
                    <a:pt x="575" y="1813"/>
                  </a:lnTo>
                  <a:lnTo>
                    <a:pt x="568" y="1814"/>
                  </a:lnTo>
                  <a:lnTo>
                    <a:pt x="561" y="1814"/>
                  </a:lnTo>
                  <a:lnTo>
                    <a:pt x="51" y="1749"/>
                  </a:lnTo>
                  <a:lnTo>
                    <a:pt x="43" y="1747"/>
                  </a:lnTo>
                  <a:lnTo>
                    <a:pt x="35" y="1744"/>
                  </a:lnTo>
                  <a:lnTo>
                    <a:pt x="28" y="1739"/>
                  </a:lnTo>
                  <a:lnTo>
                    <a:pt x="22" y="1733"/>
                  </a:lnTo>
                  <a:lnTo>
                    <a:pt x="17" y="1727"/>
                  </a:lnTo>
                  <a:lnTo>
                    <a:pt x="13" y="1719"/>
                  </a:lnTo>
                  <a:lnTo>
                    <a:pt x="10" y="1711"/>
                  </a:lnTo>
                  <a:lnTo>
                    <a:pt x="9" y="1703"/>
                  </a:lnTo>
                  <a:lnTo>
                    <a:pt x="0" y="29"/>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127" name="Freeform 343">
              <a:extLst>
                <a:ext uri="{FF2B5EF4-FFF2-40B4-BE49-F238E27FC236}">
                  <a16:creationId xmlns:a16="http://schemas.microsoft.com/office/drawing/2014/main" id="{439BFCEE-8918-E52C-5CF0-B48709340B71}"/>
                </a:ext>
              </a:extLst>
            </p:cNvPr>
            <p:cNvSpPr>
              <a:spLocks/>
            </p:cNvSpPr>
            <p:nvPr/>
          </p:nvSpPr>
          <p:spPr bwMode="auto">
            <a:xfrm>
              <a:off x="1060" y="3358"/>
              <a:ext cx="28" cy="25"/>
            </a:xfrm>
            <a:custGeom>
              <a:avLst/>
              <a:gdLst>
                <a:gd name="T0" fmla="*/ 167 w 167"/>
                <a:gd name="T1" fmla="*/ 148 h 148"/>
                <a:gd name="T2" fmla="*/ 165 w 167"/>
                <a:gd name="T3" fmla="*/ 24 h 148"/>
                <a:gd name="T4" fmla="*/ 5 w 167"/>
                <a:gd name="T5" fmla="*/ 0 h 148"/>
                <a:gd name="T6" fmla="*/ 1 w 167"/>
                <a:gd name="T7" fmla="*/ 10 h 148"/>
                <a:gd name="T8" fmla="*/ 0 w 167"/>
                <a:gd name="T9" fmla="*/ 126 h 148"/>
                <a:gd name="T10" fmla="*/ 167 w 167"/>
                <a:gd name="T11" fmla="*/ 148 h 148"/>
              </a:gdLst>
              <a:ahLst/>
              <a:cxnLst>
                <a:cxn ang="0">
                  <a:pos x="T0" y="T1"/>
                </a:cxn>
                <a:cxn ang="0">
                  <a:pos x="T2" y="T3"/>
                </a:cxn>
                <a:cxn ang="0">
                  <a:pos x="T4" y="T5"/>
                </a:cxn>
                <a:cxn ang="0">
                  <a:pos x="T6" y="T7"/>
                </a:cxn>
                <a:cxn ang="0">
                  <a:pos x="T8" y="T9"/>
                </a:cxn>
                <a:cxn ang="0">
                  <a:pos x="T10" y="T11"/>
                </a:cxn>
              </a:cxnLst>
              <a:rect l="0" t="0" r="r" b="b"/>
              <a:pathLst>
                <a:path w="167" h="148">
                  <a:moveTo>
                    <a:pt x="167" y="148"/>
                  </a:moveTo>
                  <a:lnTo>
                    <a:pt x="165" y="24"/>
                  </a:lnTo>
                  <a:lnTo>
                    <a:pt x="5" y="0"/>
                  </a:lnTo>
                  <a:lnTo>
                    <a:pt x="1" y="10"/>
                  </a:lnTo>
                  <a:lnTo>
                    <a:pt x="0" y="126"/>
                  </a:lnTo>
                  <a:lnTo>
                    <a:pt x="167" y="1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128" name="Freeform 344">
              <a:extLst>
                <a:ext uri="{FF2B5EF4-FFF2-40B4-BE49-F238E27FC236}">
                  <a16:creationId xmlns:a16="http://schemas.microsoft.com/office/drawing/2014/main" id="{B1C58C35-375D-CFA6-88DC-E7A84C796FDB}"/>
                </a:ext>
              </a:extLst>
            </p:cNvPr>
            <p:cNvSpPr>
              <a:spLocks/>
            </p:cNvSpPr>
            <p:nvPr/>
          </p:nvSpPr>
          <p:spPr bwMode="auto">
            <a:xfrm>
              <a:off x="1059" y="3360"/>
              <a:ext cx="28" cy="22"/>
            </a:xfrm>
            <a:custGeom>
              <a:avLst/>
              <a:gdLst>
                <a:gd name="T0" fmla="*/ 157 w 166"/>
                <a:gd name="T1" fmla="*/ 133 h 133"/>
                <a:gd name="T2" fmla="*/ 166 w 166"/>
                <a:gd name="T3" fmla="*/ 129 h 133"/>
                <a:gd name="T4" fmla="*/ 164 w 166"/>
                <a:gd name="T5" fmla="*/ 24 h 133"/>
                <a:gd name="T6" fmla="*/ 10 w 166"/>
                <a:gd name="T7" fmla="*/ 0 h 133"/>
                <a:gd name="T8" fmla="*/ 0 w 166"/>
                <a:gd name="T9" fmla="*/ 9 h 133"/>
                <a:gd name="T10" fmla="*/ 10 w 166"/>
                <a:gd name="T11" fmla="*/ 106 h 133"/>
                <a:gd name="T12" fmla="*/ 157 w 166"/>
                <a:gd name="T13" fmla="*/ 133 h 133"/>
              </a:gdLst>
              <a:ahLst/>
              <a:cxnLst>
                <a:cxn ang="0">
                  <a:pos x="T0" y="T1"/>
                </a:cxn>
                <a:cxn ang="0">
                  <a:pos x="T2" y="T3"/>
                </a:cxn>
                <a:cxn ang="0">
                  <a:pos x="T4" y="T5"/>
                </a:cxn>
                <a:cxn ang="0">
                  <a:pos x="T6" y="T7"/>
                </a:cxn>
                <a:cxn ang="0">
                  <a:pos x="T8" y="T9"/>
                </a:cxn>
                <a:cxn ang="0">
                  <a:pos x="T10" y="T11"/>
                </a:cxn>
                <a:cxn ang="0">
                  <a:pos x="T12" y="T13"/>
                </a:cxn>
              </a:cxnLst>
              <a:rect l="0" t="0" r="r" b="b"/>
              <a:pathLst>
                <a:path w="166" h="133">
                  <a:moveTo>
                    <a:pt x="157" y="133"/>
                  </a:moveTo>
                  <a:lnTo>
                    <a:pt x="166" y="129"/>
                  </a:lnTo>
                  <a:lnTo>
                    <a:pt x="164" y="24"/>
                  </a:lnTo>
                  <a:lnTo>
                    <a:pt x="10" y="0"/>
                  </a:lnTo>
                  <a:lnTo>
                    <a:pt x="0" y="9"/>
                  </a:lnTo>
                  <a:lnTo>
                    <a:pt x="10" y="106"/>
                  </a:lnTo>
                  <a:lnTo>
                    <a:pt x="157" y="133"/>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129" name="Freeform 345">
              <a:extLst>
                <a:ext uri="{FF2B5EF4-FFF2-40B4-BE49-F238E27FC236}">
                  <a16:creationId xmlns:a16="http://schemas.microsoft.com/office/drawing/2014/main" id="{1B085664-F13B-4A98-9988-77BCB2B1A6D2}"/>
                </a:ext>
              </a:extLst>
            </p:cNvPr>
            <p:cNvSpPr>
              <a:spLocks/>
            </p:cNvSpPr>
            <p:nvPr/>
          </p:nvSpPr>
          <p:spPr bwMode="auto">
            <a:xfrm>
              <a:off x="1059" y="3361"/>
              <a:ext cx="26" cy="21"/>
            </a:xfrm>
            <a:custGeom>
              <a:avLst/>
              <a:gdLst>
                <a:gd name="T0" fmla="*/ 157 w 157"/>
                <a:gd name="T1" fmla="*/ 124 h 124"/>
                <a:gd name="T2" fmla="*/ 155 w 157"/>
                <a:gd name="T3" fmla="*/ 24 h 124"/>
                <a:gd name="T4" fmla="*/ 0 w 157"/>
                <a:gd name="T5" fmla="*/ 0 h 124"/>
                <a:gd name="T6" fmla="*/ 0 w 157"/>
                <a:gd name="T7" fmla="*/ 104 h 124"/>
                <a:gd name="T8" fmla="*/ 157 w 157"/>
                <a:gd name="T9" fmla="*/ 124 h 124"/>
              </a:gdLst>
              <a:ahLst/>
              <a:cxnLst>
                <a:cxn ang="0">
                  <a:pos x="T0" y="T1"/>
                </a:cxn>
                <a:cxn ang="0">
                  <a:pos x="T2" y="T3"/>
                </a:cxn>
                <a:cxn ang="0">
                  <a:pos x="T4" y="T5"/>
                </a:cxn>
                <a:cxn ang="0">
                  <a:pos x="T6" y="T7"/>
                </a:cxn>
                <a:cxn ang="0">
                  <a:pos x="T8" y="T9"/>
                </a:cxn>
              </a:cxnLst>
              <a:rect l="0" t="0" r="r" b="b"/>
              <a:pathLst>
                <a:path w="157" h="124">
                  <a:moveTo>
                    <a:pt x="157" y="124"/>
                  </a:moveTo>
                  <a:lnTo>
                    <a:pt x="155" y="24"/>
                  </a:lnTo>
                  <a:lnTo>
                    <a:pt x="0" y="0"/>
                  </a:lnTo>
                  <a:lnTo>
                    <a:pt x="0" y="104"/>
                  </a:lnTo>
                  <a:lnTo>
                    <a:pt x="157" y="124"/>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130" name="Freeform 346">
              <a:extLst>
                <a:ext uri="{FF2B5EF4-FFF2-40B4-BE49-F238E27FC236}">
                  <a16:creationId xmlns:a16="http://schemas.microsoft.com/office/drawing/2014/main" id="{E0053CE9-C18F-7574-BB83-49448B588E5D}"/>
                </a:ext>
              </a:extLst>
            </p:cNvPr>
            <p:cNvSpPr>
              <a:spLocks/>
            </p:cNvSpPr>
            <p:nvPr/>
          </p:nvSpPr>
          <p:spPr bwMode="auto">
            <a:xfrm>
              <a:off x="1188" y="3358"/>
              <a:ext cx="86" cy="274"/>
            </a:xfrm>
            <a:custGeom>
              <a:avLst/>
              <a:gdLst>
                <a:gd name="T0" fmla="*/ 512 w 513"/>
                <a:gd name="T1" fmla="*/ 1346 h 1646"/>
                <a:gd name="T2" fmla="*/ 513 w 513"/>
                <a:gd name="T3" fmla="*/ 0 h 1646"/>
                <a:gd name="T4" fmla="*/ 457 w 513"/>
                <a:gd name="T5" fmla="*/ 41 h 1646"/>
                <a:gd name="T6" fmla="*/ 404 w 513"/>
                <a:gd name="T7" fmla="*/ 87 h 1646"/>
                <a:gd name="T8" fmla="*/ 353 w 513"/>
                <a:gd name="T9" fmla="*/ 138 h 1646"/>
                <a:gd name="T10" fmla="*/ 305 w 513"/>
                <a:gd name="T11" fmla="*/ 194 h 1646"/>
                <a:gd name="T12" fmla="*/ 259 w 513"/>
                <a:gd name="T13" fmla="*/ 254 h 1646"/>
                <a:gd name="T14" fmla="*/ 216 w 513"/>
                <a:gd name="T15" fmla="*/ 320 h 1646"/>
                <a:gd name="T16" fmla="*/ 178 w 513"/>
                <a:gd name="T17" fmla="*/ 388 h 1646"/>
                <a:gd name="T18" fmla="*/ 142 w 513"/>
                <a:gd name="T19" fmla="*/ 461 h 1646"/>
                <a:gd name="T20" fmla="*/ 110 w 513"/>
                <a:gd name="T21" fmla="*/ 538 h 1646"/>
                <a:gd name="T22" fmla="*/ 82 w 513"/>
                <a:gd name="T23" fmla="*/ 617 h 1646"/>
                <a:gd name="T24" fmla="*/ 57 w 513"/>
                <a:gd name="T25" fmla="*/ 700 h 1646"/>
                <a:gd name="T26" fmla="*/ 37 w 513"/>
                <a:gd name="T27" fmla="*/ 785 h 1646"/>
                <a:gd name="T28" fmla="*/ 21 w 513"/>
                <a:gd name="T29" fmla="*/ 874 h 1646"/>
                <a:gd name="T30" fmla="*/ 9 w 513"/>
                <a:gd name="T31" fmla="*/ 964 h 1646"/>
                <a:gd name="T32" fmla="*/ 2 w 513"/>
                <a:gd name="T33" fmla="*/ 1058 h 1646"/>
                <a:gd name="T34" fmla="*/ 0 w 513"/>
                <a:gd name="T35" fmla="*/ 1152 h 1646"/>
                <a:gd name="T36" fmla="*/ 1 w 513"/>
                <a:gd name="T37" fmla="*/ 1282 h 1646"/>
                <a:gd name="T38" fmla="*/ 7 w 513"/>
                <a:gd name="T39" fmla="*/ 1408 h 1646"/>
                <a:gd name="T40" fmla="*/ 14 w 513"/>
                <a:gd name="T41" fmla="*/ 1529 h 1646"/>
                <a:gd name="T42" fmla="*/ 27 w 513"/>
                <a:gd name="T43" fmla="*/ 1646 h 1646"/>
                <a:gd name="T44" fmla="*/ 470 w 513"/>
                <a:gd name="T45" fmla="*/ 1414 h 1646"/>
                <a:gd name="T46" fmla="*/ 478 w 513"/>
                <a:gd name="T47" fmla="*/ 1409 h 1646"/>
                <a:gd name="T48" fmla="*/ 486 w 513"/>
                <a:gd name="T49" fmla="*/ 1402 h 1646"/>
                <a:gd name="T50" fmla="*/ 493 w 513"/>
                <a:gd name="T51" fmla="*/ 1394 h 1646"/>
                <a:gd name="T52" fmla="*/ 500 w 513"/>
                <a:gd name="T53" fmla="*/ 1385 h 1646"/>
                <a:gd name="T54" fmla="*/ 504 w 513"/>
                <a:gd name="T55" fmla="*/ 1375 h 1646"/>
                <a:gd name="T56" fmla="*/ 509 w 513"/>
                <a:gd name="T57" fmla="*/ 1365 h 1646"/>
                <a:gd name="T58" fmla="*/ 511 w 513"/>
                <a:gd name="T59" fmla="*/ 1356 h 1646"/>
                <a:gd name="T60" fmla="*/ 512 w 513"/>
                <a:gd name="T61" fmla="*/ 1346 h 1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3" h="1646">
                  <a:moveTo>
                    <a:pt x="512" y="1346"/>
                  </a:moveTo>
                  <a:lnTo>
                    <a:pt x="513" y="0"/>
                  </a:lnTo>
                  <a:lnTo>
                    <a:pt x="457" y="41"/>
                  </a:lnTo>
                  <a:lnTo>
                    <a:pt x="404" y="87"/>
                  </a:lnTo>
                  <a:lnTo>
                    <a:pt x="353" y="138"/>
                  </a:lnTo>
                  <a:lnTo>
                    <a:pt x="305" y="194"/>
                  </a:lnTo>
                  <a:lnTo>
                    <a:pt x="259" y="254"/>
                  </a:lnTo>
                  <a:lnTo>
                    <a:pt x="216" y="320"/>
                  </a:lnTo>
                  <a:lnTo>
                    <a:pt x="178" y="388"/>
                  </a:lnTo>
                  <a:lnTo>
                    <a:pt x="142" y="461"/>
                  </a:lnTo>
                  <a:lnTo>
                    <a:pt x="110" y="538"/>
                  </a:lnTo>
                  <a:lnTo>
                    <a:pt x="82" y="617"/>
                  </a:lnTo>
                  <a:lnTo>
                    <a:pt x="57" y="700"/>
                  </a:lnTo>
                  <a:lnTo>
                    <a:pt x="37" y="785"/>
                  </a:lnTo>
                  <a:lnTo>
                    <a:pt x="21" y="874"/>
                  </a:lnTo>
                  <a:lnTo>
                    <a:pt x="9" y="964"/>
                  </a:lnTo>
                  <a:lnTo>
                    <a:pt x="2" y="1058"/>
                  </a:lnTo>
                  <a:lnTo>
                    <a:pt x="0" y="1152"/>
                  </a:lnTo>
                  <a:lnTo>
                    <a:pt x="1" y="1282"/>
                  </a:lnTo>
                  <a:lnTo>
                    <a:pt x="7" y="1408"/>
                  </a:lnTo>
                  <a:lnTo>
                    <a:pt x="14" y="1529"/>
                  </a:lnTo>
                  <a:lnTo>
                    <a:pt x="27" y="1646"/>
                  </a:lnTo>
                  <a:lnTo>
                    <a:pt x="470" y="1414"/>
                  </a:lnTo>
                  <a:lnTo>
                    <a:pt x="478" y="1409"/>
                  </a:lnTo>
                  <a:lnTo>
                    <a:pt x="486" y="1402"/>
                  </a:lnTo>
                  <a:lnTo>
                    <a:pt x="493" y="1394"/>
                  </a:lnTo>
                  <a:lnTo>
                    <a:pt x="500" y="1385"/>
                  </a:lnTo>
                  <a:lnTo>
                    <a:pt x="504" y="1375"/>
                  </a:lnTo>
                  <a:lnTo>
                    <a:pt x="509" y="1365"/>
                  </a:lnTo>
                  <a:lnTo>
                    <a:pt x="511" y="1356"/>
                  </a:lnTo>
                  <a:lnTo>
                    <a:pt x="512" y="134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131" name="Freeform 347">
              <a:extLst>
                <a:ext uri="{FF2B5EF4-FFF2-40B4-BE49-F238E27FC236}">
                  <a16:creationId xmlns:a16="http://schemas.microsoft.com/office/drawing/2014/main" id="{A28A4A3B-EF34-3FBD-6BBE-9A6F97F7AD25}"/>
                </a:ext>
              </a:extLst>
            </p:cNvPr>
            <p:cNvSpPr>
              <a:spLocks/>
            </p:cNvSpPr>
            <p:nvPr/>
          </p:nvSpPr>
          <p:spPr bwMode="auto">
            <a:xfrm>
              <a:off x="1202" y="3559"/>
              <a:ext cx="25" cy="26"/>
            </a:xfrm>
            <a:custGeom>
              <a:avLst/>
              <a:gdLst>
                <a:gd name="T0" fmla="*/ 134 w 154"/>
                <a:gd name="T1" fmla="*/ 104 h 155"/>
                <a:gd name="T2" fmla="*/ 141 w 154"/>
                <a:gd name="T3" fmla="*/ 99 h 155"/>
                <a:gd name="T4" fmla="*/ 148 w 154"/>
                <a:gd name="T5" fmla="*/ 92 h 155"/>
                <a:gd name="T6" fmla="*/ 152 w 154"/>
                <a:gd name="T7" fmla="*/ 85 h 155"/>
                <a:gd name="T8" fmla="*/ 154 w 154"/>
                <a:gd name="T9" fmla="*/ 76 h 155"/>
                <a:gd name="T10" fmla="*/ 152 w 154"/>
                <a:gd name="T11" fmla="*/ 25 h 155"/>
                <a:gd name="T12" fmla="*/ 152 w 154"/>
                <a:gd name="T13" fmla="*/ 17 h 155"/>
                <a:gd name="T14" fmla="*/ 151 w 154"/>
                <a:gd name="T15" fmla="*/ 10 h 155"/>
                <a:gd name="T16" fmla="*/ 150 w 154"/>
                <a:gd name="T17" fmla="*/ 5 h 155"/>
                <a:gd name="T18" fmla="*/ 149 w 154"/>
                <a:gd name="T19" fmla="*/ 1 h 155"/>
                <a:gd name="T20" fmla="*/ 146 w 154"/>
                <a:gd name="T21" fmla="*/ 0 h 155"/>
                <a:gd name="T22" fmla="*/ 141 w 154"/>
                <a:gd name="T23" fmla="*/ 0 h 155"/>
                <a:gd name="T24" fmla="*/ 134 w 154"/>
                <a:gd name="T25" fmla="*/ 2 h 155"/>
                <a:gd name="T26" fmla="*/ 128 w 154"/>
                <a:gd name="T27" fmla="*/ 5 h 155"/>
                <a:gd name="T28" fmla="*/ 17 w 154"/>
                <a:gd name="T29" fmla="*/ 56 h 155"/>
                <a:gd name="T30" fmla="*/ 10 w 154"/>
                <a:gd name="T31" fmla="*/ 61 h 155"/>
                <a:gd name="T32" fmla="*/ 5 w 154"/>
                <a:gd name="T33" fmla="*/ 69 h 155"/>
                <a:gd name="T34" fmla="*/ 1 w 154"/>
                <a:gd name="T35" fmla="*/ 77 h 155"/>
                <a:gd name="T36" fmla="*/ 0 w 154"/>
                <a:gd name="T37" fmla="*/ 85 h 155"/>
                <a:gd name="T38" fmla="*/ 0 w 154"/>
                <a:gd name="T39" fmla="*/ 142 h 155"/>
                <a:gd name="T40" fmla="*/ 1 w 154"/>
                <a:gd name="T41" fmla="*/ 149 h 155"/>
                <a:gd name="T42" fmla="*/ 5 w 154"/>
                <a:gd name="T43" fmla="*/ 154 h 155"/>
                <a:gd name="T44" fmla="*/ 10 w 154"/>
                <a:gd name="T45" fmla="*/ 155 h 155"/>
                <a:gd name="T46" fmla="*/ 17 w 154"/>
                <a:gd name="T47" fmla="*/ 154 h 155"/>
                <a:gd name="T48" fmla="*/ 134 w 154"/>
                <a:gd name="T49" fmla="*/ 10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155">
                  <a:moveTo>
                    <a:pt x="134" y="104"/>
                  </a:moveTo>
                  <a:lnTo>
                    <a:pt x="141" y="99"/>
                  </a:lnTo>
                  <a:lnTo>
                    <a:pt x="148" y="92"/>
                  </a:lnTo>
                  <a:lnTo>
                    <a:pt x="152" y="85"/>
                  </a:lnTo>
                  <a:lnTo>
                    <a:pt x="154" y="76"/>
                  </a:lnTo>
                  <a:lnTo>
                    <a:pt x="152" y="25"/>
                  </a:lnTo>
                  <a:lnTo>
                    <a:pt x="152" y="17"/>
                  </a:lnTo>
                  <a:lnTo>
                    <a:pt x="151" y="10"/>
                  </a:lnTo>
                  <a:lnTo>
                    <a:pt x="150" y="5"/>
                  </a:lnTo>
                  <a:lnTo>
                    <a:pt x="149" y="1"/>
                  </a:lnTo>
                  <a:lnTo>
                    <a:pt x="146" y="0"/>
                  </a:lnTo>
                  <a:lnTo>
                    <a:pt x="141" y="0"/>
                  </a:lnTo>
                  <a:lnTo>
                    <a:pt x="134" y="2"/>
                  </a:lnTo>
                  <a:lnTo>
                    <a:pt x="128" y="5"/>
                  </a:lnTo>
                  <a:lnTo>
                    <a:pt x="17" y="56"/>
                  </a:lnTo>
                  <a:lnTo>
                    <a:pt x="10" y="61"/>
                  </a:lnTo>
                  <a:lnTo>
                    <a:pt x="5" y="69"/>
                  </a:lnTo>
                  <a:lnTo>
                    <a:pt x="1" y="77"/>
                  </a:lnTo>
                  <a:lnTo>
                    <a:pt x="0" y="85"/>
                  </a:lnTo>
                  <a:lnTo>
                    <a:pt x="0" y="142"/>
                  </a:lnTo>
                  <a:lnTo>
                    <a:pt x="1" y="149"/>
                  </a:lnTo>
                  <a:lnTo>
                    <a:pt x="5" y="154"/>
                  </a:lnTo>
                  <a:lnTo>
                    <a:pt x="10" y="155"/>
                  </a:lnTo>
                  <a:lnTo>
                    <a:pt x="17" y="154"/>
                  </a:lnTo>
                  <a:lnTo>
                    <a:pt x="134" y="104"/>
                  </a:lnTo>
                  <a:close/>
                </a:path>
              </a:pathLst>
            </a:custGeom>
            <a:solidFill>
              <a:srgbClr val="DDDD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132" name="Freeform 348">
              <a:extLst>
                <a:ext uri="{FF2B5EF4-FFF2-40B4-BE49-F238E27FC236}">
                  <a16:creationId xmlns:a16="http://schemas.microsoft.com/office/drawing/2014/main" id="{727FBF9D-067B-9F94-AEC4-CAF5977ADB3A}"/>
                </a:ext>
              </a:extLst>
            </p:cNvPr>
            <p:cNvSpPr>
              <a:spLocks/>
            </p:cNvSpPr>
            <p:nvPr/>
          </p:nvSpPr>
          <p:spPr bwMode="auto">
            <a:xfrm>
              <a:off x="1200" y="3559"/>
              <a:ext cx="26" cy="24"/>
            </a:xfrm>
            <a:custGeom>
              <a:avLst/>
              <a:gdLst>
                <a:gd name="T0" fmla="*/ 135 w 153"/>
                <a:gd name="T1" fmla="*/ 93 h 144"/>
                <a:gd name="T2" fmla="*/ 141 w 153"/>
                <a:gd name="T3" fmla="*/ 88 h 144"/>
                <a:gd name="T4" fmla="*/ 147 w 153"/>
                <a:gd name="T5" fmla="*/ 81 h 144"/>
                <a:gd name="T6" fmla="*/ 152 w 153"/>
                <a:gd name="T7" fmla="*/ 74 h 144"/>
                <a:gd name="T8" fmla="*/ 153 w 153"/>
                <a:gd name="T9" fmla="*/ 66 h 144"/>
                <a:gd name="T10" fmla="*/ 153 w 153"/>
                <a:gd name="T11" fmla="*/ 15 h 144"/>
                <a:gd name="T12" fmla="*/ 152 w 153"/>
                <a:gd name="T13" fmla="*/ 7 h 144"/>
                <a:gd name="T14" fmla="*/ 147 w 153"/>
                <a:gd name="T15" fmla="*/ 3 h 144"/>
                <a:gd name="T16" fmla="*/ 141 w 153"/>
                <a:gd name="T17" fmla="*/ 0 h 144"/>
                <a:gd name="T18" fmla="*/ 135 w 153"/>
                <a:gd name="T19" fmla="*/ 2 h 144"/>
                <a:gd name="T20" fmla="*/ 17 w 153"/>
                <a:gd name="T21" fmla="*/ 48 h 144"/>
                <a:gd name="T22" fmla="*/ 10 w 153"/>
                <a:gd name="T23" fmla="*/ 52 h 144"/>
                <a:gd name="T24" fmla="*/ 6 w 153"/>
                <a:gd name="T25" fmla="*/ 58 h 144"/>
                <a:gd name="T26" fmla="*/ 1 w 153"/>
                <a:gd name="T27" fmla="*/ 66 h 144"/>
                <a:gd name="T28" fmla="*/ 0 w 153"/>
                <a:gd name="T29" fmla="*/ 74 h 144"/>
                <a:gd name="T30" fmla="*/ 0 w 153"/>
                <a:gd name="T31" fmla="*/ 132 h 144"/>
                <a:gd name="T32" fmla="*/ 1 w 153"/>
                <a:gd name="T33" fmla="*/ 139 h 144"/>
                <a:gd name="T34" fmla="*/ 6 w 153"/>
                <a:gd name="T35" fmla="*/ 143 h 144"/>
                <a:gd name="T36" fmla="*/ 10 w 153"/>
                <a:gd name="T37" fmla="*/ 144 h 144"/>
                <a:gd name="T38" fmla="*/ 17 w 153"/>
                <a:gd name="T39" fmla="*/ 143 h 144"/>
                <a:gd name="T40" fmla="*/ 135 w 153"/>
                <a:gd name="T41" fmla="*/ 9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3" h="144">
                  <a:moveTo>
                    <a:pt x="135" y="93"/>
                  </a:moveTo>
                  <a:lnTo>
                    <a:pt x="141" y="88"/>
                  </a:lnTo>
                  <a:lnTo>
                    <a:pt x="147" y="81"/>
                  </a:lnTo>
                  <a:lnTo>
                    <a:pt x="152" y="74"/>
                  </a:lnTo>
                  <a:lnTo>
                    <a:pt x="153" y="66"/>
                  </a:lnTo>
                  <a:lnTo>
                    <a:pt x="153" y="15"/>
                  </a:lnTo>
                  <a:lnTo>
                    <a:pt x="152" y="7"/>
                  </a:lnTo>
                  <a:lnTo>
                    <a:pt x="147" y="3"/>
                  </a:lnTo>
                  <a:lnTo>
                    <a:pt x="141" y="0"/>
                  </a:lnTo>
                  <a:lnTo>
                    <a:pt x="135" y="2"/>
                  </a:lnTo>
                  <a:lnTo>
                    <a:pt x="17" y="48"/>
                  </a:lnTo>
                  <a:lnTo>
                    <a:pt x="10" y="52"/>
                  </a:lnTo>
                  <a:lnTo>
                    <a:pt x="6" y="58"/>
                  </a:lnTo>
                  <a:lnTo>
                    <a:pt x="1" y="66"/>
                  </a:lnTo>
                  <a:lnTo>
                    <a:pt x="0" y="74"/>
                  </a:lnTo>
                  <a:lnTo>
                    <a:pt x="0" y="132"/>
                  </a:lnTo>
                  <a:lnTo>
                    <a:pt x="1" y="139"/>
                  </a:lnTo>
                  <a:lnTo>
                    <a:pt x="6" y="143"/>
                  </a:lnTo>
                  <a:lnTo>
                    <a:pt x="10" y="144"/>
                  </a:lnTo>
                  <a:lnTo>
                    <a:pt x="17" y="143"/>
                  </a:lnTo>
                  <a:lnTo>
                    <a:pt x="135" y="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133" name="Freeform 349">
              <a:extLst>
                <a:ext uri="{FF2B5EF4-FFF2-40B4-BE49-F238E27FC236}">
                  <a16:creationId xmlns:a16="http://schemas.microsoft.com/office/drawing/2014/main" id="{6F9C3B8E-0318-16A6-0B67-16847D44A787}"/>
                </a:ext>
              </a:extLst>
            </p:cNvPr>
            <p:cNvSpPr>
              <a:spLocks/>
            </p:cNvSpPr>
            <p:nvPr/>
          </p:nvSpPr>
          <p:spPr bwMode="auto">
            <a:xfrm>
              <a:off x="1084" y="3356"/>
              <a:ext cx="74" cy="292"/>
            </a:xfrm>
            <a:custGeom>
              <a:avLst/>
              <a:gdLst>
                <a:gd name="T0" fmla="*/ 435 w 445"/>
                <a:gd name="T1" fmla="*/ 1743 h 1750"/>
                <a:gd name="T2" fmla="*/ 440 w 445"/>
                <a:gd name="T3" fmla="*/ 1738 h 1750"/>
                <a:gd name="T4" fmla="*/ 442 w 445"/>
                <a:gd name="T5" fmla="*/ 1732 h 1750"/>
                <a:gd name="T6" fmla="*/ 444 w 445"/>
                <a:gd name="T7" fmla="*/ 1726 h 1750"/>
                <a:gd name="T8" fmla="*/ 445 w 445"/>
                <a:gd name="T9" fmla="*/ 1719 h 1750"/>
                <a:gd name="T10" fmla="*/ 433 w 445"/>
                <a:gd name="T11" fmla="*/ 53 h 1750"/>
                <a:gd name="T12" fmla="*/ 432 w 445"/>
                <a:gd name="T13" fmla="*/ 45 h 1750"/>
                <a:gd name="T14" fmla="*/ 429 w 445"/>
                <a:gd name="T15" fmla="*/ 36 h 1750"/>
                <a:gd name="T16" fmla="*/ 426 w 445"/>
                <a:gd name="T17" fmla="*/ 29 h 1750"/>
                <a:gd name="T18" fmla="*/ 420 w 445"/>
                <a:gd name="T19" fmla="*/ 22 h 1750"/>
                <a:gd name="T20" fmla="*/ 415 w 445"/>
                <a:gd name="T21" fmla="*/ 15 h 1750"/>
                <a:gd name="T22" fmla="*/ 408 w 445"/>
                <a:gd name="T23" fmla="*/ 11 h 1750"/>
                <a:gd name="T24" fmla="*/ 400 w 445"/>
                <a:gd name="T25" fmla="*/ 8 h 1750"/>
                <a:gd name="T26" fmla="*/ 392 w 445"/>
                <a:gd name="T27" fmla="*/ 5 h 1750"/>
                <a:gd name="T28" fmla="*/ 391 w 445"/>
                <a:gd name="T29" fmla="*/ 5 h 1750"/>
                <a:gd name="T30" fmla="*/ 387 w 445"/>
                <a:gd name="T31" fmla="*/ 4 h 1750"/>
                <a:gd name="T32" fmla="*/ 380 w 445"/>
                <a:gd name="T33" fmla="*/ 4 h 1750"/>
                <a:gd name="T34" fmla="*/ 372 w 445"/>
                <a:gd name="T35" fmla="*/ 3 h 1750"/>
                <a:gd name="T36" fmla="*/ 364 w 445"/>
                <a:gd name="T37" fmla="*/ 2 h 1750"/>
                <a:gd name="T38" fmla="*/ 356 w 445"/>
                <a:gd name="T39" fmla="*/ 1 h 1750"/>
                <a:gd name="T40" fmla="*/ 350 w 445"/>
                <a:gd name="T41" fmla="*/ 1 h 1750"/>
                <a:gd name="T42" fmla="*/ 346 w 445"/>
                <a:gd name="T43" fmla="*/ 0 h 1750"/>
                <a:gd name="T44" fmla="*/ 309 w 445"/>
                <a:gd name="T45" fmla="*/ 35 h 1750"/>
                <a:gd name="T46" fmla="*/ 274 w 445"/>
                <a:gd name="T47" fmla="*/ 74 h 1750"/>
                <a:gd name="T48" fmla="*/ 239 w 445"/>
                <a:gd name="T49" fmla="*/ 119 h 1750"/>
                <a:gd name="T50" fmla="*/ 207 w 445"/>
                <a:gd name="T51" fmla="*/ 168 h 1750"/>
                <a:gd name="T52" fmla="*/ 177 w 445"/>
                <a:gd name="T53" fmla="*/ 222 h 1750"/>
                <a:gd name="T54" fmla="*/ 148 w 445"/>
                <a:gd name="T55" fmla="*/ 281 h 1750"/>
                <a:gd name="T56" fmla="*/ 122 w 445"/>
                <a:gd name="T57" fmla="*/ 343 h 1750"/>
                <a:gd name="T58" fmla="*/ 98 w 445"/>
                <a:gd name="T59" fmla="*/ 408 h 1750"/>
                <a:gd name="T60" fmla="*/ 76 w 445"/>
                <a:gd name="T61" fmla="*/ 478 h 1750"/>
                <a:gd name="T62" fmla="*/ 57 w 445"/>
                <a:gd name="T63" fmla="*/ 550 h 1750"/>
                <a:gd name="T64" fmla="*/ 41 w 445"/>
                <a:gd name="T65" fmla="*/ 625 h 1750"/>
                <a:gd name="T66" fmla="*/ 26 w 445"/>
                <a:gd name="T67" fmla="*/ 704 h 1750"/>
                <a:gd name="T68" fmla="*/ 16 w 445"/>
                <a:gd name="T69" fmla="*/ 785 h 1750"/>
                <a:gd name="T70" fmla="*/ 8 w 445"/>
                <a:gd name="T71" fmla="*/ 867 h 1750"/>
                <a:gd name="T72" fmla="*/ 3 w 445"/>
                <a:gd name="T73" fmla="*/ 953 h 1750"/>
                <a:gd name="T74" fmla="*/ 2 w 445"/>
                <a:gd name="T75" fmla="*/ 1039 h 1750"/>
                <a:gd name="T76" fmla="*/ 0 w 445"/>
                <a:gd name="T77" fmla="*/ 1228 h 1750"/>
                <a:gd name="T78" fmla="*/ 0 w 445"/>
                <a:gd name="T79" fmla="*/ 1403 h 1750"/>
                <a:gd name="T80" fmla="*/ 4 w 445"/>
                <a:gd name="T81" fmla="*/ 1559 h 1750"/>
                <a:gd name="T82" fmla="*/ 15 w 445"/>
                <a:gd name="T83" fmla="*/ 1700 h 1750"/>
                <a:gd name="T84" fmla="*/ 42 w 445"/>
                <a:gd name="T85" fmla="*/ 1703 h 1750"/>
                <a:gd name="T86" fmla="*/ 72 w 445"/>
                <a:gd name="T87" fmla="*/ 1708 h 1750"/>
                <a:gd name="T88" fmla="*/ 103 w 445"/>
                <a:gd name="T89" fmla="*/ 1711 h 1750"/>
                <a:gd name="T90" fmla="*/ 135 w 445"/>
                <a:gd name="T91" fmla="*/ 1716 h 1750"/>
                <a:gd name="T92" fmla="*/ 168 w 445"/>
                <a:gd name="T93" fmla="*/ 1720 h 1750"/>
                <a:gd name="T94" fmla="*/ 200 w 445"/>
                <a:gd name="T95" fmla="*/ 1723 h 1750"/>
                <a:gd name="T96" fmla="*/ 233 w 445"/>
                <a:gd name="T97" fmla="*/ 1728 h 1750"/>
                <a:gd name="T98" fmla="*/ 265 w 445"/>
                <a:gd name="T99" fmla="*/ 1731 h 1750"/>
                <a:gd name="T100" fmla="*/ 294 w 445"/>
                <a:gd name="T101" fmla="*/ 1736 h 1750"/>
                <a:gd name="T102" fmla="*/ 321 w 445"/>
                <a:gd name="T103" fmla="*/ 1739 h 1750"/>
                <a:gd name="T104" fmla="*/ 346 w 445"/>
                <a:gd name="T105" fmla="*/ 1743 h 1750"/>
                <a:gd name="T106" fmla="*/ 367 w 445"/>
                <a:gd name="T107" fmla="*/ 1745 h 1750"/>
                <a:gd name="T108" fmla="*/ 385 w 445"/>
                <a:gd name="T109" fmla="*/ 1747 h 1750"/>
                <a:gd name="T110" fmla="*/ 399 w 445"/>
                <a:gd name="T111" fmla="*/ 1749 h 1750"/>
                <a:gd name="T112" fmla="*/ 407 w 445"/>
                <a:gd name="T113" fmla="*/ 1750 h 1750"/>
                <a:gd name="T114" fmla="*/ 410 w 445"/>
                <a:gd name="T115" fmla="*/ 1750 h 1750"/>
                <a:gd name="T116" fmla="*/ 417 w 445"/>
                <a:gd name="T117" fmla="*/ 1750 h 1750"/>
                <a:gd name="T118" fmla="*/ 424 w 445"/>
                <a:gd name="T119" fmla="*/ 1749 h 1750"/>
                <a:gd name="T120" fmla="*/ 429 w 445"/>
                <a:gd name="T121" fmla="*/ 1747 h 1750"/>
                <a:gd name="T122" fmla="*/ 435 w 445"/>
                <a:gd name="T123" fmla="*/ 1743 h 1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5" h="1750">
                  <a:moveTo>
                    <a:pt x="435" y="1743"/>
                  </a:moveTo>
                  <a:lnTo>
                    <a:pt x="440" y="1738"/>
                  </a:lnTo>
                  <a:lnTo>
                    <a:pt x="442" y="1732"/>
                  </a:lnTo>
                  <a:lnTo>
                    <a:pt x="444" y="1726"/>
                  </a:lnTo>
                  <a:lnTo>
                    <a:pt x="445" y="1719"/>
                  </a:lnTo>
                  <a:lnTo>
                    <a:pt x="433" y="53"/>
                  </a:lnTo>
                  <a:lnTo>
                    <a:pt x="432" y="45"/>
                  </a:lnTo>
                  <a:lnTo>
                    <a:pt x="429" y="36"/>
                  </a:lnTo>
                  <a:lnTo>
                    <a:pt x="426" y="29"/>
                  </a:lnTo>
                  <a:lnTo>
                    <a:pt x="420" y="22"/>
                  </a:lnTo>
                  <a:lnTo>
                    <a:pt x="415" y="15"/>
                  </a:lnTo>
                  <a:lnTo>
                    <a:pt x="408" y="11"/>
                  </a:lnTo>
                  <a:lnTo>
                    <a:pt x="400" y="8"/>
                  </a:lnTo>
                  <a:lnTo>
                    <a:pt x="392" y="5"/>
                  </a:lnTo>
                  <a:lnTo>
                    <a:pt x="391" y="5"/>
                  </a:lnTo>
                  <a:lnTo>
                    <a:pt x="387" y="4"/>
                  </a:lnTo>
                  <a:lnTo>
                    <a:pt x="380" y="4"/>
                  </a:lnTo>
                  <a:lnTo>
                    <a:pt x="372" y="3"/>
                  </a:lnTo>
                  <a:lnTo>
                    <a:pt x="364" y="2"/>
                  </a:lnTo>
                  <a:lnTo>
                    <a:pt x="356" y="1"/>
                  </a:lnTo>
                  <a:lnTo>
                    <a:pt x="350" y="1"/>
                  </a:lnTo>
                  <a:lnTo>
                    <a:pt x="346" y="0"/>
                  </a:lnTo>
                  <a:lnTo>
                    <a:pt x="309" y="35"/>
                  </a:lnTo>
                  <a:lnTo>
                    <a:pt x="274" y="74"/>
                  </a:lnTo>
                  <a:lnTo>
                    <a:pt x="239" y="119"/>
                  </a:lnTo>
                  <a:lnTo>
                    <a:pt x="207" y="168"/>
                  </a:lnTo>
                  <a:lnTo>
                    <a:pt x="177" y="222"/>
                  </a:lnTo>
                  <a:lnTo>
                    <a:pt x="148" y="281"/>
                  </a:lnTo>
                  <a:lnTo>
                    <a:pt x="122" y="343"/>
                  </a:lnTo>
                  <a:lnTo>
                    <a:pt x="98" y="408"/>
                  </a:lnTo>
                  <a:lnTo>
                    <a:pt x="76" y="478"/>
                  </a:lnTo>
                  <a:lnTo>
                    <a:pt x="57" y="550"/>
                  </a:lnTo>
                  <a:lnTo>
                    <a:pt x="41" y="625"/>
                  </a:lnTo>
                  <a:lnTo>
                    <a:pt x="26" y="704"/>
                  </a:lnTo>
                  <a:lnTo>
                    <a:pt x="16" y="785"/>
                  </a:lnTo>
                  <a:lnTo>
                    <a:pt x="8" y="867"/>
                  </a:lnTo>
                  <a:lnTo>
                    <a:pt x="3" y="953"/>
                  </a:lnTo>
                  <a:lnTo>
                    <a:pt x="2" y="1039"/>
                  </a:lnTo>
                  <a:lnTo>
                    <a:pt x="0" y="1228"/>
                  </a:lnTo>
                  <a:lnTo>
                    <a:pt x="0" y="1403"/>
                  </a:lnTo>
                  <a:lnTo>
                    <a:pt x="4" y="1559"/>
                  </a:lnTo>
                  <a:lnTo>
                    <a:pt x="15" y="1700"/>
                  </a:lnTo>
                  <a:lnTo>
                    <a:pt x="42" y="1703"/>
                  </a:lnTo>
                  <a:lnTo>
                    <a:pt x="72" y="1708"/>
                  </a:lnTo>
                  <a:lnTo>
                    <a:pt x="103" y="1711"/>
                  </a:lnTo>
                  <a:lnTo>
                    <a:pt x="135" y="1716"/>
                  </a:lnTo>
                  <a:lnTo>
                    <a:pt x="168" y="1720"/>
                  </a:lnTo>
                  <a:lnTo>
                    <a:pt x="200" y="1723"/>
                  </a:lnTo>
                  <a:lnTo>
                    <a:pt x="233" y="1728"/>
                  </a:lnTo>
                  <a:lnTo>
                    <a:pt x="265" y="1731"/>
                  </a:lnTo>
                  <a:lnTo>
                    <a:pt x="294" y="1736"/>
                  </a:lnTo>
                  <a:lnTo>
                    <a:pt x="321" y="1739"/>
                  </a:lnTo>
                  <a:lnTo>
                    <a:pt x="346" y="1743"/>
                  </a:lnTo>
                  <a:lnTo>
                    <a:pt x="367" y="1745"/>
                  </a:lnTo>
                  <a:lnTo>
                    <a:pt x="385" y="1747"/>
                  </a:lnTo>
                  <a:lnTo>
                    <a:pt x="399" y="1749"/>
                  </a:lnTo>
                  <a:lnTo>
                    <a:pt x="407" y="1750"/>
                  </a:lnTo>
                  <a:lnTo>
                    <a:pt x="410" y="1750"/>
                  </a:lnTo>
                  <a:lnTo>
                    <a:pt x="417" y="1750"/>
                  </a:lnTo>
                  <a:lnTo>
                    <a:pt x="424" y="1749"/>
                  </a:lnTo>
                  <a:lnTo>
                    <a:pt x="429" y="1747"/>
                  </a:lnTo>
                  <a:lnTo>
                    <a:pt x="435" y="174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134" name="Freeform 350">
              <a:extLst>
                <a:ext uri="{FF2B5EF4-FFF2-40B4-BE49-F238E27FC236}">
                  <a16:creationId xmlns:a16="http://schemas.microsoft.com/office/drawing/2014/main" id="{731BF0BB-2E0E-4877-F5BA-5E15F07BF16E}"/>
                </a:ext>
              </a:extLst>
            </p:cNvPr>
            <p:cNvSpPr>
              <a:spLocks/>
            </p:cNvSpPr>
            <p:nvPr/>
          </p:nvSpPr>
          <p:spPr bwMode="auto">
            <a:xfrm>
              <a:off x="1065" y="3609"/>
              <a:ext cx="39" cy="28"/>
            </a:xfrm>
            <a:custGeom>
              <a:avLst/>
              <a:gdLst>
                <a:gd name="T0" fmla="*/ 216 w 235"/>
                <a:gd name="T1" fmla="*/ 172 h 172"/>
                <a:gd name="T2" fmla="*/ 223 w 235"/>
                <a:gd name="T3" fmla="*/ 171 h 172"/>
                <a:gd name="T4" fmla="*/ 230 w 235"/>
                <a:gd name="T5" fmla="*/ 168 h 172"/>
                <a:gd name="T6" fmla="*/ 234 w 235"/>
                <a:gd name="T7" fmla="*/ 162 h 172"/>
                <a:gd name="T8" fmla="*/ 235 w 235"/>
                <a:gd name="T9" fmla="*/ 156 h 172"/>
                <a:gd name="T10" fmla="*/ 234 w 235"/>
                <a:gd name="T11" fmla="*/ 44 h 172"/>
                <a:gd name="T12" fmla="*/ 233 w 235"/>
                <a:gd name="T13" fmla="*/ 36 h 172"/>
                <a:gd name="T14" fmla="*/ 228 w 235"/>
                <a:gd name="T15" fmla="*/ 30 h 172"/>
                <a:gd name="T16" fmla="*/ 222 w 235"/>
                <a:gd name="T17" fmla="*/ 25 h 172"/>
                <a:gd name="T18" fmla="*/ 215 w 235"/>
                <a:gd name="T19" fmla="*/ 22 h 172"/>
                <a:gd name="T20" fmla="*/ 20 w 235"/>
                <a:gd name="T21" fmla="*/ 0 h 172"/>
                <a:gd name="T22" fmla="*/ 13 w 235"/>
                <a:gd name="T23" fmla="*/ 1 h 172"/>
                <a:gd name="T24" fmla="*/ 6 w 235"/>
                <a:gd name="T25" fmla="*/ 5 h 172"/>
                <a:gd name="T26" fmla="*/ 1 w 235"/>
                <a:gd name="T27" fmla="*/ 10 h 172"/>
                <a:gd name="T28" fmla="*/ 0 w 235"/>
                <a:gd name="T29" fmla="*/ 18 h 172"/>
                <a:gd name="T30" fmla="*/ 1 w 235"/>
                <a:gd name="T31" fmla="*/ 126 h 172"/>
                <a:gd name="T32" fmla="*/ 3 w 235"/>
                <a:gd name="T33" fmla="*/ 134 h 172"/>
                <a:gd name="T34" fmla="*/ 7 w 235"/>
                <a:gd name="T35" fmla="*/ 141 h 172"/>
                <a:gd name="T36" fmla="*/ 14 w 235"/>
                <a:gd name="T37" fmla="*/ 147 h 172"/>
                <a:gd name="T38" fmla="*/ 22 w 235"/>
                <a:gd name="T39" fmla="*/ 149 h 172"/>
                <a:gd name="T40" fmla="*/ 216 w 235"/>
                <a:gd name="T41"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5" h="172">
                  <a:moveTo>
                    <a:pt x="216" y="172"/>
                  </a:moveTo>
                  <a:lnTo>
                    <a:pt x="223" y="171"/>
                  </a:lnTo>
                  <a:lnTo>
                    <a:pt x="230" y="168"/>
                  </a:lnTo>
                  <a:lnTo>
                    <a:pt x="234" y="162"/>
                  </a:lnTo>
                  <a:lnTo>
                    <a:pt x="235" y="156"/>
                  </a:lnTo>
                  <a:lnTo>
                    <a:pt x="234" y="44"/>
                  </a:lnTo>
                  <a:lnTo>
                    <a:pt x="233" y="36"/>
                  </a:lnTo>
                  <a:lnTo>
                    <a:pt x="228" y="30"/>
                  </a:lnTo>
                  <a:lnTo>
                    <a:pt x="222" y="25"/>
                  </a:lnTo>
                  <a:lnTo>
                    <a:pt x="215" y="22"/>
                  </a:lnTo>
                  <a:lnTo>
                    <a:pt x="20" y="0"/>
                  </a:lnTo>
                  <a:lnTo>
                    <a:pt x="13" y="1"/>
                  </a:lnTo>
                  <a:lnTo>
                    <a:pt x="6" y="5"/>
                  </a:lnTo>
                  <a:lnTo>
                    <a:pt x="1" y="10"/>
                  </a:lnTo>
                  <a:lnTo>
                    <a:pt x="0" y="18"/>
                  </a:lnTo>
                  <a:lnTo>
                    <a:pt x="1" y="126"/>
                  </a:lnTo>
                  <a:lnTo>
                    <a:pt x="3" y="134"/>
                  </a:lnTo>
                  <a:lnTo>
                    <a:pt x="7" y="141"/>
                  </a:lnTo>
                  <a:lnTo>
                    <a:pt x="14" y="147"/>
                  </a:lnTo>
                  <a:lnTo>
                    <a:pt x="22" y="149"/>
                  </a:lnTo>
                  <a:lnTo>
                    <a:pt x="216" y="1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135" name="Freeform 351">
              <a:extLst>
                <a:ext uri="{FF2B5EF4-FFF2-40B4-BE49-F238E27FC236}">
                  <a16:creationId xmlns:a16="http://schemas.microsoft.com/office/drawing/2014/main" id="{4C8984CD-E2DB-DF98-867B-28A6DA6F6C30}"/>
                </a:ext>
              </a:extLst>
            </p:cNvPr>
            <p:cNvSpPr>
              <a:spLocks/>
            </p:cNvSpPr>
            <p:nvPr/>
          </p:nvSpPr>
          <p:spPr bwMode="auto">
            <a:xfrm>
              <a:off x="1065" y="3610"/>
              <a:ext cx="37" cy="28"/>
            </a:xfrm>
            <a:custGeom>
              <a:avLst/>
              <a:gdLst>
                <a:gd name="T0" fmla="*/ 219 w 219"/>
                <a:gd name="T1" fmla="*/ 152 h 167"/>
                <a:gd name="T2" fmla="*/ 219 w 219"/>
                <a:gd name="T3" fmla="*/ 41 h 167"/>
                <a:gd name="T4" fmla="*/ 218 w 219"/>
                <a:gd name="T5" fmla="*/ 33 h 167"/>
                <a:gd name="T6" fmla="*/ 213 w 219"/>
                <a:gd name="T7" fmla="*/ 26 h 167"/>
                <a:gd name="T8" fmla="*/ 206 w 219"/>
                <a:gd name="T9" fmla="*/ 22 h 167"/>
                <a:gd name="T10" fmla="*/ 199 w 219"/>
                <a:gd name="T11" fmla="*/ 20 h 167"/>
                <a:gd name="T12" fmla="*/ 25 w 219"/>
                <a:gd name="T13" fmla="*/ 0 h 167"/>
                <a:gd name="T14" fmla="*/ 16 w 219"/>
                <a:gd name="T15" fmla="*/ 3 h 167"/>
                <a:gd name="T16" fmla="*/ 8 w 219"/>
                <a:gd name="T17" fmla="*/ 8 h 167"/>
                <a:gd name="T18" fmla="*/ 2 w 219"/>
                <a:gd name="T19" fmla="*/ 17 h 167"/>
                <a:gd name="T20" fmla="*/ 0 w 219"/>
                <a:gd name="T21" fmla="*/ 26 h 167"/>
                <a:gd name="T22" fmla="*/ 1 w 219"/>
                <a:gd name="T23" fmla="*/ 123 h 167"/>
                <a:gd name="T24" fmla="*/ 2 w 219"/>
                <a:gd name="T25" fmla="*/ 131 h 167"/>
                <a:gd name="T26" fmla="*/ 7 w 219"/>
                <a:gd name="T27" fmla="*/ 138 h 167"/>
                <a:gd name="T28" fmla="*/ 13 w 219"/>
                <a:gd name="T29" fmla="*/ 143 h 167"/>
                <a:gd name="T30" fmla="*/ 21 w 219"/>
                <a:gd name="T31" fmla="*/ 146 h 167"/>
                <a:gd name="T32" fmla="*/ 188 w 219"/>
                <a:gd name="T33" fmla="*/ 167 h 167"/>
                <a:gd name="T34" fmla="*/ 197 w 219"/>
                <a:gd name="T35" fmla="*/ 167 h 167"/>
                <a:gd name="T36" fmla="*/ 208 w 219"/>
                <a:gd name="T37" fmla="*/ 166 h 167"/>
                <a:gd name="T38" fmla="*/ 215 w 219"/>
                <a:gd name="T39" fmla="*/ 161 h 167"/>
                <a:gd name="T40" fmla="*/ 219 w 219"/>
                <a:gd name="T41" fmla="*/ 15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9" h="167">
                  <a:moveTo>
                    <a:pt x="219" y="152"/>
                  </a:moveTo>
                  <a:lnTo>
                    <a:pt x="219" y="41"/>
                  </a:lnTo>
                  <a:lnTo>
                    <a:pt x="218" y="33"/>
                  </a:lnTo>
                  <a:lnTo>
                    <a:pt x="213" y="26"/>
                  </a:lnTo>
                  <a:lnTo>
                    <a:pt x="206" y="22"/>
                  </a:lnTo>
                  <a:lnTo>
                    <a:pt x="199" y="20"/>
                  </a:lnTo>
                  <a:lnTo>
                    <a:pt x="25" y="0"/>
                  </a:lnTo>
                  <a:lnTo>
                    <a:pt x="16" y="3"/>
                  </a:lnTo>
                  <a:lnTo>
                    <a:pt x="8" y="8"/>
                  </a:lnTo>
                  <a:lnTo>
                    <a:pt x="2" y="17"/>
                  </a:lnTo>
                  <a:lnTo>
                    <a:pt x="0" y="26"/>
                  </a:lnTo>
                  <a:lnTo>
                    <a:pt x="1" y="123"/>
                  </a:lnTo>
                  <a:lnTo>
                    <a:pt x="2" y="131"/>
                  </a:lnTo>
                  <a:lnTo>
                    <a:pt x="7" y="138"/>
                  </a:lnTo>
                  <a:lnTo>
                    <a:pt x="13" y="143"/>
                  </a:lnTo>
                  <a:lnTo>
                    <a:pt x="21" y="146"/>
                  </a:lnTo>
                  <a:lnTo>
                    <a:pt x="188" y="167"/>
                  </a:lnTo>
                  <a:lnTo>
                    <a:pt x="197" y="167"/>
                  </a:lnTo>
                  <a:lnTo>
                    <a:pt x="208" y="166"/>
                  </a:lnTo>
                  <a:lnTo>
                    <a:pt x="215" y="161"/>
                  </a:lnTo>
                  <a:lnTo>
                    <a:pt x="219" y="15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136" name="Freeform 352">
              <a:extLst>
                <a:ext uri="{FF2B5EF4-FFF2-40B4-BE49-F238E27FC236}">
                  <a16:creationId xmlns:a16="http://schemas.microsoft.com/office/drawing/2014/main" id="{418B5BB7-113F-7A71-2F71-56CD980C86F6}"/>
                </a:ext>
              </a:extLst>
            </p:cNvPr>
            <p:cNvSpPr>
              <a:spLocks/>
            </p:cNvSpPr>
            <p:nvPr/>
          </p:nvSpPr>
          <p:spPr bwMode="auto">
            <a:xfrm>
              <a:off x="1065" y="3612"/>
              <a:ext cx="35" cy="26"/>
            </a:xfrm>
            <a:custGeom>
              <a:avLst/>
              <a:gdLst>
                <a:gd name="T0" fmla="*/ 188 w 208"/>
                <a:gd name="T1" fmla="*/ 159 h 159"/>
                <a:gd name="T2" fmla="*/ 196 w 208"/>
                <a:gd name="T3" fmla="*/ 158 h 159"/>
                <a:gd name="T4" fmla="*/ 203 w 208"/>
                <a:gd name="T5" fmla="*/ 154 h 159"/>
                <a:gd name="T6" fmla="*/ 206 w 208"/>
                <a:gd name="T7" fmla="*/ 149 h 159"/>
                <a:gd name="T8" fmla="*/ 208 w 208"/>
                <a:gd name="T9" fmla="*/ 142 h 159"/>
                <a:gd name="T10" fmla="*/ 208 w 208"/>
                <a:gd name="T11" fmla="*/ 42 h 159"/>
                <a:gd name="T12" fmla="*/ 206 w 208"/>
                <a:gd name="T13" fmla="*/ 34 h 159"/>
                <a:gd name="T14" fmla="*/ 202 w 208"/>
                <a:gd name="T15" fmla="*/ 27 h 159"/>
                <a:gd name="T16" fmla="*/ 195 w 208"/>
                <a:gd name="T17" fmla="*/ 22 h 159"/>
                <a:gd name="T18" fmla="*/ 187 w 208"/>
                <a:gd name="T19" fmla="*/ 19 h 159"/>
                <a:gd name="T20" fmla="*/ 19 w 208"/>
                <a:gd name="T21" fmla="*/ 0 h 159"/>
                <a:gd name="T22" fmla="*/ 12 w 208"/>
                <a:gd name="T23" fmla="*/ 1 h 159"/>
                <a:gd name="T24" fmla="*/ 6 w 208"/>
                <a:gd name="T25" fmla="*/ 5 h 159"/>
                <a:gd name="T26" fmla="*/ 1 w 208"/>
                <a:gd name="T27" fmla="*/ 10 h 159"/>
                <a:gd name="T28" fmla="*/ 0 w 208"/>
                <a:gd name="T29" fmla="*/ 18 h 159"/>
                <a:gd name="T30" fmla="*/ 1 w 208"/>
                <a:gd name="T31" fmla="*/ 115 h 159"/>
                <a:gd name="T32" fmla="*/ 2 w 208"/>
                <a:gd name="T33" fmla="*/ 123 h 159"/>
                <a:gd name="T34" fmla="*/ 7 w 208"/>
                <a:gd name="T35" fmla="*/ 130 h 159"/>
                <a:gd name="T36" fmla="*/ 13 w 208"/>
                <a:gd name="T37" fmla="*/ 135 h 159"/>
                <a:gd name="T38" fmla="*/ 21 w 208"/>
                <a:gd name="T39" fmla="*/ 138 h 159"/>
                <a:gd name="T40" fmla="*/ 188 w 208"/>
                <a:gd name="T41"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8" h="159">
                  <a:moveTo>
                    <a:pt x="188" y="159"/>
                  </a:moveTo>
                  <a:lnTo>
                    <a:pt x="196" y="158"/>
                  </a:lnTo>
                  <a:lnTo>
                    <a:pt x="203" y="154"/>
                  </a:lnTo>
                  <a:lnTo>
                    <a:pt x="206" y="149"/>
                  </a:lnTo>
                  <a:lnTo>
                    <a:pt x="208" y="142"/>
                  </a:lnTo>
                  <a:lnTo>
                    <a:pt x="208" y="42"/>
                  </a:lnTo>
                  <a:lnTo>
                    <a:pt x="206" y="34"/>
                  </a:lnTo>
                  <a:lnTo>
                    <a:pt x="202" y="27"/>
                  </a:lnTo>
                  <a:lnTo>
                    <a:pt x="195" y="22"/>
                  </a:lnTo>
                  <a:lnTo>
                    <a:pt x="187" y="19"/>
                  </a:lnTo>
                  <a:lnTo>
                    <a:pt x="19" y="0"/>
                  </a:lnTo>
                  <a:lnTo>
                    <a:pt x="12" y="1"/>
                  </a:lnTo>
                  <a:lnTo>
                    <a:pt x="6" y="5"/>
                  </a:lnTo>
                  <a:lnTo>
                    <a:pt x="1" y="10"/>
                  </a:lnTo>
                  <a:lnTo>
                    <a:pt x="0" y="18"/>
                  </a:lnTo>
                  <a:lnTo>
                    <a:pt x="1" y="115"/>
                  </a:lnTo>
                  <a:lnTo>
                    <a:pt x="2" y="123"/>
                  </a:lnTo>
                  <a:lnTo>
                    <a:pt x="7" y="130"/>
                  </a:lnTo>
                  <a:lnTo>
                    <a:pt x="13" y="135"/>
                  </a:lnTo>
                  <a:lnTo>
                    <a:pt x="21" y="138"/>
                  </a:lnTo>
                  <a:lnTo>
                    <a:pt x="188" y="159"/>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137" name="Freeform 353">
              <a:extLst>
                <a:ext uri="{FF2B5EF4-FFF2-40B4-BE49-F238E27FC236}">
                  <a16:creationId xmlns:a16="http://schemas.microsoft.com/office/drawing/2014/main" id="{A371ACCC-6ED2-E4CF-FE3F-DD2C7EF6AAE2}"/>
                </a:ext>
              </a:extLst>
            </p:cNvPr>
            <p:cNvSpPr>
              <a:spLocks/>
            </p:cNvSpPr>
            <p:nvPr/>
          </p:nvSpPr>
          <p:spPr bwMode="auto">
            <a:xfrm>
              <a:off x="1130" y="3302"/>
              <a:ext cx="124" cy="349"/>
            </a:xfrm>
            <a:custGeom>
              <a:avLst/>
              <a:gdLst>
                <a:gd name="T0" fmla="*/ 106 w 746"/>
                <a:gd name="T1" fmla="*/ 290 h 2092"/>
                <a:gd name="T2" fmla="*/ 746 w 746"/>
                <a:gd name="T3" fmla="*/ 0 h 2092"/>
                <a:gd name="T4" fmla="*/ 662 w 746"/>
                <a:gd name="T5" fmla="*/ 1 h 2092"/>
                <a:gd name="T6" fmla="*/ 22 w 746"/>
                <a:gd name="T7" fmla="*/ 274 h 2092"/>
                <a:gd name="T8" fmla="*/ 0 w 746"/>
                <a:gd name="T9" fmla="*/ 311 h 2092"/>
                <a:gd name="T10" fmla="*/ 0 w 746"/>
                <a:gd name="T11" fmla="*/ 2052 h 2092"/>
                <a:gd name="T12" fmla="*/ 17 w 746"/>
                <a:gd name="T13" fmla="*/ 2080 h 2092"/>
                <a:gd name="T14" fmla="*/ 112 w 746"/>
                <a:gd name="T15" fmla="*/ 2092 h 2092"/>
                <a:gd name="T16" fmla="*/ 96 w 746"/>
                <a:gd name="T17" fmla="*/ 2071 h 2092"/>
                <a:gd name="T18" fmla="*/ 85 w 746"/>
                <a:gd name="T19" fmla="*/ 323 h 2092"/>
                <a:gd name="T20" fmla="*/ 106 w 746"/>
                <a:gd name="T21" fmla="*/ 290 h 2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6" h="2092">
                  <a:moveTo>
                    <a:pt x="106" y="290"/>
                  </a:moveTo>
                  <a:lnTo>
                    <a:pt x="746" y="0"/>
                  </a:lnTo>
                  <a:lnTo>
                    <a:pt x="662" y="1"/>
                  </a:lnTo>
                  <a:lnTo>
                    <a:pt x="22" y="274"/>
                  </a:lnTo>
                  <a:lnTo>
                    <a:pt x="0" y="311"/>
                  </a:lnTo>
                  <a:lnTo>
                    <a:pt x="0" y="2052"/>
                  </a:lnTo>
                  <a:lnTo>
                    <a:pt x="17" y="2080"/>
                  </a:lnTo>
                  <a:lnTo>
                    <a:pt x="112" y="2092"/>
                  </a:lnTo>
                  <a:lnTo>
                    <a:pt x="96" y="2071"/>
                  </a:lnTo>
                  <a:lnTo>
                    <a:pt x="85" y="323"/>
                  </a:lnTo>
                  <a:lnTo>
                    <a:pt x="106" y="2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138" name="Freeform 354">
              <a:extLst>
                <a:ext uri="{FF2B5EF4-FFF2-40B4-BE49-F238E27FC236}">
                  <a16:creationId xmlns:a16="http://schemas.microsoft.com/office/drawing/2014/main" id="{4AC2AC16-4981-2E7F-1873-F67721BC63D5}"/>
                </a:ext>
              </a:extLst>
            </p:cNvPr>
            <p:cNvSpPr>
              <a:spLocks/>
            </p:cNvSpPr>
            <p:nvPr/>
          </p:nvSpPr>
          <p:spPr bwMode="auto">
            <a:xfrm>
              <a:off x="1124" y="3300"/>
              <a:ext cx="130" cy="344"/>
            </a:xfrm>
            <a:custGeom>
              <a:avLst/>
              <a:gdLst>
                <a:gd name="T0" fmla="*/ 758 w 781"/>
                <a:gd name="T1" fmla="*/ 24 h 2066"/>
                <a:gd name="T2" fmla="*/ 781 w 781"/>
                <a:gd name="T3" fmla="*/ 14 h 2066"/>
                <a:gd name="T4" fmla="*/ 686 w 781"/>
                <a:gd name="T5" fmla="*/ 0 h 2066"/>
                <a:gd name="T6" fmla="*/ 23 w 781"/>
                <a:gd name="T7" fmla="*/ 280 h 2066"/>
                <a:gd name="T8" fmla="*/ 0 w 781"/>
                <a:gd name="T9" fmla="*/ 315 h 2066"/>
                <a:gd name="T10" fmla="*/ 9 w 781"/>
                <a:gd name="T11" fmla="*/ 2055 h 2066"/>
                <a:gd name="T12" fmla="*/ 35 w 781"/>
                <a:gd name="T13" fmla="*/ 2066 h 2066"/>
                <a:gd name="T14" fmla="*/ 35 w 781"/>
                <a:gd name="T15" fmla="*/ 325 h 2066"/>
                <a:gd name="T16" fmla="*/ 57 w 781"/>
                <a:gd name="T17" fmla="*/ 288 h 2066"/>
                <a:gd name="T18" fmla="*/ 697 w 781"/>
                <a:gd name="T19" fmla="*/ 15 h 2066"/>
                <a:gd name="T20" fmla="*/ 758 w 781"/>
                <a:gd name="T21" fmla="*/ 24 h 2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1" h="2066">
                  <a:moveTo>
                    <a:pt x="758" y="24"/>
                  </a:moveTo>
                  <a:lnTo>
                    <a:pt x="781" y="14"/>
                  </a:lnTo>
                  <a:lnTo>
                    <a:pt x="686" y="0"/>
                  </a:lnTo>
                  <a:lnTo>
                    <a:pt x="23" y="280"/>
                  </a:lnTo>
                  <a:lnTo>
                    <a:pt x="0" y="315"/>
                  </a:lnTo>
                  <a:lnTo>
                    <a:pt x="9" y="2055"/>
                  </a:lnTo>
                  <a:lnTo>
                    <a:pt x="35" y="2066"/>
                  </a:lnTo>
                  <a:lnTo>
                    <a:pt x="35" y="325"/>
                  </a:lnTo>
                  <a:lnTo>
                    <a:pt x="57" y="288"/>
                  </a:lnTo>
                  <a:lnTo>
                    <a:pt x="697" y="15"/>
                  </a:lnTo>
                  <a:lnTo>
                    <a:pt x="758" y="2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139" name="Freeform 355">
              <a:extLst>
                <a:ext uri="{FF2B5EF4-FFF2-40B4-BE49-F238E27FC236}">
                  <a16:creationId xmlns:a16="http://schemas.microsoft.com/office/drawing/2014/main" id="{26E1A6EB-D116-6A7C-F902-E5E9CD4E29ED}"/>
                </a:ext>
              </a:extLst>
            </p:cNvPr>
            <p:cNvSpPr>
              <a:spLocks/>
            </p:cNvSpPr>
            <p:nvPr/>
          </p:nvSpPr>
          <p:spPr bwMode="auto">
            <a:xfrm>
              <a:off x="1126" y="3373"/>
              <a:ext cx="16" cy="27"/>
            </a:xfrm>
            <a:custGeom>
              <a:avLst/>
              <a:gdLst>
                <a:gd name="T0" fmla="*/ 80 w 97"/>
                <a:gd name="T1" fmla="*/ 162 h 162"/>
                <a:gd name="T2" fmla="*/ 97 w 97"/>
                <a:gd name="T3" fmla="*/ 151 h 162"/>
                <a:gd name="T4" fmla="*/ 96 w 97"/>
                <a:gd name="T5" fmla="*/ 11 h 162"/>
                <a:gd name="T6" fmla="*/ 16 w 97"/>
                <a:gd name="T7" fmla="*/ 0 h 162"/>
                <a:gd name="T8" fmla="*/ 0 w 97"/>
                <a:gd name="T9" fmla="*/ 11 h 162"/>
                <a:gd name="T10" fmla="*/ 17 w 97"/>
                <a:gd name="T11" fmla="*/ 139 h 162"/>
                <a:gd name="T12" fmla="*/ 80 w 97"/>
                <a:gd name="T13" fmla="*/ 162 h 162"/>
              </a:gdLst>
              <a:ahLst/>
              <a:cxnLst>
                <a:cxn ang="0">
                  <a:pos x="T0" y="T1"/>
                </a:cxn>
                <a:cxn ang="0">
                  <a:pos x="T2" y="T3"/>
                </a:cxn>
                <a:cxn ang="0">
                  <a:pos x="T4" y="T5"/>
                </a:cxn>
                <a:cxn ang="0">
                  <a:pos x="T6" y="T7"/>
                </a:cxn>
                <a:cxn ang="0">
                  <a:pos x="T8" y="T9"/>
                </a:cxn>
                <a:cxn ang="0">
                  <a:pos x="T10" y="T11"/>
                </a:cxn>
                <a:cxn ang="0">
                  <a:pos x="T12" y="T13"/>
                </a:cxn>
              </a:cxnLst>
              <a:rect l="0" t="0" r="r" b="b"/>
              <a:pathLst>
                <a:path w="97" h="162">
                  <a:moveTo>
                    <a:pt x="80" y="162"/>
                  </a:moveTo>
                  <a:lnTo>
                    <a:pt x="97" y="151"/>
                  </a:lnTo>
                  <a:lnTo>
                    <a:pt x="96" y="11"/>
                  </a:lnTo>
                  <a:lnTo>
                    <a:pt x="16" y="0"/>
                  </a:lnTo>
                  <a:lnTo>
                    <a:pt x="0" y="11"/>
                  </a:lnTo>
                  <a:lnTo>
                    <a:pt x="17" y="139"/>
                  </a:lnTo>
                  <a:lnTo>
                    <a:pt x="80" y="16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140" name="Freeform 356">
              <a:extLst>
                <a:ext uri="{FF2B5EF4-FFF2-40B4-BE49-F238E27FC236}">
                  <a16:creationId xmlns:a16="http://schemas.microsoft.com/office/drawing/2014/main" id="{3C00DD58-AD6D-CBD3-1545-D803312F08A9}"/>
                </a:ext>
              </a:extLst>
            </p:cNvPr>
            <p:cNvSpPr>
              <a:spLocks/>
            </p:cNvSpPr>
            <p:nvPr/>
          </p:nvSpPr>
          <p:spPr bwMode="auto">
            <a:xfrm>
              <a:off x="1126" y="3418"/>
              <a:ext cx="16" cy="28"/>
            </a:xfrm>
            <a:custGeom>
              <a:avLst/>
              <a:gdLst>
                <a:gd name="T0" fmla="*/ 80 w 97"/>
                <a:gd name="T1" fmla="*/ 164 h 164"/>
                <a:gd name="T2" fmla="*/ 97 w 97"/>
                <a:gd name="T3" fmla="*/ 152 h 164"/>
                <a:gd name="T4" fmla="*/ 96 w 97"/>
                <a:gd name="T5" fmla="*/ 12 h 164"/>
                <a:gd name="T6" fmla="*/ 17 w 97"/>
                <a:gd name="T7" fmla="*/ 0 h 164"/>
                <a:gd name="T8" fmla="*/ 0 w 97"/>
                <a:gd name="T9" fmla="*/ 12 h 164"/>
                <a:gd name="T10" fmla="*/ 17 w 97"/>
                <a:gd name="T11" fmla="*/ 141 h 164"/>
                <a:gd name="T12" fmla="*/ 80 w 97"/>
                <a:gd name="T13" fmla="*/ 164 h 164"/>
              </a:gdLst>
              <a:ahLst/>
              <a:cxnLst>
                <a:cxn ang="0">
                  <a:pos x="T0" y="T1"/>
                </a:cxn>
                <a:cxn ang="0">
                  <a:pos x="T2" y="T3"/>
                </a:cxn>
                <a:cxn ang="0">
                  <a:pos x="T4" y="T5"/>
                </a:cxn>
                <a:cxn ang="0">
                  <a:pos x="T6" y="T7"/>
                </a:cxn>
                <a:cxn ang="0">
                  <a:pos x="T8" y="T9"/>
                </a:cxn>
                <a:cxn ang="0">
                  <a:pos x="T10" y="T11"/>
                </a:cxn>
                <a:cxn ang="0">
                  <a:pos x="T12" y="T13"/>
                </a:cxn>
              </a:cxnLst>
              <a:rect l="0" t="0" r="r" b="b"/>
              <a:pathLst>
                <a:path w="97" h="164">
                  <a:moveTo>
                    <a:pt x="80" y="164"/>
                  </a:moveTo>
                  <a:lnTo>
                    <a:pt x="97" y="152"/>
                  </a:lnTo>
                  <a:lnTo>
                    <a:pt x="96" y="12"/>
                  </a:lnTo>
                  <a:lnTo>
                    <a:pt x="17" y="0"/>
                  </a:lnTo>
                  <a:lnTo>
                    <a:pt x="0" y="12"/>
                  </a:lnTo>
                  <a:lnTo>
                    <a:pt x="17" y="141"/>
                  </a:lnTo>
                  <a:lnTo>
                    <a:pt x="80" y="164"/>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141" name="Freeform 357">
              <a:extLst>
                <a:ext uri="{FF2B5EF4-FFF2-40B4-BE49-F238E27FC236}">
                  <a16:creationId xmlns:a16="http://schemas.microsoft.com/office/drawing/2014/main" id="{BEC4E90F-76C2-6E68-3A18-7C753BFD8361}"/>
                </a:ext>
              </a:extLst>
            </p:cNvPr>
            <p:cNvSpPr>
              <a:spLocks/>
            </p:cNvSpPr>
            <p:nvPr/>
          </p:nvSpPr>
          <p:spPr bwMode="auto">
            <a:xfrm>
              <a:off x="1126" y="3464"/>
              <a:ext cx="16" cy="27"/>
            </a:xfrm>
            <a:custGeom>
              <a:avLst/>
              <a:gdLst>
                <a:gd name="T0" fmla="*/ 81 w 98"/>
                <a:gd name="T1" fmla="*/ 162 h 162"/>
                <a:gd name="T2" fmla="*/ 98 w 98"/>
                <a:gd name="T3" fmla="*/ 151 h 162"/>
                <a:gd name="T4" fmla="*/ 96 w 98"/>
                <a:gd name="T5" fmla="*/ 10 h 162"/>
                <a:gd name="T6" fmla="*/ 17 w 98"/>
                <a:gd name="T7" fmla="*/ 0 h 162"/>
                <a:gd name="T8" fmla="*/ 0 w 98"/>
                <a:gd name="T9" fmla="*/ 11 h 162"/>
                <a:gd name="T10" fmla="*/ 19 w 98"/>
                <a:gd name="T11" fmla="*/ 140 h 162"/>
                <a:gd name="T12" fmla="*/ 81 w 98"/>
                <a:gd name="T13" fmla="*/ 162 h 162"/>
              </a:gdLst>
              <a:ahLst/>
              <a:cxnLst>
                <a:cxn ang="0">
                  <a:pos x="T0" y="T1"/>
                </a:cxn>
                <a:cxn ang="0">
                  <a:pos x="T2" y="T3"/>
                </a:cxn>
                <a:cxn ang="0">
                  <a:pos x="T4" y="T5"/>
                </a:cxn>
                <a:cxn ang="0">
                  <a:pos x="T6" y="T7"/>
                </a:cxn>
                <a:cxn ang="0">
                  <a:pos x="T8" y="T9"/>
                </a:cxn>
                <a:cxn ang="0">
                  <a:pos x="T10" y="T11"/>
                </a:cxn>
                <a:cxn ang="0">
                  <a:pos x="T12" y="T13"/>
                </a:cxn>
              </a:cxnLst>
              <a:rect l="0" t="0" r="r" b="b"/>
              <a:pathLst>
                <a:path w="98" h="162">
                  <a:moveTo>
                    <a:pt x="81" y="162"/>
                  </a:moveTo>
                  <a:lnTo>
                    <a:pt x="98" y="151"/>
                  </a:lnTo>
                  <a:lnTo>
                    <a:pt x="96" y="10"/>
                  </a:lnTo>
                  <a:lnTo>
                    <a:pt x="17" y="0"/>
                  </a:lnTo>
                  <a:lnTo>
                    <a:pt x="0" y="11"/>
                  </a:lnTo>
                  <a:lnTo>
                    <a:pt x="19" y="140"/>
                  </a:lnTo>
                  <a:lnTo>
                    <a:pt x="81" y="16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142" name="Freeform 358">
              <a:extLst>
                <a:ext uri="{FF2B5EF4-FFF2-40B4-BE49-F238E27FC236}">
                  <a16:creationId xmlns:a16="http://schemas.microsoft.com/office/drawing/2014/main" id="{36A05EB4-05B1-2E3C-93E4-264F4EA75B31}"/>
                </a:ext>
              </a:extLst>
            </p:cNvPr>
            <p:cNvSpPr>
              <a:spLocks/>
            </p:cNvSpPr>
            <p:nvPr/>
          </p:nvSpPr>
          <p:spPr bwMode="auto">
            <a:xfrm>
              <a:off x="1127" y="3510"/>
              <a:ext cx="16" cy="27"/>
            </a:xfrm>
            <a:custGeom>
              <a:avLst/>
              <a:gdLst>
                <a:gd name="T0" fmla="*/ 80 w 96"/>
                <a:gd name="T1" fmla="*/ 163 h 163"/>
                <a:gd name="T2" fmla="*/ 96 w 96"/>
                <a:gd name="T3" fmla="*/ 152 h 163"/>
                <a:gd name="T4" fmla="*/ 96 w 96"/>
                <a:gd name="T5" fmla="*/ 11 h 163"/>
                <a:gd name="T6" fmla="*/ 16 w 96"/>
                <a:gd name="T7" fmla="*/ 0 h 163"/>
                <a:gd name="T8" fmla="*/ 0 w 96"/>
                <a:gd name="T9" fmla="*/ 11 h 163"/>
                <a:gd name="T10" fmla="*/ 17 w 96"/>
                <a:gd name="T11" fmla="*/ 140 h 163"/>
                <a:gd name="T12" fmla="*/ 80 w 96"/>
                <a:gd name="T13" fmla="*/ 163 h 163"/>
              </a:gdLst>
              <a:ahLst/>
              <a:cxnLst>
                <a:cxn ang="0">
                  <a:pos x="T0" y="T1"/>
                </a:cxn>
                <a:cxn ang="0">
                  <a:pos x="T2" y="T3"/>
                </a:cxn>
                <a:cxn ang="0">
                  <a:pos x="T4" y="T5"/>
                </a:cxn>
                <a:cxn ang="0">
                  <a:pos x="T6" y="T7"/>
                </a:cxn>
                <a:cxn ang="0">
                  <a:pos x="T8" y="T9"/>
                </a:cxn>
                <a:cxn ang="0">
                  <a:pos x="T10" y="T11"/>
                </a:cxn>
                <a:cxn ang="0">
                  <a:pos x="T12" y="T13"/>
                </a:cxn>
              </a:cxnLst>
              <a:rect l="0" t="0" r="r" b="b"/>
              <a:pathLst>
                <a:path w="96" h="163">
                  <a:moveTo>
                    <a:pt x="80" y="163"/>
                  </a:moveTo>
                  <a:lnTo>
                    <a:pt x="96" y="152"/>
                  </a:lnTo>
                  <a:lnTo>
                    <a:pt x="96" y="11"/>
                  </a:lnTo>
                  <a:lnTo>
                    <a:pt x="16" y="0"/>
                  </a:lnTo>
                  <a:lnTo>
                    <a:pt x="0" y="11"/>
                  </a:lnTo>
                  <a:lnTo>
                    <a:pt x="17" y="140"/>
                  </a:lnTo>
                  <a:lnTo>
                    <a:pt x="80" y="16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143" name="Freeform 359">
              <a:extLst>
                <a:ext uri="{FF2B5EF4-FFF2-40B4-BE49-F238E27FC236}">
                  <a16:creationId xmlns:a16="http://schemas.microsoft.com/office/drawing/2014/main" id="{4B20B005-0637-C514-2634-65C463F045D6}"/>
                </a:ext>
              </a:extLst>
            </p:cNvPr>
            <p:cNvSpPr>
              <a:spLocks/>
            </p:cNvSpPr>
            <p:nvPr/>
          </p:nvSpPr>
          <p:spPr bwMode="auto">
            <a:xfrm>
              <a:off x="1127" y="3556"/>
              <a:ext cx="16" cy="27"/>
            </a:xfrm>
            <a:custGeom>
              <a:avLst/>
              <a:gdLst>
                <a:gd name="T0" fmla="*/ 80 w 96"/>
                <a:gd name="T1" fmla="*/ 163 h 163"/>
                <a:gd name="T2" fmla="*/ 96 w 96"/>
                <a:gd name="T3" fmla="*/ 152 h 163"/>
                <a:gd name="T4" fmla="*/ 96 w 96"/>
                <a:gd name="T5" fmla="*/ 12 h 163"/>
                <a:gd name="T6" fmla="*/ 16 w 96"/>
                <a:gd name="T7" fmla="*/ 0 h 163"/>
                <a:gd name="T8" fmla="*/ 0 w 96"/>
                <a:gd name="T9" fmla="*/ 12 h 163"/>
                <a:gd name="T10" fmla="*/ 17 w 96"/>
                <a:gd name="T11" fmla="*/ 141 h 163"/>
                <a:gd name="T12" fmla="*/ 80 w 96"/>
                <a:gd name="T13" fmla="*/ 163 h 163"/>
              </a:gdLst>
              <a:ahLst/>
              <a:cxnLst>
                <a:cxn ang="0">
                  <a:pos x="T0" y="T1"/>
                </a:cxn>
                <a:cxn ang="0">
                  <a:pos x="T2" y="T3"/>
                </a:cxn>
                <a:cxn ang="0">
                  <a:pos x="T4" y="T5"/>
                </a:cxn>
                <a:cxn ang="0">
                  <a:pos x="T6" y="T7"/>
                </a:cxn>
                <a:cxn ang="0">
                  <a:pos x="T8" y="T9"/>
                </a:cxn>
                <a:cxn ang="0">
                  <a:pos x="T10" y="T11"/>
                </a:cxn>
                <a:cxn ang="0">
                  <a:pos x="T12" y="T13"/>
                </a:cxn>
              </a:cxnLst>
              <a:rect l="0" t="0" r="r" b="b"/>
              <a:pathLst>
                <a:path w="96" h="163">
                  <a:moveTo>
                    <a:pt x="80" y="163"/>
                  </a:moveTo>
                  <a:lnTo>
                    <a:pt x="96" y="152"/>
                  </a:lnTo>
                  <a:lnTo>
                    <a:pt x="96" y="12"/>
                  </a:lnTo>
                  <a:lnTo>
                    <a:pt x="16" y="0"/>
                  </a:lnTo>
                  <a:lnTo>
                    <a:pt x="0" y="12"/>
                  </a:lnTo>
                  <a:lnTo>
                    <a:pt x="17" y="141"/>
                  </a:lnTo>
                  <a:lnTo>
                    <a:pt x="80" y="16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144" name="Freeform 360">
              <a:extLst>
                <a:ext uri="{FF2B5EF4-FFF2-40B4-BE49-F238E27FC236}">
                  <a16:creationId xmlns:a16="http://schemas.microsoft.com/office/drawing/2014/main" id="{0C5CD193-2020-7F28-BC32-BE505D1FF197}"/>
                </a:ext>
              </a:extLst>
            </p:cNvPr>
            <p:cNvSpPr>
              <a:spLocks/>
            </p:cNvSpPr>
            <p:nvPr/>
          </p:nvSpPr>
          <p:spPr bwMode="auto">
            <a:xfrm>
              <a:off x="1126" y="3375"/>
              <a:ext cx="13" cy="25"/>
            </a:xfrm>
            <a:custGeom>
              <a:avLst/>
              <a:gdLst>
                <a:gd name="T0" fmla="*/ 80 w 80"/>
                <a:gd name="T1" fmla="*/ 151 h 151"/>
                <a:gd name="T2" fmla="*/ 79 w 80"/>
                <a:gd name="T3" fmla="*/ 11 h 151"/>
                <a:gd name="T4" fmla="*/ 0 w 80"/>
                <a:gd name="T5" fmla="*/ 0 h 151"/>
                <a:gd name="T6" fmla="*/ 1 w 80"/>
                <a:gd name="T7" fmla="*/ 140 h 151"/>
                <a:gd name="T8" fmla="*/ 80 w 80"/>
                <a:gd name="T9" fmla="*/ 151 h 151"/>
              </a:gdLst>
              <a:ahLst/>
              <a:cxnLst>
                <a:cxn ang="0">
                  <a:pos x="T0" y="T1"/>
                </a:cxn>
                <a:cxn ang="0">
                  <a:pos x="T2" y="T3"/>
                </a:cxn>
                <a:cxn ang="0">
                  <a:pos x="T4" y="T5"/>
                </a:cxn>
                <a:cxn ang="0">
                  <a:pos x="T6" y="T7"/>
                </a:cxn>
                <a:cxn ang="0">
                  <a:pos x="T8" y="T9"/>
                </a:cxn>
              </a:cxnLst>
              <a:rect l="0" t="0" r="r" b="b"/>
              <a:pathLst>
                <a:path w="80" h="151">
                  <a:moveTo>
                    <a:pt x="80" y="151"/>
                  </a:moveTo>
                  <a:lnTo>
                    <a:pt x="79" y="11"/>
                  </a:lnTo>
                  <a:lnTo>
                    <a:pt x="0" y="0"/>
                  </a:lnTo>
                  <a:lnTo>
                    <a:pt x="1" y="140"/>
                  </a:lnTo>
                  <a:lnTo>
                    <a:pt x="80" y="151"/>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145" name="Freeform 361">
              <a:extLst>
                <a:ext uri="{FF2B5EF4-FFF2-40B4-BE49-F238E27FC236}">
                  <a16:creationId xmlns:a16="http://schemas.microsoft.com/office/drawing/2014/main" id="{5687D16C-0DFB-454A-4A17-30EC4AFBCCF8}"/>
                </a:ext>
              </a:extLst>
            </p:cNvPr>
            <p:cNvSpPr>
              <a:spLocks/>
            </p:cNvSpPr>
            <p:nvPr/>
          </p:nvSpPr>
          <p:spPr bwMode="auto">
            <a:xfrm>
              <a:off x="1126" y="3420"/>
              <a:ext cx="13" cy="26"/>
            </a:xfrm>
            <a:custGeom>
              <a:avLst/>
              <a:gdLst>
                <a:gd name="T0" fmla="*/ 80 w 80"/>
                <a:gd name="T1" fmla="*/ 152 h 152"/>
                <a:gd name="T2" fmla="*/ 80 w 80"/>
                <a:gd name="T3" fmla="*/ 11 h 152"/>
                <a:gd name="T4" fmla="*/ 0 w 80"/>
                <a:gd name="T5" fmla="*/ 0 h 152"/>
                <a:gd name="T6" fmla="*/ 1 w 80"/>
                <a:gd name="T7" fmla="*/ 140 h 152"/>
                <a:gd name="T8" fmla="*/ 80 w 80"/>
                <a:gd name="T9" fmla="*/ 152 h 152"/>
              </a:gdLst>
              <a:ahLst/>
              <a:cxnLst>
                <a:cxn ang="0">
                  <a:pos x="T0" y="T1"/>
                </a:cxn>
                <a:cxn ang="0">
                  <a:pos x="T2" y="T3"/>
                </a:cxn>
                <a:cxn ang="0">
                  <a:pos x="T4" y="T5"/>
                </a:cxn>
                <a:cxn ang="0">
                  <a:pos x="T6" y="T7"/>
                </a:cxn>
                <a:cxn ang="0">
                  <a:pos x="T8" y="T9"/>
                </a:cxn>
              </a:cxnLst>
              <a:rect l="0" t="0" r="r" b="b"/>
              <a:pathLst>
                <a:path w="80" h="152">
                  <a:moveTo>
                    <a:pt x="80" y="152"/>
                  </a:moveTo>
                  <a:lnTo>
                    <a:pt x="80" y="11"/>
                  </a:lnTo>
                  <a:lnTo>
                    <a:pt x="0" y="0"/>
                  </a:lnTo>
                  <a:lnTo>
                    <a:pt x="1" y="140"/>
                  </a:lnTo>
                  <a:lnTo>
                    <a:pt x="80" y="15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146" name="Freeform 362">
              <a:extLst>
                <a:ext uri="{FF2B5EF4-FFF2-40B4-BE49-F238E27FC236}">
                  <a16:creationId xmlns:a16="http://schemas.microsoft.com/office/drawing/2014/main" id="{B64B8E40-D201-F87C-03FF-4D0BA01F3ED5}"/>
                </a:ext>
              </a:extLst>
            </p:cNvPr>
            <p:cNvSpPr>
              <a:spLocks/>
            </p:cNvSpPr>
            <p:nvPr/>
          </p:nvSpPr>
          <p:spPr bwMode="auto">
            <a:xfrm>
              <a:off x="1126" y="3466"/>
              <a:ext cx="14" cy="25"/>
            </a:xfrm>
            <a:custGeom>
              <a:avLst/>
              <a:gdLst>
                <a:gd name="T0" fmla="*/ 81 w 81"/>
                <a:gd name="T1" fmla="*/ 151 h 151"/>
                <a:gd name="T2" fmla="*/ 81 w 81"/>
                <a:gd name="T3" fmla="*/ 10 h 151"/>
                <a:gd name="T4" fmla="*/ 0 w 81"/>
                <a:gd name="T5" fmla="*/ 0 h 151"/>
                <a:gd name="T6" fmla="*/ 2 w 81"/>
                <a:gd name="T7" fmla="*/ 141 h 151"/>
                <a:gd name="T8" fmla="*/ 81 w 81"/>
                <a:gd name="T9" fmla="*/ 151 h 151"/>
              </a:gdLst>
              <a:ahLst/>
              <a:cxnLst>
                <a:cxn ang="0">
                  <a:pos x="T0" y="T1"/>
                </a:cxn>
                <a:cxn ang="0">
                  <a:pos x="T2" y="T3"/>
                </a:cxn>
                <a:cxn ang="0">
                  <a:pos x="T4" y="T5"/>
                </a:cxn>
                <a:cxn ang="0">
                  <a:pos x="T6" y="T7"/>
                </a:cxn>
                <a:cxn ang="0">
                  <a:pos x="T8" y="T9"/>
                </a:cxn>
              </a:cxnLst>
              <a:rect l="0" t="0" r="r" b="b"/>
              <a:pathLst>
                <a:path w="81" h="151">
                  <a:moveTo>
                    <a:pt x="81" y="151"/>
                  </a:moveTo>
                  <a:lnTo>
                    <a:pt x="81" y="10"/>
                  </a:lnTo>
                  <a:lnTo>
                    <a:pt x="0" y="0"/>
                  </a:lnTo>
                  <a:lnTo>
                    <a:pt x="2" y="141"/>
                  </a:lnTo>
                  <a:lnTo>
                    <a:pt x="81" y="151"/>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147" name="Freeform 363">
              <a:extLst>
                <a:ext uri="{FF2B5EF4-FFF2-40B4-BE49-F238E27FC236}">
                  <a16:creationId xmlns:a16="http://schemas.microsoft.com/office/drawing/2014/main" id="{64281736-B014-63E9-B021-563FC12AFA25}"/>
                </a:ext>
              </a:extLst>
            </p:cNvPr>
            <p:cNvSpPr>
              <a:spLocks/>
            </p:cNvSpPr>
            <p:nvPr/>
          </p:nvSpPr>
          <p:spPr bwMode="auto">
            <a:xfrm>
              <a:off x="1127" y="3512"/>
              <a:ext cx="13" cy="25"/>
            </a:xfrm>
            <a:custGeom>
              <a:avLst/>
              <a:gdLst>
                <a:gd name="T0" fmla="*/ 80 w 80"/>
                <a:gd name="T1" fmla="*/ 152 h 152"/>
                <a:gd name="T2" fmla="*/ 79 w 80"/>
                <a:gd name="T3" fmla="*/ 11 h 152"/>
                <a:gd name="T4" fmla="*/ 0 w 80"/>
                <a:gd name="T5" fmla="*/ 0 h 152"/>
                <a:gd name="T6" fmla="*/ 0 w 80"/>
                <a:gd name="T7" fmla="*/ 141 h 152"/>
                <a:gd name="T8" fmla="*/ 80 w 80"/>
                <a:gd name="T9" fmla="*/ 152 h 152"/>
              </a:gdLst>
              <a:ahLst/>
              <a:cxnLst>
                <a:cxn ang="0">
                  <a:pos x="T0" y="T1"/>
                </a:cxn>
                <a:cxn ang="0">
                  <a:pos x="T2" y="T3"/>
                </a:cxn>
                <a:cxn ang="0">
                  <a:pos x="T4" y="T5"/>
                </a:cxn>
                <a:cxn ang="0">
                  <a:pos x="T6" y="T7"/>
                </a:cxn>
                <a:cxn ang="0">
                  <a:pos x="T8" y="T9"/>
                </a:cxn>
              </a:cxnLst>
              <a:rect l="0" t="0" r="r" b="b"/>
              <a:pathLst>
                <a:path w="80" h="152">
                  <a:moveTo>
                    <a:pt x="80" y="152"/>
                  </a:moveTo>
                  <a:lnTo>
                    <a:pt x="79" y="11"/>
                  </a:lnTo>
                  <a:lnTo>
                    <a:pt x="0" y="0"/>
                  </a:lnTo>
                  <a:lnTo>
                    <a:pt x="0" y="141"/>
                  </a:lnTo>
                  <a:lnTo>
                    <a:pt x="80" y="15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148" name="Freeform 364">
              <a:extLst>
                <a:ext uri="{FF2B5EF4-FFF2-40B4-BE49-F238E27FC236}">
                  <a16:creationId xmlns:a16="http://schemas.microsoft.com/office/drawing/2014/main" id="{BF307D3A-C5BE-B7B6-1415-206A52DBA20A}"/>
                </a:ext>
              </a:extLst>
            </p:cNvPr>
            <p:cNvSpPr>
              <a:spLocks/>
            </p:cNvSpPr>
            <p:nvPr/>
          </p:nvSpPr>
          <p:spPr bwMode="auto">
            <a:xfrm>
              <a:off x="1127" y="3558"/>
              <a:ext cx="13" cy="25"/>
            </a:xfrm>
            <a:custGeom>
              <a:avLst/>
              <a:gdLst>
                <a:gd name="T0" fmla="*/ 80 w 80"/>
                <a:gd name="T1" fmla="*/ 151 h 151"/>
                <a:gd name="T2" fmla="*/ 79 w 80"/>
                <a:gd name="T3" fmla="*/ 11 h 151"/>
                <a:gd name="T4" fmla="*/ 0 w 80"/>
                <a:gd name="T5" fmla="*/ 0 h 151"/>
                <a:gd name="T6" fmla="*/ 0 w 80"/>
                <a:gd name="T7" fmla="*/ 140 h 151"/>
                <a:gd name="T8" fmla="*/ 80 w 80"/>
                <a:gd name="T9" fmla="*/ 151 h 151"/>
              </a:gdLst>
              <a:ahLst/>
              <a:cxnLst>
                <a:cxn ang="0">
                  <a:pos x="T0" y="T1"/>
                </a:cxn>
                <a:cxn ang="0">
                  <a:pos x="T2" y="T3"/>
                </a:cxn>
                <a:cxn ang="0">
                  <a:pos x="T4" y="T5"/>
                </a:cxn>
                <a:cxn ang="0">
                  <a:pos x="T6" y="T7"/>
                </a:cxn>
                <a:cxn ang="0">
                  <a:pos x="T8" y="T9"/>
                </a:cxn>
              </a:cxnLst>
              <a:rect l="0" t="0" r="r" b="b"/>
              <a:pathLst>
                <a:path w="80" h="151">
                  <a:moveTo>
                    <a:pt x="80" y="151"/>
                  </a:moveTo>
                  <a:lnTo>
                    <a:pt x="79" y="11"/>
                  </a:lnTo>
                  <a:lnTo>
                    <a:pt x="0" y="0"/>
                  </a:lnTo>
                  <a:lnTo>
                    <a:pt x="0" y="140"/>
                  </a:lnTo>
                  <a:lnTo>
                    <a:pt x="80" y="151"/>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149" name="Freeform 365">
              <a:extLst>
                <a:ext uri="{FF2B5EF4-FFF2-40B4-BE49-F238E27FC236}">
                  <a16:creationId xmlns:a16="http://schemas.microsoft.com/office/drawing/2014/main" id="{0159FB04-452F-DBE3-A0CD-DA09B76059D7}"/>
                </a:ext>
              </a:extLst>
            </p:cNvPr>
            <p:cNvSpPr>
              <a:spLocks/>
            </p:cNvSpPr>
            <p:nvPr/>
          </p:nvSpPr>
          <p:spPr bwMode="auto">
            <a:xfrm>
              <a:off x="1127" y="3377"/>
              <a:ext cx="11" cy="19"/>
            </a:xfrm>
            <a:custGeom>
              <a:avLst/>
              <a:gdLst>
                <a:gd name="T0" fmla="*/ 65 w 65"/>
                <a:gd name="T1" fmla="*/ 40 h 117"/>
                <a:gd name="T2" fmla="*/ 65 w 65"/>
                <a:gd name="T3" fmla="*/ 9 h 117"/>
                <a:gd name="T4" fmla="*/ 0 w 65"/>
                <a:gd name="T5" fmla="*/ 0 h 117"/>
                <a:gd name="T6" fmla="*/ 1 w 65"/>
                <a:gd name="T7" fmla="*/ 113 h 117"/>
                <a:gd name="T8" fmla="*/ 26 w 65"/>
                <a:gd name="T9" fmla="*/ 117 h 117"/>
                <a:gd name="T10" fmla="*/ 26 w 65"/>
                <a:gd name="T11" fmla="*/ 30 h 117"/>
                <a:gd name="T12" fmla="*/ 65 w 65"/>
                <a:gd name="T13" fmla="*/ 40 h 117"/>
              </a:gdLst>
              <a:ahLst/>
              <a:cxnLst>
                <a:cxn ang="0">
                  <a:pos x="T0" y="T1"/>
                </a:cxn>
                <a:cxn ang="0">
                  <a:pos x="T2" y="T3"/>
                </a:cxn>
                <a:cxn ang="0">
                  <a:pos x="T4" y="T5"/>
                </a:cxn>
                <a:cxn ang="0">
                  <a:pos x="T6" y="T7"/>
                </a:cxn>
                <a:cxn ang="0">
                  <a:pos x="T8" y="T9"/>
                </a:cxn>
                <a:cxn ang="0">
                  <a:pos x="T10" y="T11"/>
                </a:cxn>
                <a:cxn ang="0">
                  <a:pos x="T12" y="T13"/>
                </a:cxn>
              </a:cxnLst>
              <a:rect l="0" t="0" r="r" b="b"/>
              <a:pathLst>
                <a:path w="65" h="117">
                  <a:moveTo>
                    <a:pt x="65" y="40"/>
                  </a:moveTo>
                  <a:lnTo>
                    <a:pt x="65" y="9"/>
                  </a:lnTo>
                  <a:lnTo>
                    <a:pt x="0" y="0"/>
                  </a:lnTo>
                  <a:lnTo>
                    <a:pt x="1" y="113"/>
                  </a:lnTo>
                  <a:lnTo>
                    <a:pt x="26" y="117"/>
                  </a:lnTo>
                  <a:lnTo>
                    <a:pt x="26" y="30"/>
                  </a:lnTo>
                  <a:lnTo>
                    <a:pt x="65" y="4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150" name="Freeform 366">
              <a:extLst>
                <a:ext uri="{FF2B5EF4-FFF2-40B4-BE49-F238E27FC236}">
                  <a16:creationId xmlns:a16="http://schemas.microsoft.com/office/drawing/2014/main" id="{55B7D3B4-65A4-4D16-A8D2-14C8A353B954}"/>
                </a:ext>
              </a:extLst>
            </p:cNvPr>
            <p:cNvSpPr>
              <a:spLocks/>
            </p:cNvSpPr>
            <p:nvPr/>
          </p:nvSpPr>
          <p:spPr bwMode="auto">
            <a:xfrm>
              <a:off x="1127" y="3423"/>
              <a:ext cx="11" cy="19"/>
            </a:xfrm>
            <a:custGeom>
              <a:avLst/>
              <a:gdLst>
                <a:gd name="T0" fmla="*/ 65 w 65"/>
                <a:gd name="T1" fmla="*/ 42 h 118"/>
                <a:gd name="T2" fmla="*/ 65 w 65"/>
                <a:gd name="T3" fmla="*/ 9 h 118"/>
                <a:gd name="T4" fmla="*/ 0 w 65"/>
                <a:gd name="T5" fmla="*/ 0 h 118"/>
                <a:gd name="T6" fmla="*/ 0 w 65"/>
                <a:gd name="T7" fmla="*/ 115 h 118"/>
                <a:gd name="T8" fmla="*/ 25 w 65"/>
                <a:gd name="T9" fmla="*/ 118 h 118"/>
                <a:gd name="T10" fmla="*/ 25 w 65"/>
                <a:gd name="T11" fmla="*/ 31 h 118"/>
                <a:gd name="T12" fmla="*/ 65 w 65"/>
                <a:gd name="T13" fmla="*/ 42 h 118"/>
              </a:gdLst>
              <a:ahLst/>
              <a:cxnLst>
                <a:cxn ang="0">
                  <a:pos x="T0" y="T1"/>
                </a:cxn>
                <a:cxn ang="0">
                  <a:pos x="T2" y="T3"/>
                </a:cxn>
                <a:cxn ang="0">
                  <a:pos x="T4" y="T5"/>
                </a:cxn>
                <a:cxn ang="0">
                  <a:pos x="T6" y="T7"/>
                </a:cxn>
                <a:cxn ang="0">
                  <a:pos x="T8" y="T9"/>
                </a:cxn>
                <a:cxn ang="0">
                  <a:pos x="T10" y="T11"/>
                </a:cxn>
                <a:cxn ang="0">
                  <a:pos x="T12" y="T13"/>
                </a:cxn>
              </a:cxnLst>
              <a:rect l="0" t="0" r="r" b="b"/>
              <a:pathLst>
                <a:path w="65" h="118">
                  <a:moveTo>
                    <a:pt x="65" y="42"/>
                  </a:moveTo>
                  <a:lnTo>
                    <a:pt x="65" y="9"/>
                  </a:lnTo>
                  <a:lnTo>
                    <a:pt x="0" y="0"/>
                  </a:lnTo>
                  <a:lnTo>
                    <a:pt x="0" y="115"/>
                  </a:lnTo>
                  <a:lnTo>
                    <a:pt x="25" y="118"/>
                  </a:lnTo>
                  <a:lnTo>
                    <a:pt x="25" y="31"/>
                  </a:lnTo>
                  <a:lnTo>
                    <a:pt x="65" y="4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151" name="Freeform 367">
              <a:extLst>
                <a:ext uri="{FF2B5EF4-FFF2-40B4-BE49-F238E27FC236}">
                  <a16:creationId xmlns:a16="http://schemas.microsoft.com/office/drawing/2014/main" id="{E995B637-2422-6E5A-5272-F4849E7561B1}"/>
                </a:ext>
              </a:extLst>
            </p:cNvPr>
            <p:cNvSpPr>
              <a:spLocks/>
            </p:cNvSpPr>
            <p:nvPr/>
          </p:nvSpPr>
          <p:spPr bwMode="auto">
            <a:xfrm>
              <a:off x="1128" y="3468"/>
              <a:ext cx="10" cy="20"/>
            </a:xfrm>
            <a:custGeom>
              <a:avLst/>
              <a:gdLst>
                <a:gd name="T0" fmla="*/ 66 w 66"/>
                <a:gd name="T1" fmla="*/ 42 h 119"/>
                <a:gd name="T2" fmla="*/ 65 w 66"/>
                <a:gd name="T3" fmla="*/ 9 h 119"/>
                <a:gd name="T4" fmla="*/ 0 w 66"/>
                <a:gd name="T5" fmla="*/ 0 h 119"/>
                <a:gd name="T6" fmla="*/ 0 w 66"/>
                <a:gd name="T7" fmla="*/ 114 h 119"/>
                <a:gd name="T8" fmla="*/ 25 w 66"/>
                <a:gd name="T9" fmla="*/ 119 h 119"/>
                <a:gd name="T10" fmla="*/ 25 w 66"/>
                <a:gd name="T11" fmla="*/ 31 h 119"/>
                <a:gd name="T12" fmla="*/ 66 w 66"/>
                <a:gd name="T13" fmla="*/ 42 h 119"/>
              </a:gdLst>
              <a:ahLst/>
              <a:cxnLst>
                <a:cxn ang="0">
                  <a:pos x="T0" y="T1"/>
                </a:cxn>
                <a:cxn ang="0">
                  <a:pos x="T2" y="T3"/>
                </a:cxn>
                <a:cxn ang="0">
                  <a:pos x="T4" y="T5"/>
                </a:cxn>
                <a:cxn ang="0">
                  <a:pos x="T6" y="T7"/>
                </a:cxn>
                <a:cxn ang="0">
                  <a:pos x="T8" y="T9"/>
                </a:cxn>
                <a:cxn ang="0">
                  <a:pos x="T10" y="T11"/>
                </a:cxn>
                <a:cxn ang="0">
                  <a:pos x="T12" y="T13"/>
                </a:cxn>
              </a:cxnLst>
              <a:rect l="0" t="0" r="r" b="b"/>
              <a:pathLst>
                <a:path w="66" h="119">
                  <a:moveTo>
                    <a:pt x="66" y="42"/>
                  </a:moveTo>
                  <a:lnTo>
                    <a:pt x="65" y="9"/>
                  </a:lnTo>
                  <a:lnTo>
                    <a:pt x="0" y="0"/>
                  </a:lnTo>
                  <a:lnTo>
                    <a:pt x="0" y="114"/>
                  </a:lnTo>
                  <a:lnTo>
                    <a:pt x="25" y="119"/>
                  </a:lnTo>
                  <a:lnTo>
                    <a:pt x="25" y="31"/>
                  </a:lnTo>
                  <a:lnTo>
                    <a:pt x="66" y="4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152" name="Freeform 368">
              <a:extLst>
                <a:ext uri="{FF2B5EF4-FFF2-40B4-BE49-F238E27FC236}">
                  <a16:creationId xmlns:a16="http://schemas.microsoft.com/office/drawing/2014/main" id="{537EF311-B7B0-4EC2-8981-5304C0FDECC0}"/>
                </a:ext>
              </a:extLst>
            </p:cNvPr>
            <p:cNvSpPr>
              <a:spLocks/>
            </p:cNvSpPr>
            <p:nvPr/>
          </p:nvSpPr>
          <p:spPr bwMode="auto">
            <a:xfrm>
              <a:off x="1128" y="3514"/>
              <a:ext cx="11" cy="20"/>
            </a:xfrm>
            <a:custGeom>
              <a:avLst/>
              <a:gdLst>
                <a:gd name="T0" fmla="*/ 65 w 65"/>
                <a:gd name="T1" fmla="*/ 43 h 119"/>
                <a:gd name="T2" fmla="*/ 65 w 65"/>
                <a:gd name="T3" fmla="*/ 9 h 119"/>
                <a:gd name="T4" fmla="*/ 0 w 65"/>
                <a:gd name="T5" fmla="*/ 0 h 119"/>
                <a:gd name="T6" fmla="*/ 1 w 65"/>
                <a:gd name="T7" fmla="*/ 115 h 119"/>
                <a:gd name="T8" fmla="*/ 25 w 65"/>
                <a:gd name="T9" fmla="*/ 119 h 119"/>
                <a:gd name="T10" fmla="*/ 24 w 65"/>
                <a:gd name="T11" fmla="*/ 32 h 119"/>
                <a:gd name="T12" fmla="*/ 65 w 65"/>
                <a:gd name="T13" fmla="*/ 43 h 119"/>
              </a:gdLst>
              <a:ahLst/>
              <a:cxnLst>
                <a:cxn ang="0">
                  <a:pos x="T0" y="T1"/>
                </a:cxn>
                <a:cxn ang="0">
                  <a:pos x="T2" y="T3"/>
                </a:cxn>
                <a:cxn ang="0">
                  <a:pos x="T4" y="T5"/>
                </a:cxn>
                <a:cxn ang="0">
                  <a:pos x="T6" y="T7"/>
                </a:cxn>
                <a:cxn ang="0">
                  <a:pos x="T8" y="T9"/>
                </a:cxn>
                <a:cxn ang="0">
                  <a:pos x="T10" y="T11"/>
                </a:cxn>
                <a:cxn ang="0">
                  <a:pos x="T12" y="T13"/>
                </a:cxn>
              </a:cxnLst>
              <a:rect l="0" t="0" r="r" b="b"/>
              <a:pathLst>
                <a:path w="65" h="119">
                  <a:moveTo>
                    <a:pt x="65" y="43"/>
                  </a:moveTo>
                  <a:lnTo>
                    <a:pt x="65" y="9"/>
                  </a:lnTo>
                  <a:lnTo>
                    <a:pt x="0" y="0"/>
                  </a:lnTo>
                  <a:lnTo>
                    <a:pt x="1" y="115"/>
                  </a:lnTo>
                  <a:lnTo>
                    <a:pt x="25" y="119"/>
                  </a:lnTo>
                  <a:lnTo>
                    <a:pt x="24" y="32"/>
                  </a:lnTo>
                  <a:lnTo>
                    <a:pt x="65" y="4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153" name="Freeform 369">
              <a:extLst>
                <a:ext uri="{FF2B5EF4-FFF2-40B4-BE49-F238E27FC236}">
                  <a16:creationId xmlns:a16="http://schemas.microsoft.com/office/drawing/2014/main" id="{E8D66AD4-3B13-5CEE-E29F-81E3E30A4B5E}"/>
                </a:ext>
              </a:extLst>
            </p:cNvPr>
            <p:cNvSpPr>
              <a:spLocks/>
            </p:cNvSpPr>
            <p:nvPr/>
          </p:nvSpPr>
          <p:spPr bwMode="auto">
            <a:xfrm>
              <a:off x="1128" y="3560"/>
              <a:ext cx="11" cy="20"/>
            </a:xfrm>
            <a:custGeom>
              <a:avLst/>
              <a:gdLst>
                <a:gd name="T0" fmla="*/ 65 w 65"/>
                <a:gd name="T1" fmla="*/ 42 h 118"/>
                <a:gd name="T2" fmla="*/ 65 w 65"/>
                <a:gd name="T3" fmla="*/ 9 h 118"/>
                <a:gd name="T4" fmla="*/ 0 w 65"/>
                <a:gd name="T5" fmla="*/ 0 h 118"/>
                <a:gd name="T6" fmla="*/ 1 w 65"/>
                <a:gd name="T7" fmla="*/ 115 h 118"/>
                <a:gd name="T8" fmla="*/ 26 w 65"/>
                <a:gd name="T9" fmla="*/ 118 h 118"/>
                <a:gd name="T10" fmla="*/ 26 w 65"/>
                <a:gd name="T11" fmla="*/ 32 h 118"/>
                <a:gd name="T12" fmla="*/ 65 w 65"/>
                <a:gd name="T13" fmla="*/ 42 h 118"/>
              </a:gdLst>
              <a:ahLst/>
              <a:cxnLst>
                <a:cxn ang="0">
                  <a:pos x="T0" y="T1"/>
                </a:cxn>
                <a:cxn ang="0">
                  <a:pos x="T2" y="T3"/>
                </a:cxn>
                <a:cxn ang="0">
                  <a:pos x="T4" y="T5"/>
                </a:cxn>
                <a:cxn ang="0">
                  <a:pos x="T6" y="T7"/>
                </a:cxn>
                <a:cxn ang="0">
                  <a:pos x="T8" y="T9"/>
                </a:cxn>
                <a:cxn ang="0">
                  <a:pos x="T10" y="T11"/>
                </a:cxn>
                <a:cxn ang="0">
                  <a:pos x="T12" y="T13"/>
                </a:cxn>
              </a:cxnLst>
              <a:rect l="0" t="0" r="r" b="b"/>
              <a:pathLst>
                <a:path w="65" h="118">
                  <a:moveTo>
                    <a:pt x="65" y="42"/>
                  </a:moveTo>
                  <a:lnTo>
                    <a:pt x="65" y="9"/>
                  </a:lnTo>
                  <a:lnTo>
                    <a:pt x="0" y="0"/>
                  </a:lnTo>
                  <a:lnTo>
                    <a:pt x="1" y="115"/>
                  </a:lnTo>
                  <a:lnTo>
                    <a:pt x="26" y="118"/>
                  </a:lnTo>
                  <a:lnTo>
                    <a:pt x="26" y="32"/>
                  </a:lnTo>
                  <a:lnTo>
                    <a:pt x="65" y="4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154" name="Freeform 370">
              <a:extLst>
                <a:ext uri="{FF2B5EF4-FFF2-40B4-BE49-F238E27FC236}">
                  <a16:creationId xmlns:a16="http://schemas.microsoft.com/office/drawing/2014/main" id="{5FAA74A8-E904-0AB2-927B-81A24C755552}"/>
                </a:ext>
              </a:extLst>
            </p:cNvPr>
            <p:cNvSpPr>
              <a:spLocks/>
            </p:cNvSpPr>
            <p:nvPr/>
          </p:nvSpPr>
          <p:spPr bwMode="auto">
            <a:xfrm>
              <a:off x="1132" y="3383"/>
              <a:ext cx="6" cy="15"/>
            </a:xfrm>
            <a:custGeom>
              <a:avLst/>
              <a:gdLst>
                <a:gd name="T0" fmla="*/ 41 w 41"/>
                <a:gd name="T1" fmla="*/ 11 h 93"/>
                <a:gd name="T2" fmla="*/ 0 w 41"/>
                <a:gd name="T3" fmla="*/ 0 h 93"/>
                <a:gd name="T4" fmla="*/ 1 w 41"/>
                <a:gd name="T5" fmla="*/ 87 h 93"/>
                <a:gd name="T6" fmla="*/ 41 w 41"/>
                <a:gd name="T7" fmla="*/ 93 h 93"/>
                <a:gd name="T8" fmla="*/ 41 w 41"/>
                <a:gd name="T9" fmla="*/ 11 h 93"/>
              </a:gdLst>
              <a:ahLst/>
              <a:cxnLst>
                <a:cxn ang="0">
                  <a:pos x="T0" y="T1"/>
                </a:cxn>
                <a:cxn ang="0">
                  <a:pos x="T2" y="T3"/>
                </a:cxn>
                <a:cxn ang="0">
                  <a:pos x="T4" y="T5"/>
                </a:cxn>
                <a:cxn ang="0">
                  <a:pos x="T6" y="T7"/>
                </a:cxn>
                <a:cxn ang="0">
                  <a:pos x="T8" y="T9"/>
                </a:cxn>
              </a:cxnLst>
              <a:rect l="0" t="0" r="r" b="b"/>
              <a:pathLst>
                <a:path w="41" h="93">
                  <a:moveTo>
                    <a:pt x="41" y="11"/>
                  </a:moveTo>
                  <a:lnTo>
                    <a:pt x="0" y="0"/>
                  </a:lnTo>
                  <a:lnTo>
                    <a:pt x="1" y="87"/>
                  </a:lnTo>
                  <a:lnTo>
                    <a:pt x="41" y="93"/>
                  </a:lnTo>
                  <a:lnTo>
                    <a:pt x="41" y="11"/>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155" name="Freeform 371">
              <a:extLst>
                <a:ext uri="{FF2B5EF4-FFF2-40B4-BE49-F238E27FC236}">
                  <a16:creationId xmlns:a16="http://schemas.microsoft.com/office/drawing/2014/main" id="{8BE1CDE1-6246-846B-CEA0-A78CEE8755D3}"/>
                </a:ext>
              </a:extLst>
            </p:cNvPr>
            <p:cNvSpPr>
              <a:spLocks/>
            </p:cNvSpPr>
            <p:nvPr/>
          </p:nvSpPr>
          <p:spPr bwMode="auto">
            <a:xfrm>
              <a:off x="1132" y="3428"/>
              <a:ext cx="7" cy="16"/>
            </a:xfrm>
            <a:custGeom>
              <a:avLst/>
              <a:gdLst>
                <a:gd name="T0" fmla="*/ 41 w 41"/>
                <a:gd name="T1" fmla="*/ 11 h 92"/>
                <a:gd name="T2" fmla="*/ 0 w 41"/>
                <a:gd name="T3" fmla="*/ 0 h 92"/>
                <a:gd name="T4" fmla="*/ 1 w 41"/>
                <a:gd name="T5" fmla="*/ 87 h 92"/>
                <a:gd name="T6" fmla="*/ 41 w 41"/>
                <a:gd name="T7" fmla="*/ 92 h 92"/>
                <a:gd name="T8" fmla="*/ 41 w 41"/>
                <a:gd name="T9" fmla="*/ 11 h 92"/>
              </a:gdLst>
              <a:ahLst/>
              <a:cxnLst>
                <a:cxn ang="0">
                  <a:pos x="T0" y="T1"/>
                </a:cxn>
                <a:cxn ang="0">
                  <a:pos x="T2" y="T3"/>
                </a:cxn>
                <a:cxn ang="0">
                  <a:pos x="T4" y="T5"/>
                </a:cxn>
                <a:cxn ang="0">
                  <a:pos x="T6" y="T7"/>
                </a:cxn>
                <a:cxn ang="0">
                  <a:pos x="T8" y="T9"/>
                </a:cxn>
              </a:cxnLst>
              <a:rect l="0" t="0" r="r" b="b"/>
              <a:pathLst>
                <a:path w="41" h="92">
                  <a:moveTo>
                    <a:pt x="41" y="11"/>
                  </a:moveTo>
                  <a:lnTo>
                    <a:pt x="0" y="0"/>
                  </a:lnTo>
                  <a:lnTo>
                    <a:pt x="1" y="87"/>
                  </a:lnTo>
                  <a:lnTo>
                    <a:pt x="41" y="92"/>
                  </a:lnTo>
                  <a:lnTo>
                    <a:pt x="41" y="11"/>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156" name="Freeform 372">
              <a:extLst>
                <a:ext uri="{FF2B5EF4-FFF2-40B4-BE49-F238E27FC236}">
                  <a16:creationId xmlns:a16="http://schemas.microsoft.com/office/drawing/2014/main" id="{8E4917BC-EC98-025A-4BBE-6D6DD398EB90}"/>
                </a:ext>
              </a:extLst>
            </p:cNvPr>
            <p:cNvSpPr>
              <a:spLocks/>
            </p:cNvSpPr>
            <p:nvPr/>
          </p:nvSpPr>
          <p:spPr bwMode="auto">
            <a:xfrm>
              <a:off x="1132" y="3474"/>
              <a:ext cx="7" cy="16"/>
            </a:xfrm>
            <a:custGeom>
              <a:avLst/>
              <a:gdLst>
                <a:gd name="T0" fmla="*/ 39 w 39"/>
                <a:gd name="T1" fmla="*/ 10 h 92"/>
                <a:gd name="T2" fmla="*/ 0 w 39"/>
                <a:gd name="T3" fmla="*/ 0 h 92"/>
                <a:gd name="T4" fmla="*/ 0 w 39"/>
                <a:gd name="T5" fmla="*/ 86 h 92"/>
                <a:gd name="T6" fmla="*/ 39 w 39"/>
                <a:gd name="T7" fmla="*/ 92 h 92"/>
                <a:gd name="T8" fmla="*/ 39 w 39"/>
                <a:gd name="T9" fmla="*/ 10 h 92"/>
              </a:gdLst>
              <a:ahLst/>
              <a:cxnLst>
                <a:cxn ang="0">
                  <a:pos x="T0" y="T1"/>
                </a:cxn>
                <a:cxn ang="0">
                  <a:pos x="T2" y="T3"/>
                </a:cxn>
                <a:cxn ang="0">
                  <a:pos x="T4" y="T5"/>
                </a:cxn>
                <a:cxn ang="0">
                  <a:pos x="T6" y="T7"/>
                </a:cxn>
                <a:cxn ang="0">
                  <a:pos x="T8" y="T9"/>
                </a:cxn>
              </a:cxnLst>
              <a:rect l="0" t="0" r="r" b="b"/>
              <a:pathLst>
                <a:path w="39" h="92">
                  <a:moveTo>
                    <a:pt x="39" y="10"/>
                  </a:moveTo>
                  <a:lnTo>
                    <a:pt x="0" y="0"/>
                  </a:lnTo>
                  <a:lnTo>
                    <a:pt x="0" y="86"/>
                  </a:lnTo>
                  <a:lnTo>
                    <a:pt x="39" y="92"/>
                  </a:lnTo>
                  <a:lnTo>
                    <a:pt x="39" y="1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157" name="Freeform 373">
              <a:extLst>
                <a:ext uri="{FF2B5EF4-FFF2-40B4-BE49-F238E27FC236}">
                  <a16:creationId xmlns:a16="http://schemas.microsoft.com/office/drawing/2014/main" id="{99443031-03C9-E91D-C5F2-0F73B373C869}"/>
                </a:ext>
              </a:extLst>
            </p:cNvPr>
            <p:cNvSpPr>
              <a:spLocks/>
            </p:cNvSpPr>
            <p:nvPr/>
          </p:nvSpPr>
          <p:spPr bwMode="auto">
            <a:xfrm>
              <a:off x="1132" y="3520"/>
              <a:ext cx="7" cy="16"/>
            </a:xfrm>
            <a:custGeom>
              <a:avLst/>
              <a:gdLst>
                <a:gd name="T0" fmla="*/ 39 w 40"/>
                <a:gd name="T1" fmla="*/ 11 h 94"/>
                <a:gd name="T2" fmla="*/ 0 w 40"/>
                <a:gd name="T3" fmla="*/ 0 h 94"/>
                <a:gd name="T4" fmla="*/ 0 w 40"/>
                <a:gd name="T5" fmla="*/ 88 h 94"/>
                <a:gd name="T6" fmla="*/ 40 w 40"/>
                <a:gd name="T7" fmla="*/ 94 h 94"/>
                <a:gd name="T8" fmla="*/ 39 w 40"/>
                <a:gd name="T9" fmla="*/ 11 h 94"/>
              </a:gdLst>
              <a:ahLst/>
              <a:cxnLst>
                <a:cxn ang="0">
                  <a:pos x="T0" y="T1"/>
                </a:cxn>
                <a:cxn ang="0">
                  <a:pos x="T2" y="T3"/>
                </a:cxn>
                <a:cxn ang="0">
                  <a:pos x="T4" y="T5"/>
                </a:cxn>
                <a:cxn ang="0">
                  <a:pos x="T6" y="T7"/>
                </a:cxn>
                <a:cxn ang="0">
                  <a:pos x="T8" y="T9"/>
                </a:cxn>
              </a:cxnLst>
              <a:rect l="0" t="0" r="r" b="b"/>
              <a:pathLst>
                <a:path w="40" h="94">
                  <a:moveTo>
                    <a:pt x="39" y="11"/>
                  </a:moveTo>
                  <a:lnTo>
                    <a:pt x="0" y="0"/>
                  </a:lnTo>
                  <a:lnTo>
                    <a:pt x="0" y="88"/>
                  </a:lnTo>
                  <a:lnTo>
                    <a:pt x="40" y="94"/>
                  </a:lnTo>
                  <a:lnTo>
                    <a:pt x="39" y="11"/>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158" name="Freeform 374">
              <a:extLst>
                <a:ext uri="{FF2B5EF4-FFF2-40B4-BE49-F238E27FC236}">
                  <a16:creationId xmlns:a16="http://schemas.microsoft.com/office/drawing/2014/main" id="{20460829-3D27-4C0A-C22A-5CDCF92EEE5B}"/>
                </a:ext>
              </a:extLst>
            </p:cNvPr>
            <p:cNvSpPr>
              <a:spLocks/>
            </p:cNvSpPr>
            <p:nvPr/>
          </p:nvSpPr>
          <p:spPr bwMode="auto">
            <a:xfrm>
              <a:off x="1133" y="3566"/>
              <a:ext cx="6" cy="16"/>
            </a:xfrm>
            <a:custGeom>
              <a:avLst/>
              <a:gdLst>
                <a:gd name="T0" fmla="*/ 40 w 40"/>
                <a:gd name="T1" fmla="*/ 11 h 93"/>
                <a:gd name="T2" fmla="*/ 0 w 40"/>
                <a:gd name="T3" fmla="*/ 0 h 93"/>
                <a:gd name="T4" fmla="*/ 0 w 40"/>
                <a:gd name="T5" fmla="*/ 88 h 93"/>
                <a:gd name="T6" fmla="*/ 40 w 40"/>
                <a:gd name="T7" fmla="*/ 93 h 93"/>
                <a:gd name="T8" fmla="*/ 40 w 40"/>
                <a:gd name="T9" fmla="*/ 11 h 93"/>
              </a:gdLst>
              <a:ahLst/>
              <a:cxnLst>
                <a:cxn ang="0">
                  <a:pos x="T0" y="T1"/>
                </a:cxn>
                <a:cxn ang="0">
                  <a:pos x="T2" y="T3"/>
                </a:cxn>
                <a:cxn ang="0">
                  <a:pos x="T4" y="T5"/>
                </a:cxn>
                <a:cxn ang="0">
                  <a:pos x="T6" y="T7"/>
                </a:cxn>
                <a:cxn ang="0">
                  <a:pos x="T8" y="T9"/>
                </a:cxn>
              </a:cxnLst>
              <a:rect l="0" t="0" r="r" b="b"/>
              <a:pathLst>
                <a:path w="40" h="93">
                  <a:moveTo>
                    <a:pt x="40" y="11"/>
                  </a:moveTo>
                  <a:lnTo>
                    <a:pt x="0" y="0"/>
                  </a:lnTo>
                  <a:lnTo>
                    <a:pt x="0" y="88"/>
                  </a:lnTo>
                  <a:lnTo>
                    <a:pt x="40" y="93"/>
                  </a:lnTo>
                  <a:lnTo>
                    <a:pt x="40" y="11"/>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159" name="Freeform 375">
              <a:extLst>
                <a:ext uri="{FF2B5EF4-FFF2-40B4-BE49-F238E27FC236}">
                  <a16:creationId xmlns:a16="http://schemas.microsoft.com/office/drawing/2014/main" id="{F7E90080-45CA-BDD9-FD82-C8D1FAC6F39D}"/>
                </a:ext>
              </a:extLst>
            </p:cNvPr>
            <p:cNvSpPr>
              <a:spLocks/>
            </p:cNvSpPr>
            <p:nvPr/>
          </p:nvSpPr>
          <p:spPr bwMode="auto">
            <a:xfrm>
              <a:off x="1126" y="3588"/>
              <a:ext cx="19" cy="66"/>
            </a:xfrm>
            <a:custGeom>
              <a:avLst/>
              <a:gdLst>
                <a:gd name="T0" fmla="*/ 114 w 115"/>
                <a:gd name="T1" fmla="*/ 28 h 390"/>
                <a:gd name="T2" fmla="*/ 113 w 115"/>
                <a:gd name="T3" fmla="*/ 20 h 390"/>
                <a:gd name="T4" fmla="*/ 109 w 115"/>
                <a:gd name="T5" fmla="*/ 13 h 390"/>
                <a:gd name="T6" fmla="*/ 102 w 115"/>
                <a:gd name="T7" fmla="*/ 9 h 390"/>
                <a:gd name="T8" fmla="*/ 94 w 115"/>
                <a:gd name="T9" fmla="*/ 6 h 390"/>
                <a:gd name="T10" fmla="*/ 54 w 115"/>
                <a:gd name="T11" fmla="*/ 0 h 390"/>
                <a:gd name="T12" fmla="*/ 50 w 115"/>
                <a:gd name="T13" fmla="*/ 0 h 390"/>
                <a:gd name="T14" fmla="*/ 45 w 115"/>
                <a:gd name="T15" fmla="*/ 0 h 390"/>
                <a:gd name="T16" fmla="*/ 40 w 115"/>
                <a:gd name="T17" fmla="*/ 0 h 390"/>
                <a:gd name="T18" fmla="*/ 35 w 115"/>
                <a:gd name="T19" fmla="*/ 1 h 390"/>
                <a:gd name="T20" fmla="*/ 30 w 115"/>
                <a:gd name="T21" fmla="*/ 2 h 390"/>
                <a:gd name="T22" fmla="*/ 25 w 115"/>
                <a:gd name="T23" fmla="*/ 3 h 390"/>
                <a:gd name="T24" fmla="*/ 21 w 115"/>
                <a:gd name="T25" fmla="*/ 4 h 390"/>
                <a:gd name="T26" fmla="*/ 17 w 115"/>
                <a:gd name="T27" fmla="*/ 7 h 390"/>
                <a:gd name="T28" fmla="*/ 10 w 115"/>
                <a:gd name="T29" fmla="*/ 11 h 390"/>
                <a:gd name="T30" fmla="*/ 5 w 115"/>
                <a:gd name="T31" fmla="*/ 18 h 390"/>
                <a:gd name="T32" fmla="*/ 1 w 115"/>
                <a:gd name="T33" fmla="*/ 26 h 390"/>
                <a:gd name="T34" fmla="*/ 0 w 115"/>
                <a:gd name="T35" fmla="*/ 35 h 390"/>
                <a:gd name="T36" fmla="*/ 1 w 115"/>
                <a:gd name="T37" fmla="*/ 362 h 390"/>
                <a:gd name="T38" fmla="*/ 2 w 115"/>
                <a:gd name="T39" fmla="*/ 370 h 390"/>
                <a:gd name="T40" fmla="*/ 7 w 115"/>
                <a:gd name="T41" fmla="*/ 377 h 390"/>
                <a:gd name="T42" fmla="*/ 14 w 115"/>
                <a:gd name="T43" fmla="*/ 382 h 390"/>
                <a:gd name="T44" fmla="*/ 22 w 115"/>
                <a:gd name="T45" fmla="*/ 385 h 390"/>
                <a:gd name="T46" fmla="*/ 61 w 115"/>
                <a:gd name="T47" fmla="*/ 390 h 390"/>
                <a:gd name="T48" fmla="*/ 66 w 115"/>
                <a:gd name="T49" fmla="*/ 390 h 390"/>
                <a:gd name="T50" fmla="*/ 70 w 115"/>
                <a:gd name="T51" fmla="*/ 390 h 390"/>
                <a:gd name="T52" fmla="*/ 76 w 115"/>
                <a:gd name="T53" fmla="*/ 390 h 390"/>
                <a:gd name="T54" fmla="*/ 80 w 115"/>
                <a:gd name="T55" fmla="*/ 389 h 390"/>
                <a:gd name="T56" fmla="*/ 86 w 115"/>
                <a:gd name="T57" fmla="*/ 389 h 390"/>
                <a:gd name="T58" fmla="*/ 91 w 115"/>
                <a:gd name="T59" fmla="*/ 388 h 390"/>
                <a:gd name="T60" fmla="*/ 95 w 115"/>
                <a:gd name="T61" fmla="*/ 386 h 390"/>
                <a:gd name="T62" fmla="*/ 98 w 115"/>
                <a:gd name="T63" fmla="*/ 385 h 390"/>
                <a:gd name="T64" fmla="*/ 105 w 115"/>
                <a:gd name="T65" fmla="*/ 379 h 390"/>
                <a:gd name="T66" fmla="*/ 111 w 115"/>
                <a:gd name="T67" fmla="*/ 372 h 390"/>
                <a:gd name="T68" fmla="*/ 114 w 115"/>
                <a:gd name="T69" fmla="*/ 364 h 390"/>
                <a:gd name="T70" fmla="*/ 115 w 115"/>
                <a:gd name="T71" fmla="*/ 355 h 390"/>
                <a:gd name="T72" fmla="*/ 114 w 115"/>
                <a:gd name="T73" fmla="*/ 28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390">
                  <a:moveTo>
                    <a:pt x="114" y="28"/>
                  </a:moveTo>
                  <a:lnTo>
                    <a:pt x="113" y="20"/>
                  </a:lnTo>
                  <a:lnTo>
                    <a:pt x="109" y="13"/>
                  </a:lnTo>
                  <a:lnTo>
                    <a:pt x="102" y="9"/>
                  </a:lnTo>
                  <a:lnTo>
                    <a:pt x="94" y="6"/>
                  </a:lnTo>
                  <a:lnTo>
                    <a:pt x="54" y="0"/>
                  </a:lnTo>
                  <a:lnTo>
                    <a:pt x="50" y="0"/>
                  </a:lnTo>
                  <a:lnTo>
                    <a:pt x="45" y="0"/>
                  </a:lnTo>
                  <a:lnTo>
                    <a:pt x="40" y="0"/>
                  </a:lnTo>
                  <a:lnTo>
                    <a:pt x="35" y="1"/>
                  </a:lnTo>
                  <a:lnTo>
                    <a:pt x="30" y="2"/>
                  </a:lnTo>
                  <a:lnTo>
                    <a:pt x="25" y="3"/>
                  </a:lnTo>
                  <a:lnTo>
                    <a:pt x="21" y="4"/>
                  </a:lnTo>
                  <a:lnTo>
                    <a:pt x="17" y="7"/>
                  </a:lnTo>
                  <a:lnTo>
                    <a:pt x="10" y="11"/>
                  </a:lnTo>
                  <a:lnTo>
                    <a:pt x="5" y="18"/>
                  </a:lnTo>
                  <a:lnTo>
                    <a:pt x="1" y="26"/>
                  </a:lnTo>
                  <a:lnTo>
                    <a:pt x="0" y="35"/>
                  </a:lnTo>
                  <a:lnTo>
                    <a:pt x="1" y="362"/>
                  </a:lnTo>
                  <a:lnTo>
                    <a:pt x="2" y="370"/>
                  </a:lnTo>
                  <a:lnTo>
                    <a:pt x="7" y="377"/>
                  </a:lnTo>
                  <a:lnTo>
                    <a:pt x="14" y="382"/>
                  </a:lnTo>
                  <a:lnTo>
                    <a:pt x="22" y="385"/>
                  </a:lnTo>
                  <a:lnTo>
                    <a:pt x="61" y="390"/>
                  </a:lnTo>
                  <a:lnTo>
                    <a:pt x="66" y="390"/>
                  </a:lnTo>
                  <a:lnTo>
                    <a:pt x="70" y="390"/>
                  </a:lnTo>
                  <a:lnTo>
                    <a:pt x="76" y="390"/>
                  </a:lnTo>
                  <a:lnTo>
                    <a:pt x="80" y="389"/>
                  </a:lnTo>
                  <a:lnTo>
                    <a:pt x="86" y="389"/>
                  </a:lnTo>
                  <a:lnTo>
                    <a:pt x="91" y="388"/>
                  </a:lnTo>
                  <a:lnTo>
                    <a:pt x="95" y="386"/>
                  </a:lnTo>
                  <a:lnTo>
                    <a:pt x="98" y="385"/>
                  </a:lnTo>
                  <a:lnTo>
                    <a:pt x="105" y="379"/>
                  </a:lnTo>
                  <a:lnTo>
                    <a:pt x="111" y="372"/>
                  </a:lnTo>
                  <a:lnTo>
                    <a:pt x="114" y="364"/>
                  </a:lnTo>
                  <a:lnTo>
                    <a:pt x="115" y="355"/>
                  </a:lnTo>
                  <a:lnTo>
                    <a:pt x="114" y="28"/>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160" name="Freeform 376">
              <a:extLst>
                <a:ext uri="{FF2B5EF4-FFF2-40B4-BE49-F238E27FC236}">
                  <a16:creationId xmlns:a16="http://schemas.microsoft.com/office/drawing/2014/main" id="{CAF53B01-8B4B-F274-182B-D3BAF44CD23B}"/>
                </a:ext>
              </a:extLst>
            </p:cNvPr>
            <p:cNvSpPr>
              <a:spLocks/>
            </p:cNvSpPr>
            <p:nvPr/>
          </p:nvSpPr>
          <p:spPr bwMode="auto">
            <a:xfrm>
              <a:off x="1126" y="3591"/>
              <a:ext cx="13" cy="63"/>
            </a:xfrm>
            <a:custGeom>
              <a:avLst/>
              <a:gdLst>
                <a:gd name="T0" fmla="*/ 61 w 80"/>
                <a:gd name="T1" fmla="*/ 372 h 372"/>
                <a:gd name="T2" fmla="*/ 69 w 80"/>
                <a:gd name="T3" fmla="*/ 371 h 372"/>
                <a:gd name="T4" fmla="*/ 76 w 80"/>
                <a:gd name="T5" fmla="*/ 369 h 372"/>
                <a:gd name="T6" fmla="*/ 79 w 80"/>
                <a:gd name="T7" fmla="*/ 363 h 372"/>
                <a:gd name="T8" fmla="*/ 80 w 80"/>
                <a:gd name="T9" fmla="*/ 355 h 372"/>
                <a:gd name="T10" fmla="*/ 79 w 80"/>
                <a:gd name="T11" fmla="*/ 28 h 372"/>
                <a:gd name="T12" fmla="*/ 78 w 80"/>
                <a:gd name="T13" fmla="*/ 20 h 372"/>
                <a:gd name="T14" fmla="*/ 74 w 80"/>
                <a:gd name="T15" fmla="*/ 13 h 372"/>
                <a:gd name="T16" fmla="*/ 67 w 80"/>
                <a:gd name="T17" fmla="*/ 8 h 372"/>
                <a:gd name="T18" fmla="*/ 59 w 80"/>
                <a:gd name="T19" fmla="*/ 6 h 372"/>
                <a:gd name="T20" fmla="*/ 19 w 80"/>
                <a:gd name="T21" fmla="*/ 0 h 372"/>
                <a:gd name="T22" fmla="*/ 12 w 80"/>
                <a:gd name="T23" fmla="*/ 0 h 372"/>
                <a:gd name="T24" fmla="*/ 5 w 80"/>
                <a:gd name="T25" fmla="*/ 3 h 372"/>
                <a:gd name="T26" fmla="*/ 1 w 80"/>
                <a:gd name="T27" fmla="*/ 9 h 372"/>
                <a:gd name="T28" fmla="*/ 0 w 80"/>
                <a:gd name="T29" fmla="*/ 17 h 372"/>
                <a:gd name="T30" fmla="*/ 1 w 80"/>
                <a:gd name="T31" fmla="*/ 344 h 372"/>
                <a:gd name="T32" fmla="*/ 2 w 80"/>
                <a:gd name="T33" fmla="*/ 352 h 372"/>
                <a:gd name="T34" fmla="*/ 7 w 80"/>
                <a:gd name="T35" fmla="*/ 359 h 372"/>
                <a:gd name="T36" fmla="*/ 14 w 80"/>
                <a:gd name="T37" fmla="*/ 364 h 372"/>
                <a:gd name="T38" fmla="*/ 22 w 80"/>
                <a:gd name="T39" fmla="*/ 367 h 372"/>
                <a:gd name="T40" fmla="*/ 61 w 80"/>
                <a:gd name="T41" fmla="*/ 372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 h="372">
                  <a:moveTo>
                    <a:pt x="61" y="372"/>
                  </a:moveTo>
                  <a:lnTo>
                    <a:pt x="69" y="371"/>
                  </a:lnTo>
                  <a:lnTo>
                    <a:pt x="76" y="369"/>
                  </a:lnTo>
                  <a:lnTo>
                    <a:pt x="79" y="363"/>
                  </a:lnTo>
                  <a:lnTo>
                    <a:pt x="80" y="355"/>
                  </a:lnTo>
                  <a:lnTo>
                    <a:pt x="79" y="28"/>
                  </a:lnTo>
                  <a:lnTo>
                    <a:pt x="78" y="20"/>
                  </a:lnTo>
                  <a:lnTo>
                    <a:pt x="74" y="13"/>
                  </a:lnTo>
                  <a:lnTo>
                    <a:pt x="67" y="8"/>
                  </a:lnTo>
                  <a:lnTo>
                    <a:pt x="59" y="6"/>
                  </a:lnTo>
                  <a:lnTo>
                    <a:pt x="19" y="0"/>
                  </a:lnTo>
                  <a:lnTo>
                    <a:pt x="12" y="0"/>
                  </a:lnTo>
                  <a:lnTo>
                    <a:pt x="5" y="3"/>
                  </a:lnTo>
                  <a:lnTo>
                    <a:pt x="1" y="9"/>
                  </a:lnTo>
                  <a:lnTo>
                    <a:pt x="0" y="17"/>
                  </a:lnTo>
                  <a:lnTo>
                    <a:pt x="1" y="344"/>
                  </a:lnTo>
                  <a:lnTo>
                    <a:pt x="2" y="352"/>
                  </a:lnTo>
                  <a:lnTo>
                    <a:pt x="7" y="359"/>
                  </a:lnTo>
                  <a:lnTo>
                    <a:pt x="14" y="364"/>
                  </a:lnTo>
                  <a:lnTo>
                    <a:pt x="22" y="367"/>
                  </a:lnTo>
                  <a:lnTo>
                    <a:pt x="61" y="37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47161" name="Group 377">
            <a:extLst>
              <a:ext uri="{FF2B5EF4-FFF2-40B4-BE49-F238E27FC236}">
                <a16:creationId xmlns:a16="http://schemas.microsoft.com/office/drawing/2014/main" id="{BF7ADD86-36F8-55CB-1DEA-0A4EFAF12B78}"/>
              </a:ext>
            </a:extLst>
          </p:cNvPr>
          <p:cNvGrpSpPr>
            <a:grpSpLocks/>
          </p:cNvGrpSpPr>
          <p:nvPr/>
        </p:nvGrpSpPr>
        <p:grpSpPr bwMode="auto">
          <a:xfrm>
            <a:off x="7232650" y="5618163"/>
            <a:ext cx="590550" cy="582612"/>
            <a:chOff x="4550" y="3770"/>
            <a:chExt cx="372" cy="367"/>
          </a:xfrm>
        </p:grpSpPr>
        <p:sp>
          <p:nvSpPr>
            <p:cNvPr id="247162" name="Rectangle 378">
              <a:extLst>
                <a:ext uri="{FF2B5EF4-FFF2-40B4-BE49-F238E27FC236}">
                  <a16:creationId xmlns:a16="http://schemas.microsoft.com/office/drawing/2014/main" id="{B21FBEB8-1184-2FC7-2B6E-B3C0E0F3DC61}"/>
                </a:ext>
              </a:extLst>
            </p:cNvPr>
            <p:cNvSpPr>
              <a:spLocks noChangeArrowheads="1"/>
            </p:cNvSpPr>
            <p:nvPr/>
          </p:nvSpPr>
          <p:spPr bwMode="auto">
            <a:xfrm>
              <a:off x="4553" y="3774"/>
              <a:ext cx="367" cy="303"/>
            </a:xfrm>
            <a:prstGeom prst="rect">
              <a:avLst/>
            </a:prstGeom>
            <a:gradFill rotWithShape="0">
              <a:gsLst>
                <a:gs pos="0">
                  <a:srgbClr val="99CCFF">
                    <a:gamma/>
                    <a:shade val="46275"/>
                    <a:invGamma/>
                  </a:srgbClr>
                </a:gs>
                <a:gs pos="50000">
                  <a:srgbClr val="99CCFF"/>
                </a:gs>
                <a:gs pos="100000">
                  <a:srgbClr val="99CCFF">
                    <a:gamma/>
                    <a:shade val="46275"/>
                    <a:invGamma/>
                  </a:srgbClr>
                </a:gs>
              </a:gsLst>
              <a:lin ang="5400000" scaled="1"/>
            </a:gradFill>
            <a:ln w="28575">
              <a:solidFill>
                <a:srgbClr val="5F5F5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163" name="Rectangle 379">
              <a:extLst>
                <a:ext uri="{FF2B5EF4-FFF2-40B4-BE49-F238E27FC236}">
                  <a16:creationId xmlns:a16="http://schemas.microsoft.com/office/drawing/2014/main" id="{85601937-367B-5F00-6601-B8F1720B08AC}"/>
                </a:ext>
              </a:extLst>
            </p:cNvPr>
            <p:cNvSpPr>
              <a:spLocks noChangeArrowheads="1"/>
            </p:cNvSpPr>
            <p:nvPr/>
          </p:nvSpPr>
          <p:spPr bwMode="auto">
            <a:xfrm>
              <a:off x="4668" y="4071"/>
              <a:ext cx="156" cy="47"/>
            </a:xfrm>
            <a:prstGeom prst="rect">
              <a:avLst/>
            </a:prstGeom>
            <a:solidFill>
              <a:srgbClr val="5F5F5F"/>
            </a:solidFill>
            <a:ln w="9525">
              <a:solidFill>
                <a:srgbClr val="5F5F5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164" name="Rectangle 380">
              <a:extLst>
                <a:ext uri="{FF2B5EF4-FFF2-40B4-BE49-F238E27FC236}">
                  <a16:creationId xmlns:a16="http://schemas.microsoft.com/office/drawing/2014/main" id="{C3102B07-05F2-F105-A1DE-CCE737D15E2F}"/>
                </a:ext>
              </a:extLst>
            </p:cNvPr>
            <p:cNvSpPr>
              <a:spLocks noChangeArrowheads="1"/>
            </p:cNvSpPr>
            <p:nvPr/>
          </p:nvSpPr>
          <p:spPr bwMode="auto">
            <a:xfrm>
              <a:off x="4553" y="3770"/>
              <a:ext cx="369" cy="310"/>
            </a:xfrm>
            <a:prstGeom prst="rect">
              <a:avLst/>
            </a:prstGeom>
            <a:noFill/>
            <a:ln w="2857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47165" name="Picture 381">
              <a:extLst>
                <a:ext uri="{FF2B5EF4-FFF2-40B4-BE49-F238E27FC236}">
                  <a16:creationId xmlns:a16="http://schemas.microsoft.com/office/drawing/2014/main" id="{95FEB3F9-3CC4-60C7-C9F3-7E1FECF3F2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0" y="3787"/>
              <a:ext cx="363" cy="275"/>
            </a:xfrm>
            <a:prstGeom prst="rect">
              <a:avLst/>
            </a:prstGeom>
            <a:noFill/>
            <a:extLst>
              <a:ext uri="{909E8E84-426E-40DD-AFC4-6F175D3DCCD1}">
                <a14:hiddenFill xmlns:a14="http://schemas.microsoft.com/office/drawing/2010/main">
                  <a:solidFill>
                    <a:srgbClr val="FFFFFF"/>
                  </a:solidFill>
                </a14:hiddenFill>
              </a:ext>
            </a:extLst>
          </p:spPr>
        </p:pic>
        <p:sp>
          <p:nvSpPr>
            <p:cNvPr id="247166" name="Line 382">
              <a:extLst>
                <a:ext uri="{FF2B5EF4-FFF2-40B4-BE49-F238E27FC236}">
                  <a16:creationId xmlns:a16="http://schemas.microsoft.com/office/drawing/2014/main" id="{11B6EE67-6AE8-0A7F-CE5E-59D2CB33AD43}"/>
                </a:ext>
              </a:extLst>
            </p:cNvPr>
            <p:cNvSpPr>
              <a:spLocks noChangeShapeType="1"/>
            </p:cNvSpPr>
            <p:nvPr/>
          </p:nvSpPr>
          <p:spPr bwMode="auto">
            <a:xfrm>
              <a:off x="4579" y="4136"/>
              <a:ext cx="325" cy="1"/>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47167" name="Group 383">
            <a:extLst>
              <a:ext uri="{FF2B5EF4-FFF2-40B4-BE49-F238E27FC236}">
                <a16:creationId xmlns:a16="http://schemas.microsoft.com/office/drawing/2014/main" id="{1339738F-963E-EF63-5317-FC19660095E1}"/>
              </a:ext>
            </a:extLst>
          </p:cNvPr>
          <p:cNvGrpSpPr>
            <a:grpSpLocks/>
          </p:cNvGrpSpPr>
          <p:nvPr/>
        </p:nvGrpSpPr>
        <p:grpSpPr bwMode="auto">
          <a:xfrm>
            <a:off x="1125538" y="3190875"/>
            <a:ext cx="365125" cy="403225"/>
            <a:chOff x="557" y="2482"/>
            <a:chExt cx="270" cy="262"/>
          </a:xfrm>
        </p:grpSpPr>
        <p:sp>
          <p:nvSpPr>
            <p:cNvPr id="247168" name="Rectangle 384">
              <a:extLst>
                <a:ext uri="{FF2B5EF4-FFF2-40B4-BE49-F238E27FC236}">
                  <a16:creationId xmlns:a16="http://schemas.microsoft.com/office/drawing/2014/main" id="{5B4FB7ED-1C0F-FF6F-4914-9E80CB662C46}"/>
                </a:ext>
              </a:extLst>
            </p:cNvPr>
            <p:cNvSpPr>
              <a:spLocks noChangeArrowheads="1"/>
            </p:cNvSpPr>
            <p:nvPr/>
          </p:nvSpPr>
          <p:spPr bwMode="auto">
            <a:xfrm>
              <a:off x="628" y="2680"/>
              <a:ext cx="114" cy="47"/>
            </a:xfrm>
            <a:prstGeom prst="rect">
              <a:avLst/>
            </a:prstGeom>
            <a:solidFill>
              <a:srgbClr val="5F5F5F"/>
            </a:solidFill>
            <a:ln w="9525">
              <a:solidFill>
                <a:srgbClr val="5F5F5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169" name="Rectangle 385">
              <a:extLst>
                <a:ext uri="{FF2B5EF4-FFF2-40B4-BE49-F238E27FC236}">
                  <a16:creationId xmlns:a16="http://schemas.microsoft.com/office/drawing/2014/main" id="{3E470EC9-AAE0-6AE6-9AA6-39AEEE98FC85}"/>
                </a:ext>
              </a:extLst>
            </p:cNvPr>
            <p:cNvSpPr>
              <a:spLocks noChangeArrowheads="1"/>
            </p:cNvSpPr>
            <p:nvPr/>
          </p:nvSpPr>
          <p:spPr bwMode="auto">
            <a:xfrm>
              <a:off x="557" y="2482"/>
              <a:ext cx="270" cy="207"/>
            </a:xfrm>
            <a:prstGeom prst="rect">
              <a:avLst/>
            </a:prstGeom>
            <a:solidFill>
              <a:schemeClr val="folHlink"/>
            </a:solidFill>
            <a:ln w="28575">
              <a:solidFill>
                <a:srgbClr val="4D4D4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170" name="Line 386">
              <a:extLst>
                <a:ext uri="{FF2B5EF4-FFF2-40B4-BE49-F238E27FC236}">
                  <a16:creationId xmlns:a16="http://schemas.microsoft.com/office/drawing/2014/main" id="{93A2225A-A8FC-8F59-76B9-2431394A3A70}"/>
                </a:ext>
              </a:extLst>
            </p:cNvPr>
            <p:cNvSpPr>
              <a:spLocks noChangeShapeType="1"/>
            </p:cNvSpPr>
            <p:nvPr/>
          </p:nvSpPr>
          <p:spPr bwMode="auto">
            <a:xfrm>
              <a:off x="568" y="2743"/>
              <a:ext cx="238" cy="1"/>
            </a:xfrm>
            <a:prstGeom prst="line">
              <a:avLst/>
            </a:prstGeom>
            <a:noFill/>
            <a:ln w="5715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47171" name="Group 387">
            <a:extLst>
              <a:ext uri="{FF2B5EF4-FFF2-40B4-BE49-F238E27FC236}">
                <a16:creationId xmlns:a16="http://schemas.microsoft.com/office/drawing/2014/main" id="{2DCF54DF-BA3C-B5F6-E037-4D15E1F8022B}"/>
              </a:ext>
            </a:extLst>
          </p:cNvPr>
          <p:cNvGrpSpPr>
            <a:grpSpLocks/>
          </p:cNvGrpSpPr>
          <p:nvPr/>
        </p:nvGrpSpPr>
        <p:grpSpPr bwMode="auto">
          <a:xfrm>
            <a:off x="5684838" y="5235575"/>
            <a:ext cx="365125" cy="403225"/>
            <a:chOff x="557" y="2482"/>
            <a:chExt cx="270" cy="262"/>
          </a:xfrm>
        </p:grpSpPr>
        <p:sp>
          <p:nvSpPr>
            <p:cNvPr id="247172" name="Rectangle 388">
              <a:extLst>
                <a:ext uri="{FF2B5EF4-FFF2-40B4-BE49-F238E27FC236}">
                  <a16:creationId xmlns:a16="http://schemas.microsoft.com/office/drawing/2014/main" id="{5699E0CE-A903-25D2-4E0F-EA4BD2071343}"/>
                </a:ext>
              </a:extLst>
            </p:cNvPr>
            <p:cNvSpPr>
              <a:spLocks noChangeArrowheads="1"/>
            </p:cNvSpPr>
            <p:nvPr/>
          </p:nvSpPr>
          <p:spPr bwMode="auto">
            <a:xfrm>
              <a:off x="628" y="2680"/>
              <a:ext cx="114" cy="47"/>
            </a:xfrm>
            <a:prstGeom prst="rect">
              <a:avLst/>
            </a:prstGeom>
            <a:solidFill>
              <a:srgbClr val="5F5F5F"/>
            </a:solidFill>
            <a:ln w="9525">
              <a:solidFill>
                <a:srgbClr val="5F5F5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173" name="Rectangle 389">
              <a:extLst>
                <a:ext uri="{FF2B5EF4-FFF2-40B4-BE49-F238E27FC236}">
                  <a16:creationId xmlns:a16="http://schemas.microsoft.com/office/drawing/2014/main" id="{CE4F55F7-C352-E891-67C7-C8367FD38D62}"/>
                </a:ext>
              </a:extLst>
            </p:cNvPr>
            <p:cNvSpPr>
              <a:spLocks noChangeArrowheads="1"/>
            </p:cNvSpPr>
            <p:nvPr/>
          </p:nvSpPr>
          <p:spPr bwMode="auto">
            <a:xfrm>
              <a:off x="557" y="2482"/>
              <a:ext cx="270" cy="207"/>
            </a:xfrm>
            <a:prstGeom prst="rect">
              <a:avLst/>
            </a:prstGeom>
            <a:solidFill>
              <a:schemeClr val="folHlink"/>
            </a:solidFill>
            <a:ln w="28575">
              <a:solidFill>
                <a:srgbClr val="4D4D4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174" name="Line 390">
              <a:extLst>
                <a:ext uri="{FF2B5EF4-FFF2-40B4-BE49-F238E27FC236}">
                  <a16:creationId xmlns:a16="http://schemas.microsoft.com/office/drawing/2014/main" id="{90BAF9DB-D7BF-EA5E-E9D4-5767C31E7327}"/>
                </a:ext>
              </a:extLst>
            </p:cNvPr>
            <p:cNvSpPr>
              <a:spLocks noChangeShapeType="1"/>
            </p:cNvSpPr>
            <p:nvPr/>
          </p:nvSpPr>
          <p:spPr bwMode="auto">
            <a:xfrm>
              <a:off x="568" y="2743"/>
              <a:ext cx="238" cy="1"/>
            </a:xfrm>
            <a:prstGeom prst="line">
              <a:avLst/>
            </a:prstGeom>
            <a:noFill/>
            <a:ln w="5715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47175" name="Group 391">
            <a:extLst>
              <a:ext uri="{FF2B5EF4-FFF2-40B4-BE49-F238E27FC236}">
                <a16:creationId xmlns:a16="http://schemas.microsoft.com/office/drawing/2014/main" id="{E4B6E9DD-F123-DFD1-AEFB-B24E9E502057}"/>
              </a:ext>
            </a:extLst>
          </p:cNvPr>
          <p:cNvGrpSpPr>
            <a:grpSpLocks/>
          </p:cNvGrpSpPr>
          <p:nvPr/>
        </p:nvGrpSpPr>
        <p:grpSpPr bwMode="auto">
          <a:xfrm>
            <a:off x="6396038" y="5248275"/>
            <a:ext cx="365125" cy="403225"/>
            <a:chOff x="557" y="2482"/>
            <a:chExt cx="270" cy="262"/>
          </a:xfrm>
        </p:grpSpPr>
        <p:sp>
          <p:nvSpPr>
            <p:cNvPr id="247176" name="Rectangle 392">
              <a:extLst>
                <a:ext uri="{FF2B5EF4-FFF2-40B4-BE49-F238E27FC236}">
                  <a16:creationId xmlns:a16="http://schemas.microsoft.com/office/drawing/2014/main" id="{02D1BF3F-A2F8-A2AC-EB0F-4632FA77CD6E}"/>
                </a:ext>
              </a:extLst>
            </p:cNvPr>
            <p:cNvSpPr>
              <a:spLocks noChangeArrowheads="1"/>
            </p:cNvSpPr>
            <p:nvPr/>
          </p:nvSpPr>
          <p:spPr bwMode="auto">
            <a:xfrm>
              <a:off x="628" y="2680"/>
              <a:ext cx="114" cy="47"/>
            </a:xfrm>
            <a:prstGeom prst="rect">
              <a:avLst/>
            </a:prstGeom>
            <a:solidFill>
              <a:srgbClr val="5F5F5F"/>
            </a:solidFill>
            <a:ln w="9525">
              <a:solidFill>
                <a:srgbClr val="5F5F5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177" name="Rectangle 393">
              <a:extLst>
                <a:ext uri="{FF2B5EF4-FFF2-40B4-BE49-F238E27FC236}">
                  <a16:creationId xmlns:a16="http://schemas.microsoft.com/office/drawing/2014/main" id="{ED5DE32E-B44B-002F-011A-E3B24C5A4139}"/>
                </a:ext>
              </a:extLst>
            </p:cNvPr>
            <p:cNvSpPr>
              <a:spLocks noChangeArrowheads="1"/>
            </p:cNvSpPr>
            <p:nvPr/>
          </p:nvSpPr>
          <p:spPr bwMode="auto">
            <a:xfrm>
              <a:off x="557" y="2482"/>
              <a:ext cx="270" cy="207"/>
            </a:xfrm>
            <a:prstGeom prst="rect">
              <a:avLst/>
            </a:prstGeom>
            <a:solidFill>
              <a:schemeClr val="folHlink"/>
            </a:solidFill>
            <a:ln w="28575">
              <a:solidFill>
                <a:srgbClr val="4D4D4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178" name="Line 394">
              <a:extLst>
                <a:ext uri="{FF2B5EF4-FFF2-40B4-BE49-F238E27FC236}">
                  <a16:creationId xmlns:a16="http://schemas.microsoft.com/office/drawing/2014/main" id="{05F2B7D9-9346-8AE6-DF22-F64A5A7411B2}"/>
                </a:ext>
              </a:extLst>
            </p:cNvPr>
            <p:cNvSpPr>
              <a:spLocks noChangeShapeType="1"/>
            </p:cNvSpPr>
            <p:nvPr/>
          </p:nvSpPr>
          <p:spPr bwMode="auto">
            <a:xfrm>
              <a:off x="568" y="2743"/>
              <a:ext cx="238" cy="1"/>
            </a:xfrm>
            <a:prstGeom prst="line">
              <a:avLst/>
            </a:prstGeom>
            <a:noFill/>
            <a:ln w="5715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47179" name="Group 395">
            <a:extLst>
              <a:ext uri="{FF2B5EF4-FFF2-40B4-BE49-F238E27FC236}">
                <a16:creationId xmlns:a16="http://schemas.microsoft.com/office/drawing/2014/main" id="{C964EA11-4134-9AEA-2126-D1800290199C}"/>
              </a:ext>
            </a:extLst>
          </p:cNvPr>
          <p:cNvGrpSpPr>
            <a:grpSpLocks/>
          </p:cNvGrpSpPr>
          <p:nvPr/>
        </p:nvGrpSpPr>
        <p:grpSpPr bwMode="auto">
          <a:xfrm>
            <a:off x="6675438" y="5616575"/>
            <a:ext cx="365125" cy="403225"/>
            <a:chOff x="557" y="2482"/>
            <a:chExt cx="270" cy="262"/>
          </a:xfrm>
        </p:grpSpPr>
        <p:sp>
          <p:nvSpPr>
            <p:cNvPr id="247180" name="Rectangle 396">
              <a:extLst>
                <a:ext uri="{FF2B5EF4-FFF2-40B4-BE49-F238E27FC236}">
                  <a16:creationId xmlns:a16="http://schemas.microsoft.com/office/drawing/2014/main" id="{A9DF4B4E-9BD0-77CE-4810-B203C7CB4CFD}"/>
                </a:ext>
              </a:extLst>
            </p:cNvPr>
            <p:cNvSpPr>
              <a:spLocks noChangeArrowheads="1"/>
            </p:cNvSpPr>
            <p:nvPr/>
          </p:nvSpPr>
          <p:spPr bwMode="auto">
            <a:xfrm>
              <a:off x="628" y="2680"/>
              <a:ext cx="114" cy="47"/>
            </a:xfrm>
            <a:prstGeom prst="rect">
              <a:avLst/>
            </a:prstGeom>
            <a:solidFill>
              <a:srgbClr val="5F5F5F"/>
            </a:solidFill>
            <a:ln w="9525">
              <a:solidFill>
                <a:srgbClr val="5F5F5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181" name="Rectangle 397">
              <a:extLst>
                <a:ext uri="{FF2B5EF4-FFF2-40B4-BE49-F238E27FC236}">
                  <a16:creationId xmlns:a16="http://schemas.microsoft.com/office/drawing/2014/main" id="{EBFBCFC9-7769-4869-111E-85D48C28B22C}"/>
                </a:ext>
              </a:extLst>
            </p:cNvPr>
            <p:cNvSpPr>
              <a:spLocks noChangeArrowheads="1"/>
            </p:cNvSpPr>
            <p:nvPr/>
          </p:nvSpPr>
          <p:spPr bwMode="auto">
            <a:xfrm>
              <a:off x="557" y="2482"/>
              <a:ext cx="270" cy="207"/>
            </a:xfrm>
            <a:prstGeom prst="rect">
              <a:avLst/>
            </a:prstGeom>
            <a:solidFill>
              <a:schemeClr val="folHlink"/>
            </a:solidFill>
            <a:ln w="28575">
              <a:solidFill>
                <a:srgbClr val="4D4D4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182" name="Line 398">
              <a:extLst>
                <a:ext uri="{FF2B5EF4-FFF2-40B4-BE49-F238E27FC236}">
                  <a16:creationId xmlns:a16="http://schemas.microsoft.com/office/drawing/2014/main" id="{B8F4D199-21BA-A1A6-7C37-57CDCAC72677}"/>
                </a:ext>
              </a:extLst>
            </p:cNvPr>
            <p:cNvSpPr>
              <a:spLocks noChangeShapeType="1"/>
            </p:cNvSpPr>
            <p:nvPr/>
          </p:nvSpPr>
          <p:spPr bwMode="auto">
            <a:xfrm>
              <a:off x="568" y="2743"/>
              <a:ext cx="238" cy="1"/>
            </a:xfrm>
            <a:prstGeom prst="line">
              <a:avLst/>
            </a:prstGeom>
            <a:noFill/>
            <a:ln w="5715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47183" name="Text Box 399">
            <a:extLst>
              <a:ext uri="{FF2B5EF4-FFF2-40B4-BE49-F238E27FC236}">
                <a16:creationId xmlns:a16="http://schemas.microsoft.com/office/drawing/2014/main" id="{9DDFA9DE-80F2-7B23-216B-645247621374}"/>
              </a:ext>
            </a:extLst>
          </p:cNvPr>
          <p:cNvSpPr txBox="1">
            <a:spLocks noChangeArrowheads="1"/>
          </p:cNvSpPr>
          <p:nvPr/>
        </p:nvSpPr>
        <p:spPr bwMode="auto">
          <a:xfrm>
            <a:off x="5173663" y="4068763"/>
            <a:ext cx="12223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solidFill>
                  <a:schemeClr val="accent2"/>
                </a:solidFill>
              </a:rPr>
              <a:t>request/</a:t>
            </a:r>
          </a:p>
          <a:p>
            <a:pPr algn="ctr"/>
            <a:r>
              <a:rPr lang="en-US" altLang="en-US" sz="2000">
                <a:solidFill>
                  <a:schemeClr val="accent2"/>
                </a:solidFill>
              </a:rPr>
              <a:t>reply</a:t>
            </a:r>
            <a:endParaRPr lang="en-US" altLang="en-US" sz="2400">
              <a:latin typeface="Times New Roman" panose="02020603050405020304" pitchFamily="18" charset="0"/>
            </a:endParaRP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6947"/>
                                        </p:tgtEl>
                                        <p:attrNameLst>
                                          <p:attrName>style.visibility</p:attrName>
                                        </p:attrNameLst>
                                      </p:cBhvr>
                                      <p:to>
                                        <p:strVal val="visible"/>
                                      </p:to>
                                    </p:set>
                                    <p:anim calcmode="lin" valueType="num">
                                      <p:cBhvr additive="base">
                                        <p:cTn id="7" dur="500" fill="hold"/>
                                        <p:tgtEl>
                                          <p:spTgt spid="246947"/>
                                        </p:tgtEl>
                                        <p:attrNameLst>
                                          <p:attrName>ppt_x</p:attrName>
                                        </p:attrNameLst>
                                      </p:cBhvr>
                                      <p:tavLst>
                                        <p:tav tm="0">
                                          <p:val>
                                            <p:strVal val="#ppt_x"/>
                                          </p:val>
                                        </p:tav>
                                        <p:tav tm="100000">
                                          <p:val>
                                            <p:strVal val="#ppt_x"/>
                                          </p:val>
                                        </p:tav>
                                      </p:tavLst>
                                    </p:anim>
                                    <p:anim calcmode="lin" valueType="num">
                                      <p:cBhvr additive="base">
                                        <p:cTn id="8" dur="500" fill="hold"/>
                                        <p:tgtEl>
                                          <p:spTgt spid="24694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246841">
                                            <p:txEl>
                                              <p:pRg st="0" end="0"/>
                                            </p:txEl>
                                          </p:spTgt>
                                        </p:tgtEl>
                                        <p:attrNameLst>
                                          <p:attrName>style.visibility</p:attrName>
                                        </p:attrNameLst>
                                      </p:cBhvr>
                                      <p:to>
                                        <p:strVal val="visible"/>
                                      </p:to>
                                    </p:set>
                                    <p:anim calcmode="lin" valueType="num">
                                      <p:cBhvr additive="base">
                                        <p:cTn id="13" dur="500" fill="hold"/>
                                        <p:tgtEl>
                                          <p:spTgt spid="24684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6841">
                                            <p:txEl>
                                              <p:pRg st="0" end="0"/>
                                            </p:txEl>
                                          </p:spTgt>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stCondLst>
                                    <p:cond delay="0"/>
                                  </p:stCondLst>
                                  <p:childTnLst>
                                    <p:set>
                                      <p:cBhvr>
                                        <p:cTn id="16" dur="1" fill="hold">
                                          <p:stCondLst>
                                            <p:cond delay="0"/>
                                          </p:stCondLst>
                                        </p:cTn>
                                        <p:tgtEl>
                                          <p:spTgt spid="246841">
                                            <p:txEl>
                                              <p:pRg st="1" end="1"/>
                                            </p:txEl>
                                          </p:spTgt>
                                        </p:tgtEl>
                                        <p:attrNameLst>
                                          <p:attrName>style.visibility</p:attrName>
                                        </p:attrNameLst>
                                      </p:cBhvr>
                                      <p:to>
                                        <p:strVal val="visible"/>
                                      </p:to>
                                    </p:set>
                                    <p:anim calcmode="lin" valueType="num">
                                      <p:cBhvr additive="base">
                                        <p:cTn id="17" dur="500" fill="hold"/>
                                        <p:tgtEl>
                                          <p:spTgt spid="246841">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46841">
                                            <p:txEl>
                                              <p:pRg st="1" end="1"/>
                                            </p:txEl>
                                          </p:spTgt>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246841">
                                            <p:txEl>
                                              <p:pRg st="2" end="2"/>
                                            </p:txEl>
                                          </p:spTgt>
                                        </p:tgtEl>
                                        <p:attrNameLst>
                                          <p:attrName>style.visibility</p:attrName>
                                        </p:attrNameLst>
                                      </p:cBhvr>
                                      <p:to>
                                        <p:strVal val="visible"/>
                                      </p:to>
                                    </p:set>
                                    <p:anim calcmode="lin" valueType="num">
                                      <p:cBhvr additive="base">
                                        <p:cTn id="21" dur="500" fill="hold"/>
                                        <p:tgtEl>
                                          <p:spTgt spid="246841">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46841">
                                            <p:txEl>
                                              <p:pRg st="2" end="2"/>
                                            </p:txEl>
                                          </p:spTgt>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246841">
                                            <p:txEl>
                                              <p:pRg st="3" end="3"/>
                                            </p:txEl>
                                          </p:spTgt>
                                        </p:tgtEl>
                                        <p:attrNameLst>
                                          <p:attrName>style.visibility</p:attrName>
                                        </p:attrNameLst>
                                      </p:cBhvr>
                                      <p:to>
                                        <p:strVal val="visible"/>
                                      </p:to>
                                    </p:set>
                                    <p:anim calcmode="lin" valueType="num">
                                      <p:cBhvr additive="base">
                                        <p:cTn id="25" dur="500" fill="hold"/>
                                        <p:tgtEl>
                                          <p:spTgt spid="24684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6841">
                                            <p:txEl>
                                              <p:pRg st="3" end="3"/>
                                            </p:txEl>
                                          </p:spTgt>
                                        </p:tgtEl>
                                        <p:attrNameLst>
                                          <p:attrName>ppt_y</p:attrName>
                                        </p:attrNameLst>
                                      </p:cBhvr>
                                      <p:tavLst>
                                        <p:tav tm="0">
                                          <p:val>
                                            <p:strVal val="0-#ppt_h/2"/>
                                          </p:val>
                                        </p:tav>
                                        <p:tav tm="100000">
                                          <p:val>
                                            <p:strVal val="#ppt_y"/>
                                          </p:val>
                                        </p:tav>
                                      </p:tavLst>
                                    </p:anim>
                                  </p:childTnLst>
                                </p:cTn>
                              </p:par>
                            </p:childTnLst>
                          </p:cTn>
                        </p:par>
                        <p:par>
                          <p:cTn id="27" fill="hold" nodeType="afterGroup">
                            <p:stCondLst>
                              <p:cond delay="500"/>
                            </p:stCondLst>
                            <p:childTnLst>
                              <p:par>
                                <p:cTn id="28" presetID="22" presetClass="entr" presetSubtype="8" fill="hold" nodeType="afterEffect">
                                  <p:stCondLst>
                                    <p:cond delay="0"/>
                                  </p:stCondLst>
                                  <p:childTnLst>
                                    <p:set>
                                      <p:cBhvr>
                                        <p:cTn id="29" dur="1" fill="hold">
                                          <p:stCondLst>
                                            <p:cond delay="0"/>
                                          </p:stCondLst>
                                        </p:cTn>
                                        <p:tgtEl>
                                          <p:spTgt spid="246940"/>
                                        </p:tgtEl>
                                        <p:attrNameLst>
                                          <p:attrName>style.visibility</p:attrName>
                                        </p:attrNameLst>
                                      </p:cBhvr>
                                      <p:to>
                                        <p:strVal val="visible"/>
                                      </p:to>
                                    </p:set>
                                    <p:animEffect transition="in" filter="wipe(left)">
                                      <p:cBhvr>
                                        <p:cTn id="30" dur="500"/>
                                        <p:tgtEl>
                                          <p:spTgt spid="246940"/>
                                        </p:tgtEl>
                                      </p:cBhvr>
                                    </p:animEffect>
                                  </p:childTnLst>
                                </p:cTn>
                              </p:par>
                            </p:childTnLst>
                          </p:cTn>
                        </p:par>
                        <p:par>
                          <p:cTn id="31" fill="hold" nodeType="afterGroup">
                            <p:stCondLst>
                              <p:cond delay="1000"/>
                            </p:stCondLst>
                            <p:childTnLst>
                              <p:par>
                                <p:cTn id="32" presetID="9" presetClass="entr" presetSubtype="0" fill="hold" grpId="0" nodeType="afterEffect">
                                  <p:stCondLst>
                                    <p:cond delay="0"/>
                                  </p:stCondLst>
                                  <p:childTnLst>
                                    <p:set>
                                      <p:cBhvr>
                                        <p:cTn id="33" dur="1" fill="hold">
                                          <p:stCondLst>
                                            <p:cond delay="0"/>
                                          </p:stCondLst>
                                        </p:cTn>
                                        <p:tgtEl>
                                          <p:spTgt spid="247183"/>
                                        </p:tgtEl>
                                        <p:attrNameLst>
                                          <p:attrName>style.visibility</p:attrName>
                                        </p:attrNameLst>
                                      </p:cBhvr>
                                      <p:to>
                                        <p:strVal val="visible"/>
                                      </p:to>
                                    </p:set>
                                    <p:animEffect transition="in" filter="dissolve">
                                      <p:cBhvr>
                                        <p:cTn id="34" dur="500"/>
                                        <p:tgtEl>
                                          <p:spTgt spid="247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841" grpId="0" build="p" autoUpdateAnimBg="0"/>
      <p:bldP spid="247183" grpId="0"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3527438A-7E67-A80F-0470-7531B44F1F26}"/>
              </a:ext>
            </a:extLst>
          </p:cNvPr>
          <p:cNvSpPr>
            <a:spLocks noGrp="1"/>
          </p:cNvSpPr>
          <p:nvPr>
            <p:ph type="ftr" sz="quarter" idx="10"/>
          </p:nvPr>
        </p:nvSpPr>
        <p:spPr/>
        <p:txBody>
          <a:bodyPr/>
          <a:lstStyle/>
          <a:p>
            <a:r>
              <a:rPr lang="en-US" altLang="en-US"/>
              <a:t>7: Multimedia Networking</a:t>
            </a:r>
          </a:p>
        </p:txBody>
      </p:sp>
      <p:sp>
        <p:nvSpPr>
          <p:cNvPr id="3" name="Slide Number Placeholder 4">
            <a:extLst>
              <a:ext uri="{FF2B5EF4-FFF2-40B4-BE49-F238E27FC236}">
                <a16:creationId xmlns:a16="http://schemas.microsoft.com/office/drawing/2014/main" id="{DCF95A1E-3BBE-464A-C8AC-3D942300EA9F}"/>
              </a:ext>
            </a:extLst>
          </p:cNvPr>
          <p:cNvSpPr>
            <a:spLocks noGrp="1"/>
          </p:cNvSpPr>
          <p:nvPr>
            <p:ph type="sldNum" sz="quarter" idx="11"/>
          </p:nvPr>
        </p:nvSpPr>
        <p:spPr/>
        <p:txBody>
          <a:bodyPr/>
          <a:lstStyle/>
          <a:p>
            <a:r>
              <a:rPr lang="en-US" altLang="en-US"/>
              <a:t>7-</a:t>
            </a:r>
            <a:fld id="{0CE4D30A-BD80-6E41-9068-7A7E0973AF8B}" type="slidenum">
              <a:rPr lang="en-US" altLang="en-US"/>
              <a:pPr/>
              <a:t>95</a:t>
            </a:fld>
            <a:endParaRPr lang="en-US" altLang="en-US"/>
          </a:p>
        </p:txBody>
      </p:sp>
      <p:sp>
        <p:nvSpPr>
          <p:cNvPr id="630786" name="Rectangle 2">
            <a:extLst>
              <a:ext uri="{FF2B5EF4-FFF2-40B4-BE49-F238E27FC236}">
                <a16:creationId xmlns:a16="http://schemas.microsoft.com/office/drawing/2014/main" id="{54E96071-E558-D787-B29A-32A4A44E30F4}"/>
              </a:ext>
            </a:extLst>
          </p:cNvPr>
          <p:cNvSpPr>
            <a:spLocks noGrp="1" noChangeArrowheads="1"/>
          </p:cNvSpPr>
          <p:nvPr>
            <p:ph type="title"/>
          </p:nvPr>
        </p:nvSpPr>
        <p:spPr>
          <a:xfrm>
            <a:off x="657225" y="631825"/>
            <a:ext cx="7772400" cy="871538"/>
          </a:xfrm>
        </p:spPr>
        <p:txBody>
          <a:bodyPr/>
          <a:lstStyle/>
          <a:p>
            <a:pPr algn="l"/>
            <a:r>
              <a:rPr lang="en-US" altLang="en-US"/>
              <a:t>IETF Integrated Services</a:t>
            </a:r>
          </a:p>
        </p:txBody>
      </p:sp>
      <p:sp>
        <p:nvSpPr>
          <p:cNvPr id="630787" name="Rectangle 3">
            <a:extLst>
              <a:ext uri="{FF2B5EF4-FFF2-40B4-BE49-F238E27FC236}">
                <a16:creationId xmlns:a16="http://schemas.microsoft.com/office/drawing/2014/main" id="{22A5ECE8-08F0-F94C-6BB9-C8CC0C0AC4F2}"/>
              </a:ext>
            </a:extLst>
          </p:cNvPr>
          <p:cNvSpPr>
            <a:spLocks noGrp="1" noChangeArrowheads="1"/>
          </p:cNvSpPr>
          <p:nvPr>
            <p:ph type="body" idx="1"/>
          </p:nvPr>
        </p:nvSpPr>
        <p:spPr>
          <a:xfrm>
            <a:off x="649288" y="1766888"/>
            <a:ext cx="7772400" cy="1887537"/>
          </a:xfrm>
        </p:spPr>
        <p:txBody>
          <a:bodyPr/>
          <a:lstStyle/>
          <a:p>
            <a:r>
              <a:rPr lang="en-US" altLang="en-US"/>
              <a:t>architecture for providing QOS guarantees in IP networks for individual application sessions</a:t>
            </a:r>
          </a:p>
          <a:p>
            <a:r>
              <a:rPr lang="en-US" altLang="en-US"/>
              <a:t>resource reservation: routers maintain state info (a la VC) of allocated resources, QoS req’s</a:t>
            </a:r>
          </a:p>
          <a:p>
            <a:r>
              <a:rPr lang="en-US" altLang="en-US"/>
              <a:t>admit/deny new call setup requests:</a:t>
            </a:r>
          </a:p>
        </p:txBody>
      </p:sp>
      <p:sp>
        <p:nvSpPr>
          <p:cNvPr id="630788" name="Text Box 4">
            <a:extLst>
              <a:ext uri="{FF2B5EF4-FFF2-40B4-BE49-F238E27FC236}">
                <a16:creationId xmlns:a16="http://schemas.microsoft.com/office/drawing/2014/main" id="{C9292BB4-5DFA-95D1-B5DB-31A686A9F713}"/>
              </a:ext>
            </a:extLst>
          </p:cNvPr>
          <p:cNvSpPr txBox="1">
            <a:spLocks noChangeArrowheads="1"/>
          </p:cNvSpPr>
          <p:nvPr/>
        </p:nvSpPr>
        <p:spPr bwMode="auto">
          <a:xfrm>
            <a:off x="993775" y="4510088"/>
            <a:ext cx="7310438" cy="118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u="sng">
                <a:solidFill>
                  <a:srgbClr val="FF0000"/>
                </a:solidFill>
              </a:rPr>
              <a:t>Question:</a:t>
            </a:r>
            <a:r>
              <a:rPr lang="en-US" altLang="en-US" sz="2400"/>
              <a:t> can newly arriving flow be admitted</a:t>
            </a:r>
          </a:p>
          <a:p>
            <a:r>
              <a:rPr lang="en-US" altLang="en-US" sz="2400"/>
              <a:t> with performance guarantees while not violated</a:t>
            </a:r>
          </a:p>
          <a:p>
            <a:r>
              <a:rPr lang="en-US" altLang="en-US" sz="2400"/>
              <a:t> QoS guarantees made to already admitted flows?</a:t>
            </a:r>
            <a:endParaRPr lang="en-US" altLang="en-US" sz="2400">
              <a:latin typeface="Times New Roman" panose="02020603050405020304" pitchFamily="18" charset="0"/>
            </a:endParaRPr>
          </a:p>
        </p:txBody>
      </p:sp>
      <p:sp>
        <p:nvSpPr>
          <p:cNvPr id="630789" name="Rectangle 5">
            <a:extLst>
              <a:ext uri="{FF2B5EF4-FFF2-40B4-BE49-F238E27FC236}">
                <a16:creationId xmlns:a16="http://schemas.microsoft.com/office/drawing/2014/main" id="{B15524C7-29EA-FFEE-6C1A-ECFC8069A712}"/>
              </a:ext>
            </a:extLst>
          </p:cNvPr>
          <p:cNvSpPr>
            <a:spLocks noChangeArrowheads="1"/>
          </p:cNvSpPr>
          <p:nvPr/>
        </p:nvSpPr>
        <p:spPr bwMode="auto">
          <a:xfrm>
            <a:off x="869950" y="4294188"/>
            <a:ext cx="7480300" cy="1643062"/>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85E59637-B843-BBF8-90BA-FA68447B6C01}"/>
              </a:ext>
            </a:extLst>
          </p:cNvPr>
          <p:cNvSpPr>
            <a:spLocks noGrp="1"/>
          </p:cNvSpPr>
          <p:nvPr>
            <p:ph type="ftr" sz="quarter" idx="10"/>
          </p:nvPr>
        </p:nvSpPr>
        <p:spPr/>
        <p:txBody>
          <a:bodyPr/>
          <a:lstStyle/>
          <a:p>
            <a:r>
              <a:rPr lang="en-US" altLang="en-US"/>
              <a:t>7: Multimedia Networking</a:t>
            </a:r>
          </a:p>
        </p:txBody>
      </p:sp>
      <p:sp>
        <p:nvSpPr>
          <p:cNvPr id="3" name="Slide Number Placeholder 4">
            <a:extLst>
              <a:ext uri="{FF2B5EF4-FFF2-40B4-BE49-F238E27FC236}">
                <a16:creationId xmlns:a16="http://schemas.microsoft.com/office/drawing/2014/main" id="{5D636253-8BE7-933C-7549-A7B47FC64745}"/>
              </a:ext>
            </a:extLst>
          </p:cNvPr>
          <p:cNvSpPr>
            <a:spLocks noGrp="1"/>
          </p:cNvSpPr>
          <p:nvPr>
            <p:ph type="sldNum" sz="quarter" idx="11"/>
          </p:nvPr>
        </p:nvSpPr>
        <p:spPr/>
        <p:txBody>
          <a:bodyPr/>
          <a:lstStyle/>
          <a:p>
            <a:r>
              <a:rPr lang="en-US" altLang="en-US"/>
              <a:t>7-</a:t>
            </a:r>
            <a:fld id="{85938788-226E-0440-B7A5-14481152D50B}" type="slidenum">
              <a:rPr lang="en-US" altLang="en-US"/>
              <a:pPr/>
              <a:t>96</a:t>
            </a:fld>
            <a:endParaRPr lang="en-US" altLang="en-US"/>
          </a:p>
        </p:txBody>
      </p:sp>
      <p:sp>
        <p:nvSpPr>
          <p:cNvPr id="247810" name="Rectangle 2">
            <a:extLst>
              <a:ext uri="{FF2B5EF4-FFF2-40B4-BE49-F238E27FC236}">
                <a16:creationId xmlns:a16="http://schemas.microsoft.com/office/drawing/2014/main" id="{10D81833-3DE6-158B-15B0-6C9D22FCD000}"/>
              </a:ext>
            </a:extLst>
          </p:cNvPr>
          <p:cNvSpPr>
            <a:spLocks noGrp="1" noChangeArrowheads="1"/>
          </p:cNvSpPr>
          <p:nvPr>
            <p:ph type="title"/>
          </p:nvPr>
        </p:nvSpPr>
        <p:spPr/>
        <p:txBody>
          <a:bodyPr/>
          <a:lstStyle/>
          <a:p>
            <a:pPr algn="l"/>
            <a:r>
              <a:rPr lang="en-US" altLang="en-US"/>
              <a:t>Call Admission</a:t>
            </a:r>
          </a:p>
        </p:txBody>
      </p:sp>
      <p:sp>
        <p:nvSpPr>
          <p:cNvPr id="247811" name="Rectangle 3">
            <a:extLst>
              <a:ext uri="{FF2B5EF4-FFF2-40B4-BE49-F238E27FC236}">
                <a16:creationId xmlns:a16="http://schemas.microsoft.com/office/drawing/2014/main" id="{1180E215-8F2D-1D98-A957-AA5A5C838443}"/>
              </a:ext>
            </a:extLst>
          </p:cNvPr>
          <p:cNvSpPr>
            <a:spLocks noGrp="1" noChangeArrowheads="1"/>
          </p:cNvSpPr>
          <p:nvPr>
            <p:ph type="body" idx="1"/>
          </p:nvPr>
        </p:nvSpPr>
        <p:spPr>
          <a:xfrm>
            <a:off x="533400" y="1339850"/>
            <a:ext cx="7772400" cy="3398838"/>
          </a:xfrm>
        </p:spPr>
        <p:txBody>
          <a:bodyPr/>
          <a:lstStyle/>
          <a:p>
            <a:pPr>
              <a:buFont typeface="ZapfDingbats" pitchFamily="82" charset="2"/>
              <a:buNone/>
            </a:pPr>
            <a:r>
              <a:rPr lang="en-US" altLang="en-US" sz="2800"/>
              <a:t>Arriving session must :</a:t>
            </a:r>
            <a:endParaRPr lang="en-US" altLang="en-US"/>
          </a:p>
          <a:p>
            <a:r>
              <a:rPr lang="en-US" altLang="en-US"/>
              <a:t>declare its QOS requirement</a:t>
            </a:r>
          </a:p>
          <a:p>
            <a:pPr lvl="1"/>
            <a:r>
              <a:rPr lang="en-US" altLang="en-US" sz="2400">
                <a:solidFill>
                  <a:srgbClr val="FF0000"/>
                </a:solidFill>
              </a:rPr>
              <a:t>R-spec:</a:t>
            </a:r>
            <a:r>
              <a:rPr lang="en-US" altLang="en-US" sz="2400"/>
              <a:t> defines the QOS being requested</a:t>
            </a:r>
            <a:endParaRPr lang="en-US" altLang="en-US"/>
          </a:p>
          <a:p>
            <a:r>
              <a:rPr lang="en-US" altLang="en-US"/>
              <a:t>characterize traffic it will send into network</a:t>
            </a:r>
            <a:r>
              <a:rPr lang="en-US" altLang="en-US" b="1"/>
              <a:t> </a:t>
            </a:r>
          </a:p>
          <a:p>
            <a:pPr lvl="1"/>
            <a:r>
              <a:rPr lang="en-US" altLang="en-US" sz="2400">
                <a:solidFill>
                  <a:srgbClr val="FF0000"/>
                </a:solidFill>
              </a:rPr>
              <a:t>T-spec:</a:t>
            </a:r>
            <a:r>
              <a:rPr lang="en-US" altLang="en-US" sz="2400"/>
              <a:t> defines traffic characteristics</a:t>
            </a:r>
            <a:endParaRPr lang="en-US" altLang="en-US"/>
          </a:p>
          <a:p>
            <a:r>
              <a:rPr lang="en-US" altLang="en-US"/>
              <a:t>signaling protocol: needed to carry R-spec and T-spec to routers (where reservation is required)</a:t>
            </a:r>
          </a:p>
          <a:p>
            <a:pPr lvl="1"/>
            <a:r>
              <a:rPr lang="en-US" altLang="en-US" sz="2400">
                <a:solidFill>
                  <a:srgbClr val="FF0000"/>
                </a:solidFill>
              </a:rPr>
              <a:t>RSVP</a:t>
            </a:r>
            <a:endParaRPr lang="en-US" altLang="en-US"/>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B9BCD420-2C84-799B-CBFB-FC42FAFBEB5C}"/>
              </a:ext>
            </a:extLst>
          </p:cNvPr>
          <p:cNvSpPr>
            <a:spLocks noGrp="1"/>
          </p:cNvSpPr>
          <p:nvPr>
            <p:ph type="ftr" sz="quarter" idx="10"/>
          </p:nvPr>
        </p:nvSpPr>
        <p:spPr/>
        <p:txBody>
          <a:bodyPr/>
          <a:lstStyle/>
          <a:p>
            <a:r>
              <a:rPr lang="en-US" altLang="en-US"/>
              <a:t>7: Multimedia Networking</a:t>
            </a:r>
          </a:p>
        </p:txBody>
      </p:sp>
      <p:sp>
        <p:nvSpPr>
          <p:cNvPr id="3" name="Slide Number Placeholder 5">
            <a:extLst>
              <a:ext uri="{FF2B5EF4-FFF2-40B4-BE49-F238E27FC236}">
                <a16:creationId xmlns:a16="http://schemas.microsoft.com/office/drawing/2014/main" id="{18BB7C31-A82F-21E4-A771-144C24FA7352}"/>
              </a:ext>
            </a:extLst>
          </p:cNvPr>
          <p:cNvSpPr>
            <a:spLocks noGrp="1"/>
          </p:cNvSpPr>
          <p:nvPr>
            <p:ph type="sldNum" sz="quarter" idx="11"/>
          </p:nvPr>
        </p:nvSpPr>
        <p:spPr/>
        <p:txBody>
          <a:bodyPr/>
          <a:lstStyle/>
          <a:p>
            <a:r>
              <a:rPr lang="en-US" altLang="en-US"/>
              <a:t>7-</a:t>
            </a:r>
            <a:fld id="{7A627A6F-8AA3-BC4E-8869-87CDFB965B79}" type="slidenum">
              <a:rPr lang="en-US" altLang="en-US"/>
              <a:pPr/>
              <a:t>97</a:t>
            </a:fld>
            <a:endParaRPr lang="en-US" altLang="en-US"/>
          </a:p>
        </p:txBody>
      </p:sp>
      <p:sp>
        <p:nvSpPr>
          <p:cNvPr id="248834" name="Rectangle 2">
            <a:extLst>
              <a:ext uri="{FF2B5EF4-FFF2-40B4-BE49-F238E27FC236}">
                <a16:creationId xmlns:a16="http://schemas.microsoft.com/office/drawing/2014/main" id="{D69D74D1-EEDF-AB65-D3AE-1FC77E2B3976}"/>
              </a:ext>
            </a:extLst>
          </p:cNvPr>
          <p:cNvSpPr>
            <a:spLocks noGrp="1" noChangeArrowheads="1"/>
          </p:cNvSpPr>
          <p:nvPr>
            <p:ph type="title"/>
          </p:nvPr>
        </p:nvSpPr>
        <p:spPr>
          <a:xfrm>
            <a:off x="504825" y="200025"/>
            <a:ext cx="8020050" cy="1143000"/>
          </a:xfrm>
        </p:spPr>
        <p:txBody>
          <a:bodyPr/>
          <a:lstStyle/>
          <a:p>
            <a:r>
              <a:rPr lang="en-US" altLang="en-US" sz="2800"/>
              <a:t>Intserv QoS: Service models </a:t>
            </a:r>
            <a:r>
              <a:rPr lang="en-US" altLang="en-US" sz="2400" u="none"/>
              <a:t>[rfc2211, rfc 2212]</a:t>
            </a:r>
            <a:endParaRPr lang="en-US" altLang="en-US" sz="2400"/>
          </a:p>
        </p:txBody>
      </p:sp>
      <p:sp>
        <p:nvSpPr>
          <p:cNvPr id="248835" name="Rectangle 3">
            <a:extLst>
              <a:ext uri="{FF2B5EF4-FFF2-40B4-BE49-F238E27FC236}">
                <a16:creationId xmlns:a16="http://schemas.microsoft.com/office/drawing/2014/main" id="{C56BCB9A-973D-D063-4C60-B9E578F90201}"/>
              </a:ext>
            </a:extLst>
          </p:cNvPr>
          <p:cNvSpPr>
            <a:spLocks noGrp="1" noChangeArrowheads="1"/>
          </p:cNvSpPr>
          <p:nvPr>
            <p:ph type="body" sz="half" idx="1"/>
          </p:nvPr>
        </p:nvSpPr>
        <p:spPr>
          <a:xfrm>
            <a:off x="514350" y="1304925"/>
            <a:ext cx="4191000" cy="2190750"/>
          </a:xfrm>
        </p:spPr>
        <p:txBody>
          <a:bodyPr/>
          <a:lstStyle/>
          <a:p>
            <a:pPr>
              <a:buFont typeface="ZapfDingbats" pitchFamily="82" charset="2"/>
              <a:buNone/>
            </a:pPr>
            <a:r>
              <a:rPr lang="en-US" altLang="en-US">
                <a:solidFill>
                  <a:srgbClr val="FF0000"/>
                </a:solidFill>
              </a:rPr>
              <a:t>Guaranteed service:</a:t>
            </a:r>
            <a:endParaRPr lang="en-US" altLang="en-US"/>
          </a:p>
          <a:p>
            <a:r>
              <a:rPr lang="en-US" altLang="en-US" sz="2000"/>
              <a:t>worst case traffic arrival: leaky-bucket-policed source </a:t>
            </a:r>
          </a:p>
          <a:p>
            <a:r>
              <a:rPr lang="en-US" altLang="en-US" sz="2000"/>
              <a:t>simple (mathematically provable) </a:t>
            </a:r>
            <a:r>
              <a:rPr lang="en-US" altLang="en-US" sz="2000" i="1">
                <a:solidFill>
                  <a:srgbClr val="FF0000"/>
                </a:solidFill>
              </a:rPr>
              <a:t>bound</a:t>
            </a:r>
            <a:r>
              <a:rPr lang="en-US" altLang="en-US" sz="2000"/>
              <a:t> on delay [Parekh 1992, Cruz 1988]</a:t>
            </a:r>
          </a:p>
          <a:p>
            <a:endParaRPr lang="en-US" altLang="en-US" sz="2000"/>
          </a:p>
        </p:txBody>
      </p:sp>
      <p:sp>
        <p:nvSpPr>
          <p:cNvPr id="248836" name="Rectangle 4">
            <a:extLst>
              <a:ext uri="{FF2B5EF4-FFF2-40B4-BE49-F238E27FC236}">
                <a16:creationId xmlns:a16="http://schemas.microsoft.com/office/drawing/2014/main" id="{97E9EF84-A8FC-5B11-1002-99C165972D75}"/>
              </a:ext>
            </a:extLst>
          </p:cNvPr>
          <p:cNvSpPr>
            <a:spLocks noChangeArrowheads="1"/>
          </p:cNvSpPr>
          <p:nvPr/>
        </p:nvSpPr>
        <p:spPr bwMode="auto">
          <a:xfrm>
            <a:off x="4714875" y="1295400"/>
            <a:ext cx="4000500" cy="219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5000"/>
              <a:buFont typeface="ZapfDingbats" pitchFamily="82" charset="2"/>
              <a:buChar char="r"/>
              <a:defRPr sz="2000">
                <a:solidFill>
                  <a:schemeClr val="tx1"/>
                </a:solidFill>
                <a:latin typeface="Comic Sans MS" panose="030F0902030302020204" pitchFamily="66" charset="0"/>
              </a:defRPr>
            </a:lvl1pPr>
            <a:lvl2pPr marL="742950" indent="-285750">
              <a:spcBef>
                <a:spcPct val="20000"/>
              </a:spcBef>
              <a:buClr>
                <a:schemeClr val="accent2"/>
              </a:buClr>
              <a:buSzPct val="75000"/>
              <a:buFont typeface="ZapfDingbats" pitchFamily="82" charset="2"/>
              <a:buChar char="m"/>
              <a:defRPr>
                <a:solidFill>
                  <a:schemeClr val="tx1"/>
                </a:solidFill>
                <a:latin typeface="Comic Sans MS" panose="030F0902030302020204" pitchFamily="66" charset="0"/>
              </a:defRPr>
            </a:lvl2pPr>
            <a:lvl3pPr marL="1143000" indent="-228600">
              <a:spcBef>
                <a:spcPct val="20000"/>
              </a:spcBef>
              <a:buChar char="•"/>
              <a:defRPr sz="1600">
                <a:solidFill>
                  <a:schemeClr val="tx1"/>
                </a:solidFill>
                <a:latin typeface="Comic Sans MS" panose="030F0902030302020204" pitchFamily="66"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 typeface="ZapfDingbats" pitchFamily="82" charset="2"/>
              <a:buNone/>
            </a:pPr>
            <a:r>
              <a:rPr lang="en-US" altLang="en-US" sz="2400">
                <a:solidFill>
                  <a:srgbClr val="FF0000"/>
                </a:solidFill>
              </a:rPr>
              <a:t>Controlled load service:</a:t>
            </a:r>
            <a:endParaRPr lang="en-US" altLang="en-US" sz="2400"/>
          </a:p>
          <a:p>
            <a:r>
              <a:rPr lang="en-US" altLang="en-US"/>
              <a:t>"a quality of service closely approximating the QoS that same flow would receive from an unloaded network element."</a:t>
            </a:r>
          </a:p>
        </p:txBody>
      </p:sp>
      <p:grpSp>
        <p:nvGrpSpPr>
          <p:cNvPr id="248837" name="Group 5">
            <a:extLst>
              <a:ext uri="{FF2B5EF4-FFF2-40B4-BE49-F238E27FC236}">
                <a16:creationId xmlns:a16="http://schemas.microsoft.com/office/drawing/2014/main" id="{C25F772E-5854-8C62-06D0-F916A3332167}"/>
              </a:ext>
            </a:extLst>
          </p:cNvPr>
          <p:cNvGrpSpPr>
            <a:grpSpLocks/>
          </p:cNvGrpSpPr>
          <p:nvPr/>
        </p:nvGrpSpPr>
        <p:grpSpPr bwMode="auto">
          <a:xfrm>
            <a:off x="1795463" y="3629025"/>
            <a:ext cx="4319587" cy="2894013"/>
            <a:chOff x="582" y="2241"/>
            <a:chExt cx="2721" cy="1823"/>
          </a:xfrm>
        </p:grpSpPr>
        <p:grpSp>
          <p:nvGrpSpPr>
            <p:cNvPr id="248838" name="Group 6">
              <a:extLst>
                <a:ext uri="{FF2B5EF4-FFF2-40B4-BE49-F238E27FC236}">
                  <a16:creationId xmlns:a16="http://schemas.microsoft.com/office/drawing/2014/main" id="{972730C5-219B-2368-77AC-08DED7C9634B}"/>
                </a:ext>
              </a:extLst>
            </p:cNvPr>
            <p:cNvGrpSpPr>
              <a:grpSpLocks/>
            </p:cNvGrpSpPr>
            <p:nvPr/>
          </p:nvGrpSpPr>
          <p:grpSpPr bwMode="auto">
            <a:xfrm>
              <a:off x="1236" y="2246"/>
              <a:ext cx="2067" cy="1818"/>
              <a:chOff x="708" y="2192"/>
              <a:chExt cx="2067" cy="1818"/>
            </a:xfrm>
          </p:grpSpPr>
          <p:sp>
            <p:nvSpPr>
              <p:cNvPr id="248839" name="Line 7">
                <a:extLst>
                  <a:ext uri="{FF2B5EF4-FFF2-40B4-BE49-F238E27FC236}">
                    <a16:creationId xmlns:a16="http://schemas.microsoft.com/office/drawing/2014/main" id="{98499E20-BD5B-402F-7040-0E68FBD00C3D}"/>
                  </a:ext>
                </a:extLst>
              </p:cNvPr>
              <p:cNvSpPr>
                <a:spLocks noChangeShapeType="1"/>
              </p:cNvSpPr>
              <p:nvPr/>
            </p:nvSpPr>
            <p:spPr bwMode="auto">
              <a:xfrm>
                <a:off x="708" y="2646"/>
                <a:ext cx="390" cy="404"/>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8840" name="Line 8">
                <a:extLst>
                  <a:ext uri="{FF2B5EF4-FFF2-40B4-BE49-F238E27FC236}">
                    <a16:creationId xmlns:a16="http://schemas.microsoft.com/office/drawing/2014/main" id="{31A2B942-1AD5-3A12-365C-6A8DE93B3D05}"/>
                  </a:ext>
                </a:extLst>
              </p:cNvPr>
              <p:cNvSpPr>
                <a:spLocks noChangeShapeType="1"/>
              </p:cNvSpPr>
              <p:nvPr/>
            </p:nvSpPr>
            <p:spPr bwMode="auto">
              <a:xfrm>
                <a:off x="1098" y="3050"/>
                <a:ext cx="969" cy="6"/>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8841" name="Line 9">
                <a:extLst>
                  <a:ext uri="{FF2B5EF4-FFF2-40B4-BE49-F238E27FC236}">
                    <a16:creationId xmlns:a16="http://schemas.microsoft.com/office/drawing/2014/main" id="{0D4E5D0A-45E7-9BA1-DAA3-3A2019759DD5}"/>
                  </a:ext>
                </a:extLst>
              </p:cNvPr>
              <p:cNvSpPr>
                <a:spLocks noChangeShapeType="1"/>
              </p:cNvSpPr>
              <p:nvPr/>
            </p:nvSpPr>
            <p:spPr bwMode="auto">
              <a:xfrm>
                <a:off x="1098" y="3141"/>
                <a:ext cx="969" cy="6"/>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8842" name="Line 10">
                <a:extLst>
                  <a:ext uri="{FF2B5EF4-FFF2-40B4-BE49-F238E27FC236}">
                    <a16:creationId xmlns:a16="http://schemas.microsoft.com/office/drawing/2014/main" id="{3B4CC29F-576D-B2F6-60FD-1B2F65134BEC}"/>
                  </a:ext>
                </a:extLst>
              </p:cNvPr>
              <p:cNvSpPr>
                <a:spLocks noChangeShapeType="1"/>
              </p:cNvSpPr>
              <p:nvPr/>
            </p:nvSpPr>
            <p:spPr bwMode="auto">
              <a:xfrm flipV="1">
                <a:off x="784" y="3141"/>
                <a:ext cx="314" cy="564"/>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8843" name="Text Box 11">
                <a:extLst>
                  <a:ext uri="{FF2B5EF4-FFF2-40B4-BE49-F238E27FC236}">
                    <a16:creationId xmlns:a16="http://schemas.microsoft.com/office/drawing/2014/main" id="{3961420D-5C75-04BF-E4FF-B7C59824F82A}"/>
                  </a:ext>
                </a:extLst>
              </p:cNvPr>
              <p:cNvSpPr txBox="1">
                <a:spLocks noChangeArrowheads="1"/>
              </p:cNvSpPr>
              <p:nvPr/>
            </p:nvSpPr>
            <p:spPr bwMode="auto">
              <a:xfrm>
                <a:off x="1568" y="3243"/>
                <a:ext cx="56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WFQ </a:t>
                </a:r>
                <a:endParaRPr lang="en-US" altLang="en-US" sz="2000">
                  <a:latin typeface="Times New Roman" panose="02020603050405020304" pitchFamily="18" charset="0"/>
                </a:endParaRPr>
              </a:p>
            </p:txBody>
          </p:sp>
          <p:sp>
            <p:nvSpPr>
              <p:cNvPr id="248844" name="Line 12">
                <a:extLst>
                  <a:ext uri="{FF2B5EF4-FFF2-40B4-BE49-F238E27FC236}">
                    <a16:creationId xmlns:a16="http://schemas.microsoft.com/office/drawing/2014/main" id="{03B23F87-B67F-9692-2028-310868BF88FB}"/>
                  </a:ext>
                </a:extLst>
              </p:cNvPr>
              <p:cNvSpPr>
                <a:spLocks noChangeShapeType="1"/>
              </p:cNvSpPr>
              <p:nvPr/>
            </p:nvSpPr>
            <p:spPr bwMode="auto">
              <a:xfrm>
                <a:off x="1840" y="3090"/>
                <a:ext cx="70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48845" name="Group 13">
                <a:extLst>
                  <a:ext uri="{FF2B5EF4-FFF2-40B4-BE49-F238E27FC236}">
                    <a16:creationId xmlns:a16="http://schemas.microsoft.com/office/drawing/2014/main" id="{E5DC5003-B785-705C-649B-D260F9CE4280}"/>
                  </a:ext>
                </a:extLst>
              </p:cNvPr>
              <p:cNvGrpSpPr>
                <a:grpSpLocks/>
              </p:cNvGrpSpPr>
              <p:nvPr/>
            </p:nvGrpSpPr>
            <p:grpSpPr bwMode="auto">
              <a:xfrm>
                <a:off x="1708" y="2985"/>
                <a:ext cx="184" cy="224"/>
                <a:chOff x="4438" y="2265"/>
                <a:chExt cx="204" cy="236"/>
              </a:xfrm>
            </p:grpSpPr>
            <p:sp>
              <p:nvSpPr>
                <p:cNvPr id="248846" name="Rectangle 14">
                  <a:extLst>
                    <a:ext uri="{FF2B5EF4-FFF2-40B4-BE49-F238E27FC236}">
                      <a16:creationId xmlns:a16="http://schemas.microsoft.com/office/drawing/2014/main" id="{9CB40A6B-EE8D-2CB7-AA24-3C3D9C067ADA}"/>
                    </a:ext>
                  </a:extLst>
                </p:cNvPr>
                <p:cNvSpPr>
                  <a:spLocks noChangeArrowheads="1"/>
                </p:cNvSpPr>
                <p:nvPr/>
              </p:nvSpPr>
              <p:spPr bwMode="auto">
                <a:xfrm rot="-5401360">
                  <a:off x="4424" y="2283"/>
                  <a:ext cx="232" cy="204"/>
                </a:xfrm>
                <a:prstGeom prst="rect">
                  <a:avLst/>
                </a:prstGeom>
                <a:solidFill>
                  <a:srgbClr val="FF0000"/>
                </a:solidFill>
                <a:ln w="190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8847" name="Line 15">
                  <a:extLst>
                    <a:ext uri="{FF2B5EF4-FFF2-40B4-BE49-F238E27FC236}">
                      <a16:creationId xmlns:a16="http://schemas.microsoft.com/office/drawing/2014/main" id="{2C1E9CE7-F835-8A22-5B56-0BE1A6090B12}"/>
                    </a:ext>
                  </a:extLst>
                </p:cNvPr>
                <p:cNvSpPr>
                  <a:spLocks noChangeShapeType="1"/>
                </p:cNvSpPr>
                <p:nvPr/>
              </p:nvSpPr>
              <p:spPr bwMode="auto">
                <a:xfrm rot="-5401360">
                  <a:off x="4370" y="2386"/>
                  <a:ext cx="227"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8848" name="Line 16">
                  <a:extLst>
                    <a:ext uri="{FF2B5EF4-FFF2-40B4-BE49-F238E27FC236}">
                      <a16:creationId xmlns:a16="http://schemas.microsoft.com/office/drawing/2014/main" id="{42D8212D-D5C1-1E66-107E-A5017B9A40B4}"/>
                    </a:ext>
                  </a:extLst>
                </p:cNvPr>
                <p:cNvSpPr>
                  <a:spLocks noChangeShapeType="1"/>
                </p:cNvSpPr>
                <p:nvPr/>
              </p:nvSpPr>
              <p:spPr bwMode="auto">
                <a:xfrm rot="-5401360">
                  <a:off x="4405" y="2381"/>
                  <a:ext cx="227"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8849" name="Line 17">
                  <a:extLst>
                    <a:ext uri="{FF2B5EF4-FFF2-40B4-BE49-F238E27FC236}">
                      <a16:creationId xmlns:a16="http://schemas.microsoft.com/office/drawing/2014/main" id="{FD293D69-6602-D99B-110C-3AA199FE57CF}"/>
                    </a:ext>
                  </a:extLst>
                </p:cNvPr>
                <p:cNvSpPr>
                  <a:spLocks noChangeShapeType="1"/>
                </p:cNvSpPr>
                <p:nvPr/>
              </p:nvSpPr>
              <p:spPr bwMode="auto">
                <a:xfrm rot="-5401360">
                  <a:off x="4445" y="2379"/>
                  <a:ext cx="227"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8850" name="Line 18">
                  <a:extLst>
                    <a:ext uri="{FF2B5EF4-FFF2-40B4-BE49-F238E27FC236}">
                      <a16:creationId xmlns:a16="http://schemas.microsoft.com/office/drawing/2014/main" id="{E47C5393-432A-B7B8-E63E-AF822A6E2CC1}"/>
                    </a:ext>
                  </a:extLst>
                </p:cNvPr>
                <p:cNvSpPr>
                  <a:spLocks noChangeShapeType="1"/>
                </p:cNvSpPr>
                <p:nvPr/>
              </p:nvSpPr>
              <p:spPr bwMode="auto">
                <a:xfrm rot="-5401360">
                  <a:off x="4484" y="2379"/>
                  <a:ext cx="227"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48851" name="Group 19">
                <a:extLst>
                  <a:ext uri="{FF2B5EF4-FFF2-40B4-BE49-F238E27FC236}">
                    <a16:creationId xmlns:a16="http://schemas.microsoft.com/office/drawing/2014/main" id="{DBCAABF9-DAFA-4302-D3E5-184164494062}"/>
                  </a:ext>
                </a:extLst>
              </p:cNvPr>
              <p:cNvGrpSpPr>
                <a:grpSpLocks/>
              </p:cNvGrpSpPr>
              <p:nvPr/>
            </p:nvGrpSpPr>
            <p:grpSpPr bwMode="auto">
              <a:xfrm>
                <a:off x="1295" y="2960"/>
                <a:ext cx="423" cy="266"/>
                <a:chOff x="1070" y="3199"/>
                <a:chExt cx="403" cy="178"/>
              </a:xfrm>
            </p:grpSpPr>
            <p:sp>
              <p:nvSpPr>
                <p:cNvPr id="248852" name="Oval 20">
                  <a:extLst>
                    <a:ext uri="{FF2B5EF4-FFF2-40B4-BE49-F238E27FC236}">
                      <a16:creationId xmlns:a16="http://schemas.microsoft.com/office/drawing/2014/main" id="{FB86DCB6-92DF-3E0A-AE5B-D40A7375362B}"/>
                    </a:ext>
                  </a:extLst>
                </p:cNvPr>
                <p:cNvSpPr>
                  <a:spLocks noChangeArrowheads="1"/>
                </p:cNvSpPr>
                <p:nvPr/>
              </p:nvSpPr>
              <p:spPr bwMode="auto">
                <a:xfrm>
                  <a:off x="1073" y="3278"/>
                  <a:ext cx="400" cy="99"/>
                </a:xfrm>
                <a:prstGeom prst="ellipse">
                  <a:avLst/>
                </a:prstGeom>
                <a:solidFill>
                  <a:srgbClr val="FF00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8853" name="Line 21">
                  <a:extLst>
                    <a:ext uri="{FF2B5EF4-FFF2-40B4-BE49-F238E27FC236}">
                      <a16:creationId xmlns:a16="http://schemas.microsoft.com/office/drawing/2014/main" id="{ECD5FB72-81E7-E2C0-5344-214708D81E81}"/>
                    </a:ext>
                  </a:extLst>
                </p:cNvPr>
                <p:cNvSpPr>
                  <a:spLocks noChangeShapeType="1"/>
                </p:cNvSpPr>
                <p:nvPr/>
              </p:nvSpPr>
              <p:spPr bwMode="auto">
                <a:xfrm>
                  <a:off x="1073" y="3270"/>
                  <a:ext cx="0" cy="6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8854" name="Line 22">
                  <a:extLst>
                    <a:ext uri="{FF2B5EF4-FFF2-40B4-BE49-F238E27FC236}">
                      <a16:creationId xmlns:a16="http://schemas.microsoft.com/office/drawing/2014/main" id="{B84647DB-9DEE-1679-602A-3E4CB1E69F18}"/>
                    </a:ext>
                  </a:extLst>
                </p:cNvPr>
                <p:cNvSpPr>
                  <a:spLocks noChangeShapeType="1"/>
                </p:cNvSpPr>
                <p:nvPr/>
              </p:nvSpPr>
              <p:spPr bwMode="auto">
                <a:xfrm>
                  <a:off x="1473" y="3270"/>
                  <a:ext cx="0" cy="6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8855" name="Rectangle 23">
                  <a:extLst>
                    <a:ext uri="{FF2B5EF4-FFF2-40B4-BE49-F238E27FC236}">
                      <a16:creationId xmlns:a16="http://schemas.microsoft.com/office/drawing/2014/main" id="{7818A0E5-C311-0E78-608F-9F37A2DF6CFE}"/>
                    </a:ext>
                  </a:extLst>
                </p:cNvPr>
                <p:cNvSpPr>
                  <a:spLocks noChangeArrowheads="1"/>
                </p:cNvSpPr>
                <p:nvPr/>
              </p:nvSpPr>
              <p:spPr bwMode="auto">
                <a:xfrm>
                  <a:off x="1073" y="3270"/>
                  <a:ext cx="397" cy="60"/>
                </a:xfrm>
                <a:prstGeom prst="rect">
                  <a:avLst/>
                </a:prstGeom>
                <a:solidFill>
                  <a:srgbClr val="FF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sp>
              <p:nvSpPr>
                <p:cNvPr id="248856" name="Oval 24">
                  <a:extLst>
                    <a:ext uri="{FF2B5EF4-FFF2-40B4-BE49-F238E27FC236}">
                      <a16:creationId xmlns:a16="http://schemas.microsoft.com/office/drawing/2014/main" id="{E557746C-C375-8029-0C7B-AF2DF9733B59}"/>
                    </a:ext>
                  </a:extLst>
                </p:cNvPr>
                <p:cNvSpPr>
                  <a:spLocks noChangeArrowheads="1"/>
                </p:cNvSpPr>
                <p:nvPr/>
              </p:nvSpPr>
              <p:spPr bwMode="auto">
                <a:xfrm>
                  <a:off x="1070" y="3199"/>
                  <a:ext cx="400" cy="115"/>
                </a:xfrm>
                <a:prstGeom prst="ellipse">
                  <a:avLst/>
                </a:prstGeom>
                <a:solidFill>
                  <a:srgbClr val="FF0000"/>
                </a:solid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48857" name="Group 25">
                  <a:extLst>
                    <a:ext uri="{FF2B5EF4-FFF2-40B4-BE49-F238E27FC236}">
                      <a16:creationId xmlns:a16="http://schemas.microsoft.com/office/drawing/2014/main" id="{87C03BBB-0D5D-424E-C689-E37D31EB69DD}"/>
                    </a:ext>
                  </a:extLst>
                </p:cNvPr>
                <p:cNvGrpSpPr>
                  <a:grpSpLocks/>
                </p:cNvGrpSpPr>
                <p:nvPr/>
              </p:nvGrpSpPr>
              <p:grpSpPr bwMode="auto">
                <a:xfrm>
                  <a:off x="1166" y="3224"/>
                  <a:ext cx="198" cy="68"/>
                  <a:chOff x="2848" y="848"/>
                  <a:chExt cx="140" cy="98"/>
                </a:xfrm>
              </p:grpSpPr>
              <p:sp>
                <p:nvSpPr>
                  <p:cNvPr id="248858" name="Line 26">
                    <a:extLst>
                      <a:ext uri="{FF2B5EF4-FFF2-40B4-BE49-F238E27FC236}">
                        <a16:creationId xmlns:a16="http://schemas.microsoft.com/office/drawing/2014/main" id="{75974AE2-7291-4EF8-FE08-E4D0D9BDED9B}"/>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8859" name="Line 27">
                    <a:extLst>
                      <a:ext uri="{FF2B5EF4-FFF2-40B4-BE49-F238E27FC236}">
                        <a16:creationId xmlns:a16="http://schemas.microsoft.com/office/drawing/2014/main" id="{C25520DF-3BF3-DF5D-3C8F-8F44D88DAA6F}"/>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8860" name="Line 28">
                    <a:extLst>
                      <a:ext uri="{FF2B5EF4-FFF2-40B4-BE49-F238E27FC236}">
                        <a16:creationId xmlns:a16="http://schemas.microsoft.com/office/drawing/2014/main" id="{5F408612-88C7-9A5F-91DB-FF15709F0941}"/>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48861" name="Group 29">
                  <a:extLst>
                    <a:ext uri="{FF2B5EF4-FFF2-40B4-BE49-F238E27FC236}">
                      <a16:creationId xmlns:a16="http://schemas.microsoft.com/office/drawing/2014/main" id="{DDE7D63C-4BDD-7EF5-9970-82B99E808502}"/>
                    </a:ext>
                  </a:extLst>
                </p:cNvPr>
                <p:cNvGrpSpPr>
                  <a:grpSpLocks/>
                </p:cNvGrpSpPr>
                <p:nvPr/>
              </p:nvGrpSpPr>
              <p:grpSpPr bwMode="auto">
                <a:xfrm flipV="1">
                  <a:off x="1166" y="3223"/>
                  <a:ext cx="198" cy="68"/>
                  <a:chOff x="2848" y="848"/>
                  <a:chExt cx="140" cy="98"/>
                </a:xfrm>
              </p:grpSpPr>
              <p:sp>
                <p:nvSpPr>
                  <p:cNvPr id="248862" name="Line 30">
                    <a:extLst>
                      <a:ext uri="{FF2B5EF4-FFF2-40B4-BE49-F238E27FC236}">
                        <a16:creationId xmlns:a16="http://schemas.microsoft.com/office/drawing/2014/main" id="{1158C944-6963-E9E6-6960-FA9196F2B327}"/>
                      </a:ext>
                    </a:extLst>
                  </p:cNvPr>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8863" name="Line 31">
                    <a:extLst>
                      <a:ext uri="{FF2B5EF4-FFF2-40B4-BE49-F238E27FC236}">
                        <a16:creationId xmlns:a16="http://schemas.microsoft.com/office/drawing/2014/main" id="{C9D8AF57-DB41-4FDF-DD88-09214A7A7104}"/>
                      </a:ext>
                    </a:extLst>
                  </p:cNvPr>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8864" name="Line 32">
                    <a:extLst>
                      <a:ext uri="{FF2B5EF4-FFF2-40B4-BE49-F238E27FC236}">
                        <a16:creationId xmlns:a16="http://schemas.microsoft.com/office/drawing/2014/main" id="{38FA7D99-129F-E31F-D5AD-FFF2D54CC34D}"/>
                      </a:ext>
                    </a:extLst>
                  </p:cNvPr>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48865" name="Text Box 33">
                <a:extLst>
                  <a:ext uri="{FF2B5EF4-FFF2-40B4-BE49-F238E27FC236}">
                    <a16:creationId xmlns:a16="http://schemas.microsoft.com/office/drawing/2014/main" id="{69668DD1-AFF0-4237-4C8E-DD6FEEF011B0}"/>
                  </a:ext>
                </a:extLst>
              </p:cNvPr>
              <p:cNvSpPr txBox="1">
                <a:spLocks noChangeArrowheads="1"/>
              </p:cNvSpPr>
              <p:nvPr/>
            </p:nvSpPr>
            <p:spPr bwMode="auto">
              <a:xfrm>
                <a:off x="937" y="2192"/>
                <a:ext cx="97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a:t>token rate, r</a:t>
                </a:r>
                <a:endParaRPr lang="en-US" altLang="en-US" sz="2400">
                  <a:latin typeface="Times New Roman" panose="02020603050405020304" pitchFamily="18" charset="0"/>
                </a:endParaRPr>
              </a:p>
            </p:txBody>
          </p:sp>
          <p:sp>
            <p:nvSpPr>
              <p:cNvPr id="248866" name="Rectangle 34">
                <a:extLst>
                  <a:ext uri="{FF2B5EF4-FFF2-40B4-BE49-F238E27FC236}">
                    <a16:creationId xmlns:a16="http://schemas.microsoft.com/office/drawing/2014/main" id="{B3D10847-B4CF-CC5A-FE25-DFE51E4DCF29}"/>
                  </a:ext>
                </a:extLst>
              </p:cNvPr>
              <p:cNvSpPr>
                <a:spLocks noChangeArrowheads="1"/>
              </p:cNvSpPr>
              <p:nvPr/>
            </p:nvSpPr>
            <p:spPr bwMode="auto">
              <a:xfrm>
                <a:off x="1704" y="2982"/>
                <a:ext cx="201" cy="22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8867" name="Line 35">
                <a:extLst>
                  <a:ext uri="{FF2B5EF4-FFF2-40B4-BE49-F238E27FC236}">
                    <a16:creationId xmlns:a16="http://schemas.microsoft.com/office/drawing/2014/main" id="{A2420EA7-7C40-1F01-E01D-27165F5D7ABE}"/>
                  </a:ext>
                </a:extLst>
              </p:cNvPr>
              <p:cNvSpPr>
                <a:spLocks noChangeShapeType="1"/>
              </p:cNvSpPr>
              <p:nvPr/>
            </p:nvSpPr>
            <p:spPr bwMode="auto">
              <a:xfrm>
                <a:off x="1726" y="3084"/>
                <a:ext cx="19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48868" name="Group 36">
                <a:extLst>
                  <a:ext uri="{FF2B5EF4-FFF2-40B4-BE49-F238E27FC236}">
                    <a16:creationId xmlns:a16="http://schemas.microsoft.com/office/drawing/2014/main" id="{F0A55893-73E3-B357-227F-4FB00D7021A3}"/>
                  </a:ext>
                </a:extLst>
              </p:cNvPr>
              <p:cNvGrpSpPr>
                <a:grpSpLocks/>
              </p:cNvGrpSpPr>
              <p:nvPr/>
            </p:nvGrpSpPr>
            <p:grpSpPr bwMode="auto">
              <a:xfrm>
                <a:off x="838" y="2315"/>
                <a:ext cx="163" cy="210"/>
                <a:chOff x="3438" y="1764"/>
                <a:chExt cx="180" cy="221"/>
              </a:xfrm>
            </p:grpSpPr>
            <p:sp>
              <p:nvSpPr>
                <p:cNvPr id="248869" name="Oval 37">
                  <a:extLst>
                    <a:ext uri="{FF2B5EF4-FFF2-40B4-BE49-F238E27FC236}">
                      <a16:creationId xmlns:a16="http://schemas.microsoft.com/office/drawing/2014/main" id="{A8DA9DE3-7106-C352-B378-B8BE660D422A}"/>
                    </a:ext>
                  </a:extLst>
                </p:cNvPr>
                <p:cNvSpPr>
                  <a:spLocks noChangeArrowheads="1"/>
                </p:cNvSpPr>
                <p:nvPr/>
              </p:nvSpPr>
              <p:spPr bwMode="auto">
                <a:xfrm>
                  <a:off x="3438" y="1938"/>
                  <a:ext cx="60" cy="47"/>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8870" name="Oval 38">
                  <a:extLst>
                    <a:ext uri="{FF2B5EF4-FFF2-40B4-BE49-F238E27FC236}">
                      <a16:creationId xmlns:a16="http://schemas.microsoft.com/office/drawing/2014/main" id="{689C6A63-514A-F4B0-187F-84620B1AC245}"/>
                    </a:ext>
                  </a:extLst>
                </p:cNvPr>
                <p:cNvSpPr>
                  <a:spLocks noChangeArrowheads="1"/>
                </p:cNvSpPr>
                <p:nvPr/>
              </p:nvSpPr>
              <p:spPr bwMode="auto">
                <a:xfrm>
                  <a:off x="3492" y="1764"/>
                  <a:ext cx="60" cy="47"/>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8871" name="Freeform 39">
                  <a:extLst>
                    <a:ext uri="{FF2B5EF4-FFF2-40B4-BE49-F238E27FC236}">
                      <a16:creationId xmlns:a16="http://schemas.microsoft.com/office/drawing/2014/main" id="{143C6597-0B85-4C1F-E033-971B8CC372E7}"/>
                    </a:ext>
                  </a:extLst>
                </p:cNvPr>
                <p:cNvSpPr>
                  <a:spLocks/>
                </p:cNvSpPr>
                <p:nvPr/>
              </p:nvSpPr>
              <p:spPr bwMode="auto">
                <a:xfrm>
                  <a:off x="3504" y="1776"/>
                  <a:ext cx="114" cy="180"/>
                </a:xfrm>
                <a:custGeom>
                  <a:avLst/>
                  <a:gdLst>
                    <a:gd name="T0" fmla="*/ 114 w 114"/>
                    <a:gd name="T1" fmla="*/ 0 h 180"/>
                    <a:gd name="T2" fmla="*/ 24 w 114"/>
                    <a:gd name="T3" fmla="*/ 96 h 180"/>
                    <a:gd name="T4" fmla="*/ 0 w 114"/>
                    <a:gd name="T5" fmla="*/ 180 h 180"/>
                  </a:gdLst>
                  <a:ahLst/>
                  <a:cxnLst>
                    <a:cxn ang="0">
                      <a:pos x="T0" y="T1"/>
                    </a:cxn>
                    <a:cxn ang="0">
                      <a:pos x="T2" y="T3"/>
                    </a:cxn>
                    <a:cxn ang="0">
                      <a:pos x="T4" y="T5"/>
                    </a:cxn>
                  </a:cxnLst>
                  <a:rect l="0" t="0" r="r" b="b"/>
                  <a:pathLst>
                    <a:path w="114" h="180">
                      <a:moveTo>
                        <a:pt x="114" y="0"/>
                      </a:moveTo>
                      <a:lnTo>
                        <a:pt x="24" y="96"/>
                      </a:lnTo>
                      <a:lnTo>
                        <a:pt x="0" y="180"/>
                      </a:lnTo>
                    </a:path>
                  </a:pathLst>
                </a:custGeom>
                <a:noFill/>
                <a:ln w="19050" cmpd="sng">
                  <a:solidFill>
                    <a:schemeClr val="accent2"/>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48872" name="Text Box 40">
                <a:extLst>
                  <a:ext uri="{FF2B5EF4-FFF2-40B4-BE49-F238E27FC236}">
                    <a16:creationId xmlns:a16="http://schemas.microsoft.com/office/drawing/2014/main" id="{116386FA-65AD-E19A-3D84-43E60034508E}"/>
                  </a:ext>
                </a:extLst>
              </p:cNvPr>
              <p:cNvSpPr txBox="1">
                <a:spLocks noChangeArrowheads="1"/>
              </p:cNvSpPr>
              <p:nvPr/>
            </p:nvSpPr>
            <p:spPr bwMode="auto">
              <a:xfrm>
                <a:off x="912" y="2665"/>
                <a:ext cx="105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a:t>bucket size, b</a:t>
                </a:r>
                <a:endParaRPr lang="en-US" altLang="en-US" sz="2000">
                  <a:latin typeface="Times New Roman" panose="02020603050405020304" pitchFamily="18" charset="0"/>
                </a:endParaRPr>
              </a:p>
            </p:txBody>
          </p:sp>
          <p:sp>
            <p:nvSpPr>
              <p:cNvPr id="248873" name="Text Box 41">
                <a:extLst>
                  <a:ext uri="{FF2B5EF4-FFF2-40B4-BE49-F238E27FC236}">
                    <a16:creationId xmlns:a16="http://schemas.microsoft.com/office/drawing/2014/main" id="{F2E301FF-3E0F-75D3-4D64-2FF51AA7A82B}"/>
                  </a:ext>
                </a:extLst>
              </p:cNvPr>
              <p:cNvSpPr txBox="1">
                <a:spLocks noChangeArrowheads="1"/>
              </p:cNvSpPr>
              <p:nvPr/>
            </p:nvSpPr>
            <p:spPr bwMode="auto">
              <a:xfrm>
                <a:off x="2023" y="2867"/>
                <a:ext cx="75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per-flow</a:t>
                </a:r>
              </a:p>
              <a:p>
                <a:r>
                  <a:rPr lang="en-US" altLang="en-US" sz="2000"/>
                  <a:t>rate, R</a:t>
                </a:r>
                <a:endParaRPr lang="en-US" altLang="en-US" sz="2400">
                  <a:latin typeface="Times New Roman" panose="02020603050405020304" pitchFamily="18" charset="0"/>
                </a:endParaRPr>
              </a:p>
            </p:txBody>
          </p:sp>
          <p:grpSp>
            <p:nvGrpSpPr>
              <p:cNvPr id="248874" name="Group 42">
                <a:extLst>
                  <a:ext uri="{FF2B5EF4-FFF2-40B4-BE49-F238E27FC236}">
                    <a16:creationId xmlns:a16="http://schemas.microsoft.com/office/drawing/2014/main" id="{6A9DFA62-FD59-B2D3-6BA3-2E3BA5E9A04E}"/>
                  </a:ext>
                </a:extLst>
              </p:cNvPr>
              <p:cNvGrpSpPr>
                <a:grpSpLocks/>
              </p:cNvGrpSpPr>
              <p:nvPr/>
            </p:nvGrpSpPr>
            <p:grpSpPr bwMode="auto">
              <a:xfrm>
                <a:off x="1360" y="3670"/>
                <a:ext cx="879" cy="340"/>
                <a:chOff x="3374" y="3569"/>
                <a:chExt cx="975" cy="358"/>
              </a:xfrm>
            </p:grpSpPr>
            <p:sp>
              <p:nvSpPr>
                <p:cNvPr id="248875" name="Text Box 43">
                  <a:extLst>
                    <a:ext uri="{FF2B5EF4-FFF2-40B4-BE49-F238E27FC236}">
                      <a16:creationId xmlns:a16="http://schemas.microsoft.com/office/drawing/2014/main" id="{A5719DF1-6BB4-A954-F96E-BE95A677E1F2}"/>
                    </a:ext>
                  </a:extLst>
                </p:cNvPr>
                <p:cNvSpPr txBox="1">
                  <a:spLocks noChangeArrowheads="1"/>
                </p:cNvSpPr>
                <p:nvPr/>
              </p:nvSpPr>
              <p:spPr bwMode="auto">
                <a:xfrm>
                  <a:off x="3374" y="3569"/>
                  <a:ext cx="975" cy="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D     = b/R</a:t>
                  </a:r>
                  <a:endParaRPr lang="en-US" altLang="en-US" sz="2400">
                    <a:latin typeface="Times New Roman" panose="02020603050405020304" pitchFamily="18" charset="0"/>
                  </a:endParaRPr>
                </a:p>
              </p:txBody>
            </p:sp>
            <p:sp>
              <p:nvSpPr>
                <p:cNvPr id="248876" name="Text Box 44">
                  <a:extLst>
                    <a:ext uri="{FF2B5EF4-FFF2-40B4-BE49-F238E27FC236}">
                      <a16:creationId xmlns:a16="http://schemas.microsoft.com/office/drawing/2014/main" id="{C2B7F46B-7369-45D3-58ED-ED1285F2C0A8}"/>
                    </a:ext>
                  </a:extLst>
                </p:cNvPr>
                <p:cNvSpPr txBox="1">
                  <a:spLocks noChangeArrowheads="1"/>
                </p:cNvSpPr>
                <p:nvPr/>
              </p:nvSpPr>
              <p:spPr bwMode="auto">
                <a:xfrm>
                  <a:off x="3463" y="3664"/>
                  <a:ext cx="461" cy="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max</a:t>
                  </a:r>
                  <a:endParaRPr lang="en-US" altLang="en-US" sz="2400">
                    <a:latin typeface="Times New Roman" panose="02020603050405020304" pitchFamily="18" charset="0"/>
                  </a:endParaRPr>
                </a:p>
              </p:txBody>
            </p:sp>
          </p:grpSp>
          <p:grpSp>
            <p:nvGrpSpPr>
              <p:cNvPr id="248877" name="Group 45">
                <a:extLst>
                  <a:ext uri="{FF2B5EF4-FFF2-40B4-BE49-F238E27FC236}">
                    <a16:creationId xmlns:a16="http://schemas.microsoft.com/office/drawing/2014/main" id="{4A8D9F2D-8202-3896-E6C1-9D5D0E89F1B7}"/>
                  </a:ext>
                </a:extLst>
              </p:cNvPr>
              <p:cNvGrpSpPr>
                <a:grpSpLocks/>
              </p:cNvGrpSpPr>
              <p:nvPr/>
            </p:nvGrpSpPr>
            <p:grpSpPr bwMode="auto">
              <a:xfrm>
                <a:off x="852" y="3200"/>
                <a:ext cx="76" cy="325"/>
                <a:chOff x="3390" y="2502"/>
                <a:chExt cx="84" cy="342"/>
              </a:xfrm>
            </p:grpSpPr>
            <p:sp>
              <p:nvSpPr>
                <p:cNvPr id="248878" name="Rectangle 46">
                  <a:extLst>
                    <a:ext uri="{FF2B5EF4-FFF2-40B4-BE49-F238E27FC236}">
                      <a16:creationId xmlns:a16="http://schemas.microsoft.com/office/drawing/2014/main" id="{05231B08-2E15-53E6-2788-D1C8871368AA}"/>
                    </a:ext>
                  </a:extLst>
                </p:cNvPr>
                <p:cNvSpPr>
                  <a:spLocks noChangeArrowheads="1"/>
                </p:cNvSpPr>
                <p:nvPr/>
              </p:nvSpPr>
              <p:spPr bwMode="auto">
                <a:xfrm rot="2575046">
                  <a:off x="3396" y="2766"/>
                  <a:ext cx="78" cy="78"/>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8879" name="Rectangle 47">
                  <a:extLst>
                    <a:ext uri="{FF2B5EF4-FFF2-40B4-BE49-F238E27FC236}">
                      <a16:creationId xmlns:a16="http://schemas.microsoft.com/office/drawing/2014/main" id="{35697984-98C4-BF66-1263-B3B14BA23FE7}"/>
                    </a:ext>
                  </a:extLst>
                </p:cNvPr>
                <p:cNvSpPr>
                  <a:spLocks noChangeArrowheads="1"/>
                </p:cNvSpPr>
                <p:nvPr/>
              </p:nvSpPr>
              <p:spPr bwMode="auto">
                <a:xfrm>
                  <a:off x="3390" y="2502"/>
                  <a:ext cx="78" cy="24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48880" name="Group 48">
                <a:extLst>
                  <a:ext uri="{FF2B5EF4-FFF2-40B4-BE49-F238E27FC236}">
                    <a16:creationId xmlns:a16="http://schemas.microsoft.com/office/drawing/2014/main" id="{85B15052-50E6-16F9-7D51-EF463B9DB058}"/>
                  </a:ext>
                </a:extLst>
              </p:cNvPr>
              <p:cNvGrpSpPr>
                <a:grpSpLocks/>
              </p:cNvGrpSpPr>
              <p:nvPr/>
            </p:nvGrpSpPr>
            <p:grpSpPr bwMode="auto">
              <a:xfrm>
                <a:off x="833" y="2543"/>
                <a:ext cx="76" cy="325"/>
                <a:chOff x="3390" y="2502"/>
                <a:chExt cx="84" cy="342"/>
              </a:xfrm>
            </p:grpSpPr>
            <p:sp>
              <p:nvSpPr>
                <p:cNvPr id="248881" name="Rectangle 49">
                  <a:extLst>
                    <a:ext uri="{FF2B5EF4-FFF2-40B4-BE49-F238E27FC236}">
                      <a16:creationId xmlns:a16="http://schemas.microsoft.com/office/drawing/2014/main" id="{1457A8E9-DF49-C461-D21C-F6A91932FFE4}"/>
                    </a:ext>
                  </a:extLst>
                </p:cNvPr>
                <p:cNvSpPr>
                  <a:spLocks noChangeArrowheads="1"/>
                </p:cNvSpPr>
                <p:nvPr/>
              </p:nvSpPr>
              <p:spPr bwMode="auto">
                <a:xfrm rot="2575046">
                  <a:off x="3396" y="2766"/>
                  <a:ext cx="78" cy="78"/>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8882" name="Rectangle 50">
                  <a:extLst>
                    <a:ext uri="{FF2B5EF4-FFF2-40B4-BE49-F238E27FC236}">
                      <a16:creationId xmlns:a16="http://schemas.microsoft.com/office/drawing/2014/main" id="{B3129D1C-2C41-86BC-217C-7EAD14F0878A}"/>
                    </a:ext>
                  </a:extLst>
                </p:cNvPr>
                <p:cNvSpPr>
                  <a:spLocks noChangeArrowheads="1"/>
                </p:cNvSpPr>
                <p:nvPr/>
              </p:nvSpPr>
              <p:spPr bwMode="auto">
                <a:xfrm>
                  <a:off x="3390" y="2502"/>
                  <a:ext cx="78" cy="24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48883" name="Line 51">
              <a:extLst>
                <a:ext uri="{FF2B5EF4-FFF2-40B4-BE49-F238E27FC236}">
                  <a16:creationId xmlns:a16="http://schemas.microsoft.com/office/drawing/2014/main" id="{EA54FD91-A4F9-8DB6-3787-F5F802327FBD}"/>
                </a:ext>
              </a:extLst>
            </p:cNvPr>
            <p:cNvSpPr>
              <a:spLocks noChangeShapeType="1"/>
            </p:cNvSpPr>
            <p:nvPr/>
          </p:nvSpPr>
          <p:spPr bwMode="auto">
            <a:xfrm>
              <a:off x="1061" y="2612"/>
              <a:ext cx="257" cy="257"/>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8884" name="Text Box 52">
              <a:extLst>
                <a:ext uri="{FF2B5EF4-FFF2-40B4-BE49-F238E27FC236}">
                  <a16:creationId xmlns:a16="http://schemas.microsoft.com/office/drawing/2014/main" id="{C50B43E3-39E3-23C4-5560-F5BAB1117399}"/>
                </a:ext>
              </a:extLst>
            </p:cNvPr>
            <p:cNvSpPr txBox="1">
              <a:spLocks noChangeArrowheads="1"/>
            </p:cNvSpPr>
            <p:nvPr/>
          </p:nvSpPr>
          <p:spPr bwMode="auto">
            <a:xfrm>
              <a:off x="582" y="2241"/>
              <a:ext cx="629"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arriving</a:t>
              </a:r>
            </a:p>
            <a:p>
              <a:r>
                <a:rPr lang="en-US" altLang="en-US"/>
                <a:t>traffic</a:t>
              </a:r>
              <a:endParaRPr lang="en-US" altLang="en-US" sz="2400">
                <a:latin typeface="Times New Roman" panose="02020603050405020304" pitchFamily="18" charset="0"/>
              </a:endParaRPr>
            </a:p>
          </p:txBody>
        </p:sp>
      </p:gr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8836"/>
                                        </p:tgtEl>
                                        <p:attrNameLst>
                                          <p:attrName>style.visibility</p:attrName>
                                        </p:attrNameLst>
                                      </p:cBhvr>
                                      <p:to>
                                        <p:strVal val="visible"/>
                                      </p:to>
                                    </p:set>
                                    <p:animEffect transition="in" filter="dissolve">
                                      <p:cBhvr>
                                        <p:cTn id="7" dur="500"/>
                                        <p:tgtEl>
                                          <p:spTgt spid="2488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6" grpId="0" autoUpdateAnimBg="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6AF49C71-8F01-4A09-1D99-4EEC0ADF5042}"/>
              </a:ext>
            </a:extLst>
          </p:cNvPr>
          <p:cNvSpPr>
            <a:spLocks noGrp="1"/>
          </p:cNvSpPr>
          <p:nvPr>
            <p:ph type="ftr" sz="quarter" idx="10"/>
          </p:nvPr>
        </p:nvSpPr>
        <p:spPr/>
        <p:txBody>
          <a:bodyPr/>
          <a:lstStyle/>
          <a:p>
            <a:r>
              <a:rPr lang="en-US" altLang="en-US"/>
              <a:t>7: Multimedia Networking</a:t>
            </a:r>
          </a:p>
        </p:txBody>
      </p:sp>
      <p:sp>
        <p:nvSpPr>
          <p:cNvPr id="3" name="Slide Number Placeholder 4">
            <a:extLst>
              <a:ext uri="{FF2B5EF4-FFF2-40B4-BE49-F238E27FC236}">
                <a16:creationId xmlns:a16="http://schemas.microsoft.com/office/drawing/2014/main" id="{CE2C6050-B875-9B21-239C-CA6411FF7925}"/>
              </a:ext>
            </a:extLst>
          </p:cNvPr>
          <p:cNvSpPr>
            <a:spLocks noGrp="1"/>
          </p:cNvSpPr>
          <p:nvPr>
            <p:ph type="sldNum" sz="quarter" idx="11"/>
          </p:nvPr>
        </p:nvSpPr>
        <p:spPr/>
        <p:txBody>
          <a:bodyPr/>
          <a:lstStyle/>
          <a:p>
            <a:r>
              <a:rPr lang="en-US" altLang="en-US"/>
              <a:t>7-</a:t>
            </a:r>
            <a:fld id="{C4727168-D089-FE40-A41E-8308A73944F3}" type="slidenum">
              <a:rPr lang="en-US" altLang="en-US"/>
              <a:pPr/>
              <a:t>98</a:t>
            </a:fld>
            <a:endParaRPr lang="en-US" altLang="en-US"/>
          </a:p>
        </p:txBody>
      </p:sp>
      <p:sp>
        <p:nvSpPr>
          <p:cNvPr id="445442" name="Rectangle 2">
            <a:extLst>
              <a:ext uri="{FF2B5EF4-FFF2-40B4-BE49-F238E27FC236}">
                <a16:creationId xmlns:a16="http://schemas.microsoft.com/office/drawing/2014/main" id="{D6D092C6-DFE1-89EB-C15C-727029B721EB}"/>
              </a:ext>
            </a:extLst>
          </p:cNvPr>
          <p:cNvSpPr>
            <a:spLocks noGrp="1" noChangeArrowheads="1"/>
          </p:cNvSpPr>
          <p:nvPr>
            <p:ph type="title"/>
          </p:nvPr>
        </p:nvSpPr>
        <p:spPr/>
        <p:txBody>
          <a:bodyPr/>
          <a:lstStyle/>
          <a:p>
            <a:pPr algn="l"/>
            <a:r>
              <a:rPr lang="en-US" altLang="en-US"/>
              <a:t>Signaling in the Internet</a:t>
            </a:r>
          </a:p>
        </p:txBody>
      </p:sp>
      <p:sp>
        <p:nvSpPr>
          <p:cNvPr id="445443" name="Text Box 3">
            <a:extLst>
              <a:ext uri="{FF2B5EF4-FFF2-40B4-BE49-F238E27FC236}">
                <a16:creationId xmlns:a16="http://schemas.microsoft.com/office/drawing/2014/main" id="{5FE42A26-6515-4508-9B5B-C608D39A1D80}"/>
              </a:ext>
            </a:extLst>
          </p:cNvPr>
          <p:cNvSpPr txBox="1">
            <a:spLocks noChangeArrowheads="1"/>
          </p:cNvSpPr>
          <p:nvPr/>
        </p:nvSpPr>
        <p:spPr bwMode="auto">
          <a:xfrm>
            <a:off x="752475" y="1647825"/>
            <a:ext cx="24828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t>connectionless (stateless) forwarding by IP routers</a:t>
            </a:r>
          </a:p>
        </p:txBody>
      </p:sp>
      <p:sp>
        <p:nvSpPr>
          <p:cNvPr id="445444" name="Text Box 4">
            <a:extLst>
              <a:ext uri="{FF2B5EF4-FFF2-40B4-BE49-F238E27FC236}">
                <a16:creationId xmlns:a16="http://schemas.microsoft.com/office/drawing/2014/main" id="{2A155069-C18C-2D35-E8F5-BF8E351844AC}"/>
              </a:ext>
            </a:extLst>
          </p:cNvPr>
          <p:cNvSpPr txBox="1">
            <a:spLocks noChangeArrowheads="1"/>
          </p:cNvSpPr>
          <p:nvPr/>
        </p:nvSpPr>
        <p:spPr bwMode="auto">
          <a:xfrm>
            <a:off x="3579813" y="1897063"/>
            <a:ext cx="16637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t>best effort service</a:t>
            </a:r>
          </a:p>
        </p:txBody>
      </p:sp>
      <p:sp>
        <p:nvSpPr>
          <p:cNvPr id="445445" name="Text Box 5">
            <a:extLst>
              <a:ext uri="{FF2B5EF4-FFF2-40B4-BE49-F238E27FC236}">
                <a16:creationId xmlns:a16="http://schemas.microsoft.com/office/drawing/2014/main" id="{7C73E4D9-97DC-760C-29A6-99F8FCACFB85}"/>
              </a:ext>
            </a:extLst>
          </p:cNvPr>
          <p:cNvSpPr txBox="1">
            <a:spLocks noChangeArrowheads="1"/>
          </p:cNvSpPr>
          <p:nvPr/>
        </p:nvSpPr>
        <p:spPr bwMode="auto">
          <a:xfrm>
            <a:off x="5727700" y="1579563"/>
            <a:ext cx="2144713" cy="152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buClr>
                <a:schemeClr val="accent2"/>
              </a:buClr>
              <a:buSzPct val="85000"/>
              <a:buFont typeface="ZapfDingbats" pitchFamily="82" charset="2"/>
              <a:buNone/>
            </a:pPr>
            <a:r>
              <a:rPr lang="en-US" altLang="en-US"/>
              <a:t>no network signaling protocols</a:t>
            </a:r>
          </a:p>
          <a:p>
            <a:pPr algn="ctr">
              <a:spcBef>
                <a:spcPct val="20000"/>
              </a:spcBef>
              <a:buClr>
                <a:schemeClr val="accent2"/>
              </a:buClr>
              <a:buSzPct val="85000"/>
              <a:buFont typeface="ZapfDingbats" pitchFamily="82" charset="2"/>
              <a:buNone/>
            </a:pPr>
            <a:r>
              <a:rPr lang="en-US" altLang="en-US"/>
              <a:t> in initial IP design</a:t>
            </a:r>
          </a:p>
          <a:p>
            <a:endParaRPr lang="en-US" altLang="en-US"/>
          </a:p>
        </p:txBody>
      </p:sp>
      <p:sp>
        <p:nvSpPr>
          <p:cNvPr id="445446" name="Text Box 6">
            <a:extLst>
              <a:ext uri="{FF2B5EF4-FFF2-40B4-BE49-F238E27FC236}">
                <a16:creationId xmlns:a16="http://schemas.microsoft.com/office/drawing/2014/main" id="{01CB6106-94F6-9F6B-17EC-4B6344FC9DCC}"/>
              </a:ext>
            </a:extLst>
          </p:cNvPr>
          <p:cNvSpPr txBox="1">
            <a:spLocks noChangeArrowheads="1"/>
          </p:cNvSpPr>
          <p:nvPr/>
        </p:nvSpPr>
        <p:spPr bwMode="auto">
          <a:xfrm>
            <a:off x="3233738" y="1955800"/>
            <a:ext cx="355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t>+</a:t>
            </a:r>
          </a:p>
        </p:txBody>
      </p:sp>
      <p:sp>
        <p:nvSpPr>
          <p:cNvPr id="445447" name="Text Box 7">
            <a:extLst>
              <a:ext uri="{FF2B5EF4-FFF2-40B4-BE49-F238E27FC236}">
                <a16:creationId xmlns:a16="http://schemas.microsoft.com/office/drawing/2014/main" id="{02DEB367-94D0-0B0E-9C87-563C8610F0A1}"/>
              </a:ext>
            </a:extLst>
          </p:cNvPr>
          <p:cNvSpPr txBox="1">
            <a:spLocks noChangeArrowheads="1"/>
          </p:cNvSpPr>
          <p:nvPr/>
        </p:nvSpPr>
        <p:spPr bwMode="auto">
          <a:xfrm>
            <a:off x="5186363" y="1968500"/>
            <a:ext cx="3651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t>=</a:t>
            </a:r>
          </a:p>
        </p:txBody>
      </p:sp>
      <p:sp>
        <p:nvSpPr>
          <p:cNvPr id="445448" name="Rectangle 8">
            <a:extLst>
              <a:ext uri="{FF2B5EF4-FFF2-40B4-BE49-F238E27FC236}">
                <a16:creationId xmlns:a16="http://schemas.microsoft.com/office/drawing/2014/main" id="{0599EA47-5C17-2EAF-885D-228122CAD61E}"/>
              </a:ext>
            </a:extLst>
          </p:cNvPr>
          <p:cNvSpPr>
            <a:spLocks noGrp="1" noChangeArrowheads="1"/>
          </p:cNvSpPr>
          <p:nvPr>
            <p:ph type="body" idx="1"/>
          </p:nvPr>
        </p:nvSpPr>
        <p:spPr>
          <a:xfrm>
            <a:off x="533400" y="3152775"/>
            <a:ext cx="8272463" cy="3095625"/>
          </a:xfrm>
        </p:spPr>
        <p:txBody>
          <a:bodyPr/>
          <a:lstStyle/>
          <a:p>
            <a:r>
              <a:rPr lang="en-US" altLang="en-US">
                <a:solidFill>
                  <a:srgbClr val="FF3300"/>
                </a:solidFill>
              </a:rPr>
              <a:t>New requirement:</a:t>
            </a:r>
            <a:r>
              <a:rPr lang="en-US" altLang="en-US"/>
              <a:t> reserve resources along end-to-end path (end system, routers) for QoS for multimedia applications</a:t>
            </a:r>
          </a:p>
          <a:p>
            <a:r>
              <a:rPr lang="en-US" altLang="en-US">
                <a:solidFill>
                  <a:srgbClr val="FF3300"/>
                </a:solidFill>
              </a:rPr>
              <a:t>RSVP:</a:t>
            </a:r>
            <a:r>
              <a:rPr lang="en-US" altLang="en-US"/>
              <a:t> Resource Reservation Protocol [RFC 2205]</a:t>
            </a:r>
          </a:p>
          <a:p>
            <a:pPr lvl="1"/>
            <a:r>
              <a:rPr lang="en-US" altLang="en-US"/>
              <a:t>“ … allow users to communicate requirements to network in robust and efficient way.” i.e., signaling !</a:t>
            </a:r>
          </a:p>
          <a:p>
            <a:r>
              <a:rPr lang="en-US" altLang="en-US"/>
              <a:t>earlier Internet Signaling protocol: ST-II [RFC 1819]</a:t>
            </a:r>
          </a:p>
          <a:p>
            <a:endParaRPr lang="en-US" altLang="en-US"/>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4740B4FE-7578-F4D3-D080-DE762BE47B78}"/>
              </a:ext>
            </a:extLst>
          </p:cNvPr>
          <p:cNvSpPr>
            <a:spLocks noGrp="1"/>
          </p:cNvSpPr>
          <p:nvPr>
            <p:ph type="ftr" sz="quarter" idx="10"/>
          </p:nvPr>
        </p:nvSpPr>
        <p:spPr/>
        <p:txBody>
          <a:bodyPr/>
          <a:lstStyle/>
          <a:p>
            <a:r>
              <a:rPr lang="en-US" altLang="en-US"/>
              <a:t>7: Multimedia Networking</a:t>
            </a:r>
          </a:p>
        </p:txBody>
      </p:sp>
      <p:sp>
        <p:nvSpPr>
          <p:cNvPr id="3" name="Slide Number Placeholder 4">
            <a:extLst>
              <a:ext uri="{FF2B5EF4-FFF2-40B4-BE49-F238E27FC236}">
                <a16:creationId xmlns:a16="http://schemas.microsoft.com/office/drawing/2014/main" id="{11245435-2045-B59E-5904-B1A8375F0AC4}"/>
              </a:ext>
            </a:extLst>
          </p:cNvPr>
          <p:cNvSpPr>
            <a:spLocks noGrp="1"/>
          </p:cNvSpPr>
          <p:nvPr>
            <p:ph type="sldNum" sz="quarter" idx="11"/>
          </p:nvPr>
        </p:nvSpPr>
        <p:spPr/>
        <p:txBody>
          <a:bodyPr/>
          <a:lstStyle/>
          <a:p>
            <a:r>
              <a:rPr lang="en-US" altLang="en-US"/>
              <a:t>7-</a:t>
            </a:r>
            <a:fld id="{BDFC8034-4E2D-8747-BC44-B5855C87744F}" type="slidenum">
              <a:rPr lang="en-US" altLang="en-US"/>
              <a:pPr/>
              <a:t>99</a:t>
            </a:fld>
            <a:endParaRPr lang="en-US" altLang="en-US"/>
          </a:p>
        </p:txBody>
      </p:sp>
      <p:sp>
        <p:nvSpPr>
          <p:cNvPr id="446466" name="Rectangle 2">
            <a:extLst>
              <a:ext uri="{FF2B5EF4-FFF2-40B4-BE49-F238E27FC236}">
                <a16:creationId xmlns:a16="http://schemas.microsoft.com/office/drawing/2014/main" id="{DF1D7203-0A17-E12B-E51A-A10F5641786B}"/>
              </a:ext>
            </a:extLst>
          </p:cNvPr>
          <p:cNvSpPr>
            <a:spLocks noGrp="1" noChangeArrowheads="1"/>
          </p:cNvSpPr>
          <p:nvPr>
            <p:ph type="title"/>
          </p:nvPr>
        </p:nvSpPr>
        <p:spPr/>
        <p:txBody>
          <a:bodyPr/>
          <a:lstStyle/>
          <a:p>
            <a:pPr algn="l"/>
            <a:r>
              <a:rPr lang="en-US" altLang="en-US"/>
              <a:t>RSVP Design Goals</a:t>
            </a:r>
          </a:p>
        </p:txBody>
      </p:sp>
      <p:sp>
        <p:nvSpPr>
          <p:cNvPr id="446467" name="Rectangle 3">
            <a:extLst>
              <a:ext uri="{FF2B5EF4-FFF2-40B4-BE49-F238E27FC236}">
                <a16:creationId xmlns:a16="http://schemas.microsoft.com/office/drawing/2014/main" id="{9147AB5A-DEEF-5FD4-4409-FD3D68785A1F}"/>
              </a:ext>
            </a:extLst>
          </p:cNvPr>
          <p:cNvSpPr>
            <a:spLocks noGrp="1" noChangeArrowheads="1"/>
          </p:cNvSpPr>
          <p:nvPr>
            <p:ph type="body" idx="1"/>
          </p:nvPr>
        </p:nvSpPr>
        <p:spPr>
          <a:xfrm>
            <a:off x="603250" y="1435100"/>
            <a:ext cx="8272463" cy="4689475"/>
          </a:xfrm>
        </p:spPr>
        <p:txBody>
          <a:bodyPr/>
          <a:lstStyle/>
          <a:p>
            <a:pPr marL="533400" indent="-533400">
              <a:lnSpc>
                <a:spcPct val="80000"/>
              </a:lnSpc>
              <a:spcBef>
                <a:spcPct val="35000"/>
              </a:spcBef>
              <a:buFont typeface="ZapfDingbats" pitchFamily="82" charset="2"/>
              <a:buAutoNum type="arabicPeriod"/>
            </a:pPr>
            <a:r>
              <a:rPr lang="en-US" altLang="en-US"/>
              <a:t>accommodate </a:t>
            </a:r>
            <a:r>
              <a:rPr lang="en-US" altLang="en-US">
                <a:solidFill>
                  <a:srgbClr val="FF3300"/>
                </a:solidFill>
              </a:rPr>
              <a:t>heterogeneous receivers</a:t>
            </a:r>
            <a:r>
              <a:rPr lang="en-US" altLang="en-US"/>
              <a:t> (different bandwidth along paths)</a:t>
            </a:r>
          </a:p>
          <a:p>
            <a:pPr marL="533400" indent="-533400">
              <a:lnSpc>
                <a:spcPct val="80000"/>
              </a:lnSpc>
              <a:spcBef>
                <a:spcPct val="35000"/>
              </a:spcBef>
              <a:buFont typeface="ZapfDingbats" pitchFamily="82" charset="2"/>
              <a:buAutoNum type="arabicPeriod"/>
            </a:pPr>
            <a:r>
              <a:rPr lang="en-US" altLang="en-US"/>
              <a:t>accommodate different applications </a:t>
            </a:r>
            <a:r>
              <a:rPr lang="en-US" altLang="en-US">
                <a:solidFill>
                  <a:srgbClr val="FF3300"/>
                </a:solidFill>
              </a:rPr>
              <a:t>with different resource requirements</a:t>
            </a:r>
          </a:p>
          <a:p>
            <a:pPr marL="533400" indent="-533400">
              <a:lnSpc>
                <a:spcPct val="80000"/>
              </a:lnSpc>
              <a:spcBef>
                <a:spcPct val="35000"/>
              </a:spcBef>
              <a:buFont typeface="ZapfDingbats" pitchFamily="82" charset="2"/>
              <a:buAutoNum type="arabicPeriod"/>
            </a:pPr>
            <a:r>
              <a:rPr lang="en-US" altLang="en-US"/>
              <a:t>make </a:t>
            </a:r>
            <a:r>
              <a:rPr lang="en-US" altLang="en-US">
                <a:solidFill>
                  <a:srgbClr val="FF3300"/>
                </a:solidFill>
              </a:rPr>
              <a:t>multicast a first class service</a:t>
            </a:r>
            <a:r>
              <a:rPr lang="en-US" altLang="en-US"/>
              <a:t>, with adaptation to multicast group membership</a:t>
            </a:r>
          </a:p>
          <a:p>
            <a:pPr marL="533400" indent="-533400">
              <a:lnSpc>
                <a:spcPct val="80000"/>
              </a:lnSpc>
              <a:spcBef>
                <a:spcPct val="35000"/>
              </a:spcBef>
              <a:buFont typeface="ZapfDingbats" pitchFamily="82" charset="2"/>
              <a:buAutoNum type="arabicPeriod"/>
            </a:pPr>
            <a:r>
              <a:rPr lang="en-US" altLang="en-US">
                <a:solidFill>
                  <a:srgbClr val="FF3300"/>
                </a:solidFill>
              </a:rPr>
              <a:t>leverage existing multicast/unicast routing</a:t>
            </a:r>
            <a:r>
              <a:rPr lang="en-US" altLang="en-US"/>
              <a:t>, with adaptation to changes in underlying unicast, multicast routes</a:t>
            </a:r>
          </a:p>
          <a:p>
            <a:pPr marL="533400" indent="-533400">
              <a:lnSpc>
                <a:spcPct val="80000"/>
              </a:lnSpc>
              <a:spcBef>
                <a:spcPct val="35000"/>
              </a:spcBef>
              <a:buFont typeface="ZapfDingbats" pitchFamily="82" charset="2"/>
              <a:buAutoNum type="arabicPeriod"/>
            </a:pPr>
            <a:r>
              <a:rPr lang="en-US" altLang="en-US">
                <a:solidFill>
                  <a:srgbClr val="FF3300"/>
                </a:solidFill>
              </a:rPr>
              <a:t>control protocol overhead</a:t>
            </a:r>
            <a:r>
              <a:rPr lang="en-US" altLang="en-US"/>
              <a:t> to grow (at worst) linear in # receivers</a:t>
            </a:r>
          </a:p>
          <a:p>
            <a:pPr marL="533400" indent="-533400">
              <a:lnSpc>
                <a:spcPct val="80000"/>
              </a:lnSpc>
              <a:spcBef>
                <a:spcPct val="35000"/>
              </a:spcBef>
              <a:buFont typeface="ZapfDingbats" pitchFamily="82" charset="2"/>
              <a:buAutoNum type="arabicPeriod"/>
            </a:pPr>
            <a:r>
              <a:rPr lang="en-US" altLang="en-US">
                <a:solidFill>
                  <a:srgbClr val="FF3300"/>
                </a:solidFill>
              </a:rPr>
              <a:t>modular design</a:t>
            </a:r>
            <a:r>
              <a:rPr lang="en-US" altLang="en-US"/>
              <a:t> for heterogeneous underlying technologies</a:t>
            </a:r>
          </a:p>
          <a:p>
            <a:pPr marL="533400" indent="-533400">
              <a:lnSpc>
                <a:spcPct val="80000"/>
              </a:lnSpc>
              <a:buFont typeface="ZapfDingbats" pitchFamily="82" charset="2"/>
              <a:buNone/>
            </a:pPr>
            <a:endParaRPr lang="en-US" altLang="en-US"/>
          </a:p>
          <a:p>
            <a:pPr marL="533400" indent="-533400">
              <a:lnSpc>
                <a:spcPct val="80000"/>
              </a:lnSpc>
              <a:buFont typeface="ZapfDingbats" pitchFamily="82" charset="2"/>
              <a:buNone/>
            </a:pPr>
            <a:endParaRPr lang="en-US" altLang="en-US"/>
          </a:p>
          <a:p>
            <a:pPr marL="533400" indent="-533400">
              <a:lnSpc>
                <a:spcPct val="80000"/>
              </a:lnSpc>
            </a:pPr>
            <a:endParaRPr lang="en-US" altLang="en-US"/>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Comic Sans MS" panose="030F0902030302020204"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Comic Sans MS" panose="030F0902030302020204" pitchFamily="66"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6290</TotalTime>
  <Words>7165</Words>
  <Application>Microsoft Macintosh PowerPoint</Application>
  <PresentationFormat>On-screen Show (4:3)</PresentationFormat>
  <Paragraphs>1273</Paragraphs>
  <Slides>102</Slides>
  <Notes>101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5</vt:i4>
      </vt:variant>
      <vt:variant>
        <vt:lpstr>Slide Titles</vt:lpstr>
      </vt:variant>
      <vt:variant>
        <vt:i4>102</vt:i4>
      </vt:variant>
    </vt:vector>
  </HeadingPairs>
  <TitlesOfParts>
    <vt:vector size="115" baseType="lpstr">
      <vt:lpstr>Times New Roman</vt:lpstr>
      <vt:lpstr>Comic Sans MS</vt:lpstr>
      <vt:lpstr>ZapfDingbats</vt:lpstr>
      <vt:lpstr>Arial</vt:lpstr>
      <vt:lpstr>Wingdings</vt:lpstr>
      <vt:lpstr>Courier New</vt:lpstr>
      <vt:lpstr>Garamond</vt:lpstr>
      <vt:lpstr>Default Design</vt:lpstr>
      <vt:lpstr>Microsoft Clip Gallery</vt:lpstr>
      <vt:lpstr>Microsoft ClipArt Gallery</vt:lpstr>
      <vt:lpstr>VISIO 5 Drawing</vt:lpstr>
      <vt:lpstr>Microsoft Equation 3.0</vt:lpstr>
      <vt:lpstr>Microsoft Photo Editor 3.0 Photo</vt:lpstr>
      <vt:lpstr>PowerPoint Presentation</vt:lpstr>
      <vt:lpstr>Multimedia and Quality of Service: What is it?</vt:lpstr>
      <vt:lpstr>Chapter 7: goals</vt:lpstr>
      <vt:lpstr>Chapter 7 outline</vt:lpstr>
      <vt:lpstr>MM Networking Applications </vt:lpstr>
      <vt:lpstr>Streaming Stored Multimedia </vt:lpstr>
      <vt:lpstr>Streaming Stored Multimedia:  What is it?</vt:lpstr>
      <vt:lpstr>Streaming Stored Multimedia: Interactivity</vt:lpstr>
      <vt:lpstr>Streaming Live Multimedia</vt:lpstr>
      <vt:lpstr>Real-Time Interactive Multimedia </vt:lpstr>
      <vt:lpstr>Multimedia Over Today’s Internet</vt:lpstr>
      <vt:lpstr>How should the Internet evolve to better support multimedia?</vt:lpstr>
      <vt:lpstr>A few words about audio compression</vt:lpstr>
      <vt:lpstr>A few words about video compression</vt:lpstr>
      <vt:lpstr>Chapter 7 outline</vt:lpstr>
      <vt:lpstr>Streaming Stored Multimedia</vt:lpstr>
      <vt:lpstr>Internet multimedia: simplest approach</vt:lpstr>
      <vt:lpstr>Internet multimedia: streaming approach</vt:lpstr>
      <vt:lpstr>Streaming from a streaming server</vt:lpstr>
      <vt:lpstr>Streaming Multimedia:  Client Buffering</vt:lpstr>
      <vt:lpstr>Streaming Multimedia:  Client Buffering</vt:lpstr>
      <vt:lpstr>Streaming Multimedia: UDP or TCP?</vt:lpstr>
      <vt:lpstr>Streaming Multimedia: client rate(s)</vt:lpstr>
      <vt:lpstr>User Control of Streaming Media: RTSP </vt:lpstr>
      <vt:lpstr>RTSP: out of band control</vt:lpstr>
      <vt:lpstr>RTSP Example</vt:lpstr>
      <vt:lpstr>Metafile Example</vt:lpstr>
      <vt:lpstr>RTSP Operation</vt:lpstr>
      <vt:lpstr>RTSP Exchange Example</vt:lpstr>
      <vt:lpstr>Chapter 7 outline</vt:lpstr>
      <vt:lpstr>Real-time interactive applications</vt:lpstr>
      <vt:lpstr>Interactive Multimedia: Internet Phone</vt:lpstr>
      <vt:lpstr>Internet Phone: Packet Loss and Delay</vt:lpstr>
      <vt:lpstr>Delay Jitter</vt:lpstr>
      <vt:lpstr>Internet Phone: Fixed Playout Delay</vt:lpstr>
      <vt:lpstr>Fixed Playout Delay</vt:lpstr>
      <vt:lpstr>Adaptive Playout Delay (1)</vt:lpstr>
      <vt:lpstr>Adaptive playout delay (2)</vt:lpstr>
      <vt:lpstr>Adaptive Playout (3)</vt:lpstr>
      <vt:lpstr>Recovery from packet loss (1)</vt:lpstr>
      <vt:lpstr>Recovery from packet loss (2)</vt:lpstr>
      <vt:lpstr>Recovery from packet loss (3)</vt:lpstr>
      <vt:lpstr>Content distribution networks (CDNs)</vt:lpstr>
      <vt:lpstr>Content distribution networks (CDNs)</vt:lpstr>
      <vt:lpstr>CDN example</vt:lpstr>
      <vt:lpstr>More about CDNs</vt:lpstr>
      <vt:lpstr>Summary: Internet Multimedia: bag of tricks</vt:lpstr>
      <vt:lpstr>Chapter 7 outline</vt:lpstr>
      <vt:lpstr>Real-Time Protocol (RTP)</vt:lpstr>
      <vt:lpstr>RTP runs on top of UDP</vt:lpstr>
      <vt:lpstr>RTP Example</vt:lpstr>
      <vt:lpstr>RTP and QoS</vt:lpstr>
      <vt:lpstr>RTP Header</vt:lpstr>
      <vt:lpstr>RTP Header (2)</vt:lpstr>
      <vt:lpstr>RTSP/RTP Programming Assignment</vt:lpstr>
      <vt:lpstr>Real-Time Control Protocol (RTCP)</vt:lpstr>
      <vt:lpstr>RTCP - Continued</vt:lpstr>
      <vt:lpstr>RTCP Packets</vt:lpstr>
      <vt:lpstr>Synchronization of Streams</vt:lpstr>
      <vt:lpstr>RTCP Bandwidth Scaling</vt:lpstr>
      <vt:lpstr>SIP: Session Initiation Protocol [RFC 3261]</vt:lpstr>
      <vt:lpstr>SIP Services</vt:lpstr>
      <vt:lpstr>Setting up a call to known IP address</vt:lpstr>
      <vt:lpstr>Setting up a call (more)</vt:lpstr>
      <vt:lpstr>Example of SIP message</vt:lpstr>
      <vt:lpstr>Name translation and user locataion</vt:lpstr>
      <vt:lpstr>SIP Registrar</vt:lpstr>
      <vt:lpstr>SIP Proxy</vt:lpstr>
      <vt:lpstr>Example</vt:lpstr>
      <vt:lpstr>Comparison with H.323</vt:lpstr>
      <vt:lpstr>Chapter 7 outline</vt:lpstr>
      <vt:lpstr>Providing Multiple Classes of Service</vt:lpstr>
      <vt:lpstr>Multiple classes of service: scenario</vt:lpstr>
      <vt:lpstr>Scenario 1: mixed FTP and audio</vt:lpstr>
      <vt:lpstr>Principles for QOS Guarantees (more)</vt:lpstr>
      <vt:lpstr>Principles for QOS Guarantees (more)</vt:lpstr>
      <vt:lpstr>Scheduling And Policing Mechanisms</vt:lpstr>
      <vt:lpstr>Scheduling Policies: more</vt:lpstr>
      <vt:lpstr>Scheduling Policies: still more</vt:lpstr>
      <vt:lpstr>Scheduling Policies: still more</vt:lpstr>
      <vt:lpstr>Policing Mechanisms</vt:lpstr>
      <vt:lpstr>Policing Mechanisms</vt:lpstr>
      <vt:lpstr>Policing Mechanisms (more)</vt:lpstr>
      <vt:lpstr>IETF Differentiated Services</vt:lpstr>
      <vt:lpstr>Diffserv Architecture</vt:lpstr>
      <vt:lpstr>PowerPoint Presentation</vt:lpstr>
      <vt:lpstr>Classification and Conditioning</vt:lpstr>
      <vt:lpstr>Classification and Conditioning</vt:lpstr>
      <vt:lpstr>Forwarding (PHB)</vt:lpstr>
      <vt:lpstr>Forwarding (PHB)</vt:lpstr>
      <vt:lpstr>Chapter 7 outline</vt:lpstr>
      <vt:lpstr>Chapter 7 outline</vt:lpstr>
      <vt:lpstr>Principles for QOS Guarantees (more)</vt:lpstr>
      <vt:lpstr>QoS guarantee scenario</vt:lpstr>
      <vt:lpstr>IETF Integrated Services</vt:lpstr>
      <vt:lpstr>Call Admission</vt:lpstr>
      <vt:lpstr>Intserv QoS: Service models [rfc2211, rfc 2212]</vt:lpstr>
      <vt:lpstr>Signaling in the Internet</vt:lpstr>
      <vt:lpstr>RSVP Design Goals</vt:lpstr>
      <vt:lpstr>RSVP: does not…</vt:lpstr>
      <vt:lpstr>RSVP: overview of operation</vt:lpstr>
      <vt:lpstr>Chapter 7: 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dc:title>
  <dc:creator>Jim Kurose and Keith Ross</dc:creator>
  <cp:lastModifiedBy>Jim Kurose</cp:lastModifiedBy>
  <cp:revision>190</cp:revision>
  <cp:lastPrinted>2000-12-06T13:26:39Z</cp:lastPrinted>
  <dcterms:created xsi:type="dcterms:W3CDTF">1999-10-08T19:08:27Z</dcterms:created>
  <dcterms:modified xsi:type="dcterms:W3CDTF">2025-01-26T17:31:56Z</dcterms:modified>
</cp:coreProperties>
</file>