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1087" r:id="rId2"/>
    <p:sldId id="1088" r:id="rId3"/>
    <p:sldId id="1089" r:id="rId4"/>
    <p:sldId id="1095" r:id="rId5"/>
    <p:sldId id="1093" r:id="rId6"/>
    <p:sldId id="1208" r:id="rId7"/>
    <p:sldId id="109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3"/>
  </p:normalViewPr>
  <p:slideViewPr>
    <p:cSldViewPr snapToGrid="0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058EA-163C-D342-A091-D98F2F5EF947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DF3AE-39CD-1143-B83E-3A83F7EC7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03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2231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re:</a:t>
            </a:r>
            <a:r>
              <a:rPr lang="en-US" baseline="0" dirty="0"/>
              <a:t> poor content providers – like in real-estate, location is everything.  servers want to be close to clients.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248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why minutes (recall earlier delay versus arrival rate curve from Chapter 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8543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009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164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9331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239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C686-8429-2E40-81FA-5EC9C4AB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C238-9334-5D47-BE46-7DBB933E4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F1199A-45E4-9E4D-95C0-396A8A9C6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Transport Layer: 3-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5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846C-3DC3-2A4C-84E1-3E3C5023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2235DD-B99A-7744-92BB-36CB49B4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1717D89-2D64-4E49-A8B8-D7B932660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Transport Layer: 3-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69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8D4C-6954-CC4D-A491-4B78BF54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2032-3F11-1945-8A1D-25EC80CF9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CF1CB-5DBA-8B49-A839-F079E4BF4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873D4E-4EDA-1349-AB14-5DC995BFC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Transport Layer: 3-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1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102D-EC4F-B64D-BB0A-3CBBCEE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0DCD8E0-36D6-2D43-9C3A-92DC921E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Transport Layer: 3-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6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D5FD2-E0BC-9B4A-8B69-BFD8F956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87CFD-1EF3-634C-B854-216A26AC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C6EBB-9D5E-E84A-9BCA-EA7E05FD1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4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00A3"/>
          </a:solidFill>
          <a:latin typeface="+mn-lt"/>
          <a:ea typeface="+mj-ea"/>
          <a:cs typeface="+mj-cs"/>
        </a:defRPr>
      </a:lvl1pPr>
    </p:titleStyle>
    <p:bodyStyle>
      <a:lvl1pPr marL="352425" indent="-222250" algn="l" defTabSz="914400" rtl="0" eaLnBrk="1" latinLnBrk="0" hangingPunct="1">
        <a:lnSpc>
          <a:spcPct val="90000"/>
        </a:lnSpc>
        <a:spcBef>
          <a:spcPts val="1000"/>
        </a:spcBef>
        <a:buClr>
          <a:srgbClr val="0000A3"/>
        </a:buClr>
        <a:buFont typeface="Wingdings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1775" algn="l" defTabSz="914400" rtl="0" eaLnBrk="1" latinLnBrk="0" hangingPunct="1">
        <a:lnSpc>
          <a:spcPct val="90000"/>
        </a:lnSpc>
        <a:spcBef>
          <a:spcPts val="500"/>
        </a:spcBef>
        <a:buClr>
          <a:srgbClr val="0000A8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/>
          </a:bodyPr>
          <a:lstStyle/>
          <a:p>
            <a:r>
              <a:rPr lang="en-US" sz="4400" dirty="0">
                <a:ea typeface="ＭＳ Ｐゴシック" panose="020B0600070205080204" pitchFamily="34" charset="-128"/>
              </a:rPr>
              <a:t>Web caches</a:t>
            </a:r>
            <a:endParaRPr lang="en-US" sz="4400" dirty="0"/>
          </a:p>
        </p:txBody>
      </p:sp>
      <p:grpSp>
        <p:nvGrpSpPr>
          <p:cNvPr id="8" name="Group 171">
            <a:extLst>
              <a:ext uri="{FF2B5EF4-FFF2-40B4-BE49-F238E27FC236}">
                <a16:creationId xmlns:a16="http://schemas.microsoft.com/office/drawing/2014/main" id="{E76E25C6-83D0-304F-B3E3-A37D3DAE7B5C}"/>
              </a:ext>
            </a:extLst>
          </p:cNvPr>
          <p:cNvGrpSpPr>
            <a:grpSpLocks/>
          </p:cNvGrpSpPr>
          <p:nvPr/>
        </p:nvGrpSpPr>
        <p:grpSpPr bwMode="auto">
          <a:xfrm>
            <a:off x="6272213" y="2445088"/>
            <a:ext cx="687387" cy="763588"/>
            <a:chOff x="-44" y="1473"/>
            <a:chExt cx="981" cy="1105"/>
          </a:xfrm>
        </p:grpSpPr>
        <p:pic>
          <p:nvPicPr>
            <p:cNvPr id="10" name="Picture 172" descr="desktop_computer_stylized_medium">
              <a:extLst>
                <a:ext uri="{FF2B5EF4-FFF2-40B4-BE49-F238E27FC236}">
                  <a16:creationId xmlns:a16="http://schemas.microsoft.com/office/drawing/2014/main" id="{CB2AE99F-D134-A74A-947C-5E7B017C1D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Freeform 173">
              <a:extLst>
                <a:ext uri="{FF2B5EF4-FFF2-40B4-BE49-F238E27FC236}">
                  <a16:creationId xmlns:a16="http://schemas.microsoft.com/office/drawing/2014/main" id="{CC3CBC7E-C664-ED4A-8BFE-4C6C0A390F2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" name="Group 102">
            <a:extLst>
              <a:ext uri="{FF2B5EF4-FFF2-40B4-BE49-F238E27FC236}">
                <a16:creationId xmlns:a16="http://schemas.microsoft.com/office/drawing/2014/main" id="{341AE079-CB6E-AE4A-A6CF-6667D0BCC3A6}"/>
              </a:ext>
            </a:extLst>
          </p:cNvPr>
          <p:cNvGrpSpPr>
            <a:grpSpLocks/>
          </p:cNvGrpSpPr>
          <p:nvPr/>
        </p:nvGrpSpPr>
        <p:grpSpPr bwMode="auto">
          <a:xfrm>
            <a:off x="6337300" y="4318338"/>
            <a:ext cx="687388" cy="763588"/>
            <a:chOff x="-44" y="1473"/>
            <a:chExt cx="981" cy="1105"/>
          </a:xfrm>
        </p:grpSpPr>
        <p:pic>
          <p:nvPicPr>
            <p:cNvPr id="13" name="Picture 103" descr="desktop_computer_stylized_medium">
              <a:extLst>
                <a:ext uri="{FF2B5EF4-FFF2-40B4-BE49-F238E27FC236}">
                  <a16:creationId xmlns:a16="http://schemas.microsoft.com/office/drawing/2014/main" id="{0F7D667F-14F5-8947-8466-5A2508D1FF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Freeform 104">
              <a:extLst>
                <a:ext uri="{FF2B5EF4-FFF2-40B4-BE49-F238E27FC236}">
                  <a16:creationId xmlns:a16="http://schemas.microsoft.com/office/drawing/2014/main" id="{1CCE495C-FE29-374C-9BCD-5BFBA55DE77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8" name="Group 105">
            <a:extLst>
              <a:ext uri="{FF2B5EF4-FFF2-40B4-BE49-F238E27FC236}">
                <a16:creationId xmlns:a16="http://schemas.microsoft.com/office/drawing/2014/main" id="{713D2680-FE84-BF45-82AB-42E37E22BD97}"/>
              </a:ext>
            </a:extLst>
          </p:cNvPr>
          <p:cNvGrpSpPr>
            <a:grpSpLocks/>
          </p:cNvGrpSpPr>
          <p:nvPr/>
        </p:nvGrpSpPr>
        <p:grpSpPr bwMode="auto">
          <a:xfrm>
            <a:off x="10423525" y="2586376"/>
            <a:ext cx="433388" cy="715962"/>
            <a:chOff x="4140" y="429"/>
            <a:chExt cx="1425" cy="2396"/>
          </a:xfrm>
        </p:grpSpPr>
        <p:sp>
          <p:nvSpPr>
            <p:cNvPr id="49" name="Freeform 106">
              <a:extLst>
                <a:ext uri="{FF2B5EF4-FFF2-40B4-BE49-F238E27FC236}">
                  <a16:creationId xmlns:a16="http://schemas.microsoft.com/office/drawing/2014/main" id="{F351644B-40EC-1643-B55C-BD6490B42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Rectangle 107">
              <a:extLst>
                <a:ext uri="{FF2B5EF4-FFF2-40B4-BE49-F238E27FC236}">
                  <a16:creationId xmlns:a16="http://schemas.microsoft.com/office/drawing/2014/main" id="{C431E1A6-A308-714C-9DB4-CD66A6C1E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1" name="Freeform 108">
              <a:extLst>
                <a:ext uri="{FF2B5EF4-FFF2-40B4-BE49-F238E27FC236}">
                  <a16:creationId xmlns:a16="http://schemas.microsoft.com/office/drawing/2014/main" id="{31CFCE65-E538-0841-8EF3-0F63DB894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Freeform 109">
              <a:extLst>
                <a:ext uri="{FF2B5EF4-FFF2-40B4-BE49-F238E27FC236}">
                  <a16:creationId xmlns:a16="http://schemas.microsoft.com/office/drawing/2014/main" id="{ECC9C409-7630-F84A-B584-5C94715A6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Rectangle 110">
              <a:extLst>
                <a:ext uri="{FF2B5EF4-FFF2-40B4-BE49-F238E27FC236}">
                  <a16:creationId xmlns:a16="http://schemas.microsoft.com/office/drawing/2014/main" id="{F46717B0-272A-7C4F-B732-92EEC8E77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54" name="Group 111">
              <a:extLst>
                <a:ext uri="{FF2B5EF4-FFF2-40B4-BE49-F238E27FC236}">
                  <a16:creationId xmlns:a16="http://schemas.microsoft.com/office/drawing/2014/main" id="{F4ACB840-83DF-404B-A66F-DEBB071861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" name="AutoShape 112">
                <a:extLst>
                  <a:ext uri="{FF2B5EF4-FFF2-40B4-BE49-F238E27FC236}">
                    <a16:creationId xmlns:a16="http://schemas.microsoft.com/office/drawing/2014/main" id="{A911B0DC-A8C2-124C-9C82-2A735A79B9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0" name="AutoShape 113">
                <a:extLst>
                  <a:ext uri="{FF2B5EF4-FFF2-40B4-BE49-F238E27FC236}">
                    <a16:creationId xmlns:a16="http://schemas.microsoft.com/office/drawing/2014/main" id="{9F0B8CE7-288A-EE43-A6E4-C3D97C626F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55" name="Rectangle 114">
              <a:extLst>
                <a:ext uri="{FF2B5EF4-FFF2-40B4-BE49-F238E27FC236}">
                  <a16:creationId xmlns:a16="http://schemas.microsoft.com/office/drawing/2014/main" id="{766D4B94-8E57-804B-B018-819DFD6CD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56" name="Group 115">
              <a:extLst>
                <a:ext uri="{FF2B5EF4-FFF2-40B4-BE49-F238E27FC236}">
                  <a16:creationId xmlns:a16="http://schemas.microsoft.com/office/drawing/2014/main" id="{D994FF4C-7626-D748-A12D-5D1C5FEE1A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7" name="AutoShape 116">
                <a:extLst>
                  <a:ext uri="{FF2B5EF4-FFF2-40B4-BE49-F238E27FC236}">
                    <a16:creationId xmlns:a16="http://schemas.microsoft.com/office/drawing/2014/main" id="{198A1BC7-4B65-BC4C-8A29-B983D8E1F8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8" name="AutoShape 117">
                <a:extLst>
                  <a:ext uri="{FF2B5EF4-FFF2-40B4-BE49-F238E27FC236}">
                    <a16:creationId xmlns:a16="http://schemas.microsoft.com/office/drawing/2014/main" id="{40DD27E4-9779-CF42-BFDD-6696DFFFA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57" name="Rectangle 118">
              <a:extLst>
                <a:ext uri="{FF2B5EF4-FFF2-40B4-BE49-F238E27FC236}">
                  <a16:creationId xmlns:a16="http://schemas.microsoft.com/office/drawing/2014/main" id="{ACA44148-7C10-3C49-BB35-5101746C9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8" name="Rectangle 119">
              <a:extLst>
                <a:ext uri="{FF2B5EF4-FFF2-40B4-BE49-F238E27FC236}">
                  <a16:creationId xmlns:a16="http://schemas.microsoft.com/office/drawing/2014/main" id="{4E7711E0-C3F4-3F44-939E-C5EB99D29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59" name="Group 120">
              <a:extLst>
                <a:ext uri="{FF2B5EF4-FFF2-40B4-BE49-F238E27FC236}">
                  <a16:creationId xmlns:a16="http://schemas.microsoft.com/office/drawing/2014/main" id="{67EE5E5B-A672-4948-A190-6619EF0F40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5" name="AutoShape 121">
                <a:extLst>
                  <a:ext uri="{FF2B5EF4-FFF2-40B4-BE49-F238E27FC236}">
                    <a16:creationId xmlns:a16="http://schemas.microsoft.com/office/drawing/2014/main" id="{05F4D1D6-814A-6E46-A67F-0AB27A8D1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6" name="AutoShape 122">
                <a:extLst>
                  <a:ext uri="{FF2B5EF4-FFF2-40B4-BE49-F238E27FC236}">
                    <a16:creationId xmlns:a16="http://schemas.microsoft.com/office/drawing/2014/main" id="{B26FB4DB-5CE0-0547-A9EF-8F3F889E2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60" name="Freeform 123">
              <a:extLst>
                <a:ext uri="{FF2B5EF4-FFF2-40B4-BE49-F238E27FC236}">
                  <a16:creationId xmlns:a16="http://schemas.microsoft.com/office/drawing/2014/main" id="{06773D0F-8045-BA4B-A438-853ED5C1E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1" name="Group 124">
              <a:extLst>
                <a:ext uri="{FF2B5EF4-FFF2-40B4-BE49-F238E27FC236}">
                  <a16:creationId xmlns:a16="http://schemas.microsoft.com/office/drawing/2014/main" id="{2289418B-58E5-6F41-8BA5-C30F733D8B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3" name="AutoShape 125">
                <a:extLst>
                  <a:ext uri="{FF2B5EF4-FFF2-40B4-BE49-F238E27FC236}">
                    <a16:creationId xmlns:a16="http://schemas.microsoft.com/office/drawing/2014/main" id="{38E6EBDC-7542-364B-BAB0-D30286482B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4" name="AutoShape 126">
                <a:extLst>
                  <a:ext uri="{FF2B5EF4-FFF2-40B4-BE49-F238E27FC236}">
                    <a16:creationId xmlns:a16="http://schemas.microsoft.com/office/drawing/2014/main" id="{54B2EB69-B7C9-EC42-B99F-19CC17D5EA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62" name="Rectangle 127">
              <a:extLst>
                <a:ext uri="{FF2B5EF4-FFF2-40B4-BE49-F238E27FC236}">
                  <a16:creationId xmlns:a16="http://schemas.microsoft.com/office/drawing/2014/main" id="{08BCE1F3-76AF-E441-89A0-DA57E700E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3" name="Freeform 128">
              <a:extLst>
                <a:ext uri="{FF2B5EF4-FFF2-40B4-BE49-F238E27FC236}">
                  <a16:creationId xmlns:a16="http://schemas.microsoft.com/office/drawing/2014/main" id="{4B174135-D9EA-854A-9853-AC5CCDD44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" name="Freeform 129">
              <a:extLst>
                <a:ext uri="{FF2B5EF4-FFF2-40B4-BE49-F238E27FC236}">
                  <a16:creationId xmlns:a16="http://schemas.microsoft.com/office/drawing/2014/main" id="{927D55DC-6C82-634A-B79C-B427EAAD4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" name="Oval 130">
              <a:extLst>
                <a:ext uri="{FF2B5EF4-FFF2-40B4-BE49-F238E27FC236}">
                  <a16:creationId xmlns:a16="http://schemas.microsoft.com/office/drawing/2014/main" id="{3BB31101-2EB7-F44D-8AA6-0366039E9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6" name="Freeform 131">
              <a:extLst>
                <a:ext uri="{FF2B5EF4-FFF2-40B4-BE49-F238E27FC236}">
                  <a16:creationId xmlns:a16="http://schemas.microsoft.com/office/drawing/2014/main" id="{79253978-26CE-7249-A74C-F9743D4FB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AutoShape 132">
              <a:extLst>
                <a:ext uri="{FF2B5EF4-FFF2-40B4-BE49-F238E27FC236}">
                  <a16:creationId xmlns:a16="http://schemas.microsoft.com/office/drawing/2014/main" id="{D2E63390-A569-3942-9FC4-1FAF9A9C7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8" name="AutoShape 133">
              <a:extLst>
                <a:ext uri="{FF2B5EF4-FFF2-40B4-BE49-F238E27FC236}">
                  <a16:creationId xmlns:a16="http://schemas.microsoft.com/office/drawing/2014/main" id="{76E84029-5A5D-0B43-A027-68F72A0B1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9" name="Oval 134">
              <a:extLst>
                <a:ext uri="{FF2B5EF4-FFF2-40B4-BE49-F238E27FC236}">
                  <a16:creationId xmlns:a16="http://schemas.microsoft.com/office/drawing/2014/main" id="{3E213C1D-2C02-AD4C-9E3D-D83B7E9B8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0" name="Oval 135">
              <a:extLst>
                <a:ext uri="{FF2B5EF4-FFF2-40B4-BE49-F238E27FC236}">
                  <a16:creationId xmlns:a16="http://schemas.microsoft.com/office/drawing/2014/main" id="{8AAFA532-A081-384C-AB75-218BDC209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71" name="Oval 136">
              <a:extLst>
                <a:ext uri="{FF2B5EF4-FFF2-40B4-BE49-F238E27FC236}">
                  <a16:creationId xmlns:a16="http://schemas.microsoft.com/office/drawing/2014/main" id="{56B5635A-EB88-0440-8FBB-410A578DE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2" name="Rectangle 137">
              <a:extLst>
                <a:ext uri="{FF2B5EF4-FFF2-40B4-BE49-F238E27FC236}">
                  <a16:creationId xmlns:a16="http://schemas.microsoft.com/office/drawing/2014/main" id="{DB35C1A6-F8F8-A34C-83A8-1C5F2BC02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81" name="Rectangle 3">
            <a:extLst>
              <a:ext uri="{FF2B5EF4-FFF2-40B4-BE49-F238E27FC236}">
                <a16:creationId xmlns:a16="http://schemas.microsoft.com/office/drawing/2014/main" id="{0E93D937-D6CD-8B48-B770-F30B1D0D993E}"/>
              </a:ext>
            </a:extLst>
          </p:cNvPr>
          <p:cNvSpPr txBox="1">
            <a:spLocks noChangeArrowheads="1"/>
          </p:cNvSpPr>
          <p:nvPr/>
        </p:nvSpPr>
        <p:spPr>
          <a:xfrm>
            <a:off x="794606" y="2233994"/>
            <a:ext cx="4908362" cy="37623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marR="0" lvl="0" indent="-233363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user configures browser to point to a (local)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Web cache</a:t>
            </a:r>
          </a:p>
          <a:p>
            <a:pPr marL="233363" marR="0" lvl="0" indent="-233363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browser sends all HTTP requests to cache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if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object in cache: cache returns object to client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else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cache requests object from origin server, caches received object, then returns object to client</a:t>
            </a:r>
          </a:p>
        </p:txBody>
      </p:sp>
      <p:sp>
        <p:nvSpPr>
          <p:cNvPr id="82" name="Rectangle 4">
            <a:extLst>
              <a:ext uri="{FF2B5EF4-FFF2-40B4-BE49-F238E27FC236}">
                <a16:creationId xmlns:a16="http://schemas.microsoft.com/office/drawing/2014/main" id="{333F1EEA-A155-1C41-80CD-10E94B830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80" y="1333500"/>
            <a:ext cx="1029261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Goal: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satisfy client requests without involving origin server</a:t>
            </a:r>
          </a:p>
        </p:txBody>
      </p:sp>
      <p:sp>
        <p:nvSpPr>
          <p:cNvPr id="83" name="Text Box 6">
            <a:extLst>
              <a:ext uri="{FF2B5EF4-FFF2-40B4-BE49-F238E27FC236}">
                <a16:creationId xmlns:a16="http://schemas.microsoft.com/office/drawing/2014/main" id="{70E92C74-86C4-E048-AD53-D4201EAFC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3118188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client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68D9C3-D40D-D946-AB3E-DA830336DA5D}"/>
              </a:ext>
            </a:extLst>
          </p:cNvPr>
          <p:cNvGrpSpPr/>
          <p:nvPr/>
        </p:nvGrpSpPr>
        <p:grpSpPr>
          <a:xfrm>
            <a:off x="8270000" y="2687749"/>
            <a:ext cx="786882" cy="1235302"/>
            <a:chOff x="8270000" y="2687749"/>
            <a:chExt cx="786882" cy="1235302"/>
          </a:xfrm>
        </p:grpSpPr>
        <p:grpSp>
          <p:nvGrpSpPr>
            <p:cNvPr id="15" name="Group 138">
              <a:extLst>
                <a:ext uri="{FF2B5EF4-FFF2-40B4-BE49-F238E27FC236}">
                  <a16:creationId xmlns:a16="http://schemas.microsoft.com/office/drawing/2014/main" id="{BCAE7764-70F3-6C4D-BAB2-DE0B7C89D8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75663" y="3207088"/>
              <a:ext cx="400050" cy="715963"/>
              <a:chOff x="4140" y="429"/>
              <a:chExt cx="1425" cy="2396"/>
            </a:xfrm>
          </p:grpSpPr>
          <p:sp>
            <p:nvSpPr>
              <p:cNvPr id="16" name="Freeform 139">
                <a:extLst>
                  <a:ext uri="{FF2B5EF4-FFF2-40B4-BE49-F238E27FC236}">
                    <a16:creationId xmlns:a16="http://schemas.microsoft.com/office/drawing/2014/main" id="{F1B2DFA0-F79D-7B41-AEB4-30CE9076E7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Rectangle 140">
                <a:extLst>
                  <a:ext uri="{FF2B5EF4-FFF2-40B4-BE49-F238E27FC236}">
                    <a16:creationId xmlns:a16="http://schemas.microsoft.com/office/drawing/2014/main" id="{C5E2EFBB-BBC5-9A42-BB0E-E6D6D2C22E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8" name="Freeform 141">
                <a:extLst>
                  <a:ext uri="{FF2B5EF4-FFF2-40B4-BE49-F238E27FC236}">
                    <a16:creationId xmlns:a16="http://schemas.microsoft.com/office/drawing/2014/main" id="{55529617-AF40-4A4A-B8BE-0A1D9AFF98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Freeform 142">
                <a:extLst>
                  <a:ext uri="{FF2B5EF4-FFF2-40B4-BE49-F238E27FC236}">
                    <a16:creationId xmlns:a16="http://schemas.microsoft.com/office/drawing/2014/main" id="{CD96A818-3AB4-9749-B364-C94B61E393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Rectangle 143">
                <a:extLst>
                  <a:ext uri="{FF2B5EF4-FFF2-40B4-BE49-F238E27FC236}">
                    <a16:creationId xmlns:a16="http://schemas.microsoft.com/office/drawing/2014/main" id="{6CB7A8CB-28B7-454A-B6FA-0B497C6EA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4" y="695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21" name="Group 144">
                <a:extLst>
                  <a:ext uri="{FF2B5EF4-FFF2-40B4-BE49-F238E27FC236}">
                    <a16:creationId xmlns:a16="http://schemas.microsoft.com/office/drawing/2014/main" id="{B151228D-C4D6-FC47-B4C4-E4FEAAC8EB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" name="AutoShape 145">
                  <a:extLst>
                    <a:ext uri="{FF2B5EF4-FFF2-40B4-BE49-F238E27FC236}">
                      <a16:creationId xmlns:a16="http://schemas.microsoft.com/office/drawing/2014/main" id="{581E8E47-6DB1-F54B-9476-01B6F2E300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0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" name="AutoShape 146">
                  <a:extLst>
                    <a:ext uri="{FF2B5EF4-FFF2-40B4-BE49-F238E27FC236}">
                      <a16:creationId xmlns:a16="http://schemas.microsoft.com/office/drawing/2014/main" id="{7F2D9B2C-626D-344A-83E2-C990F84150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70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2" name="Rectangle 147">
                <a:extLst>
                  <a:ext uri="{FF2B5EF4-FFF2-40B4-BE49-F238E27FC236}">
                    <a16:creationId xmlns:a16="http://schemas.microsoft.com/office/drawing/2014/main" id="{06A6E158-AA9B-7643-9927-3F063660D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23" name="Group 148">
                <a:extLst>
                  <a:ext uri="{FF2B5EF4-FFF2-40B4-BE49-F238E27FC236}">
                    <a16:creationId xmlns:a16="http://schemas.microsoft.com/office/drawing/2014/main" id="{24564C8A-097F-5447-B760-9CD6285FD6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4" name="AutoShape 149">
                  <a:extLst>
                    <a:ext uri="{FF2B5EF4-FFF2-40B4-BE49-F238E27FC236}">
                      <a16:creationId xmlns:a16="http://schemas.microsoft.com/office/drawing/2014/main" id="{04C4FA5A-4748-2D42-BA0D-06AFE4DAEE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2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5" name="AutoShape 150">
                  <a:extLst>
                    <a:ext uri="{FF2B5EF4-FFF2-40B4-BE49-F238E27FC236}">
                      <a16:creationId xmlns:a16="http://schemas.microsoft.com/office/drawing/2014/main" id="{84E1D8C6-7DEE-484B-99EE-B608D1AEB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6" y="2583"/>
                  <a:ext cx="692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4" name="Rectangle 151">
                <a:extLst>
                  <a:ext uri="{FF2B5EF4-FFF2-40B4-BE49-F238E27FC236}">
                    <a16:creationId xmlns:a16="http://schemas.microsoft.com/office/drawing/2014/main" id="{454AD9D8-054B-E244-8A65-C00DC300D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9" y="1359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5" name="Rectangle 152">
                <a:extLst>
                  <a:ext uri="{FF2B5EF4-FFF2-40B4-BE49-F238E27FC236}">
                    <a16:creationId xmlns:a16="http://schemas.microsoft.com/office/drawing/2014/main" id="{40C54BAB-9592-ED4B-80E1-874156D7B1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26" name="Group 153">
                <a:extLst>
                  <a:ext uri="{FF2B5EF4-FFF2-40B4-BE49-F238E27FC236}">
                    <a16:creationId xmlns:a16="http://schemas.microsoft.com/office/drawing/2014/main" id="{64CB2613-6494-6C4A-AC96-EDE0548984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2" name="AutoShape 154">
                  <a:extLst>
                    <a:ext uri="{FF2B5EF4-FFF2-40B4-BE49-F238E27FC236}">
                      <a16:creationId xmlns:a16="http://schemas.microsoft.com/office/drawing/2014/main" id="{A27D1399-0ADF-5D43-8B09-BCD5BD0CD0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2" y="2570"/>
                  <a:ext cx="726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3" name="AutoShape 155">
                  <a:extLst>
                    <a:ext uri="{FF2B5EF4-FFF2-40B4-BE49-F238E27FC236}">
                      <a16:creationId xmlns:a16="http://schemas.microsoft.com/office/drawing/2014/main" id="{20A4C850-89B5-6B44-820C-B66073B752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7" name="Freeform 156">
                <a:extLst>
                  <a:ext uri="{FF2B5EF4-FFF2-40B4-BE49-F238E27FC236}">
                    <a16:creationId xmlns:a16="http://schemas.microsoft.com/office/drawing/2014/main" id="{69CA70FC-8D55-3C40-9230-BB1B319F02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8" name="Group 157">
                <a:extLst>
                  <a:ext uri="{FF2B5EF4-FFF2-40B4-BE49-F238E27FC236}">
                    <a16:creationId xmlns:a16="http://schemas.microsoft.com/office/drawing/2014/main" id="{592B4F87-8FD7-004F-9CBD-2E07936D76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0" name="AutoShape 158">
                  <a:extLst>
                    <a:ext uri="{FF2B5EF4-FFF2-40B4-BE49-F238E27FC236}">
                      <a16:creationId xmlns:a16="http://schemas.microsoft.com/office/drawing/2014/main" id="{52452D42-BA3E-B548-9F26-4F10DEBFFC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8"/>
                  <a:ext cx="726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1" name="AutoShape 159">
                  <a:extLst>
                    <a:ext uri="{FF2B5EF4-FFF2-40B4-BE49-F238E27FC236}">
                      <a16:creationId xmlns:a16="http://schemas.microsoft.com/office/drawing/2014/main" id="{2E496C07-9C8C-B34F-8201-DBF2AB09E8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84"/>
                  <a:ext cx="69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9" name="Rectangle 160">
                <a:extLst>
                  <a:ext uri="{FF2B5EF4-FFF2-40B4-BE49-F238E27FC236}">
                    <a16:creationId xmlns:a16="http://schemas.microsoft.com/office/drawing/2014/main" id="{507783BC-460D-F943-9047-6C6F897FE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68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" name="Freeform 161">
                <a:extLst>
                  <a:ext uri="{FF2B5EF4-FFF2-40B4-BE49-F238E27FC236}">
                    <a16:creationId xmlns:a16="http://schemas.microsoft.com/office/drawing/2014/main" id="{88257E4A-4830-E644-BAF7-847C2053BC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" name="Freeform 162">
                <a:extLst>
                  <a:ext uri="{FF2B5EF4-FFF2-40B4-BE49-F238E27FC236}">
                    <a16:creationId xmlns:a16="http://schemas.microsoft.com/office/drawing/2014/main" id="{24A3F621-17CD-4645-A51D-7042FE22E5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2" name="Oval 163">
                <a:extLst>
                  <a:ext uri="{FF2B5EF4-FFF2-40B4-BE49-F238E27FC236}">
                    <a16:creationId xmlns:a16="http://schemas.microsoft.com/office/drawing/2014/main" id="{EA7A271B-C672-7748-BB6C-4320F9AE91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0" y="2612"/>
                <a:ext cx="45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" name="Freeform 164">
                <a:extLst>
                  <a:ext uri="{FF2B5EF4-FFF2-40B4-BE49-F238E27FC236}">
                    <a16:creationId xmlns:a16="http://schemas.microsoft.com/office/drawing/2014/main" id="{BF246A84-BFE7-3049-922B-DD8B6EA2E7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AutoShape 165">
                <a:extLst>
                  <a:ext uri="{FF2B5EF4-FFF2-40B4-BE49-F238E27FC236}">
                    <a16:creationId xmlns:a16="http://schemas.microsoft.com/office/drawing/2014/main" id="{A85BFA7C-936F-3A41-9B80-F269D0D81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9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" name="AutoShape 166">
                <a:extLst>
                  <a:ext uri="{FF2B5EF4-FFF2-40B4-BE49-F238E27FC236}">
                    <a16:creationId xmlns:a16="http://schemas.microsoft.com/office/drawing/2014/main" id="{143F5A2C-3FCC-214E-B1DD-37354850C3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8" y="2713"/>
                <a:ext cx="1069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6" name="Oval 167">
                <a:extLst>
                  <a:ext uri="{FF2B5EF4-FFF2-40B4-BE49-F238E27FC236}">
                    <a16:creationId xmlns:a16="http://schemas.microsoft.com/office/drawing/2014/main" id="{9F154E92-095E-194F-B02E-9A00467A04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0" y="2384"/>
                <a:ext cx="158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7" name="Oval 168">
                <a:extLst>
                  <a:ext uri="{FF2B5EF4-FFF2-40B4-BE49-F238E27FC236}">
                    <a16:creationId xmlns:a16="http://schemas.microsoft.com/office/drawing/2014/main" id="{9D1FEADC-3D9C-A84B-8B87-2D971178E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5" y="2384"/>
                <a:ext cx="158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8" name="Oval 169">
                <a:extLst>
                  <a:ext uri="{FF2B5EF4-FFF2-40B4-BE49-F238E27FC236}">
                    <a16:creationId xmlns:a16="http://schemas.microsoft.com/office/drawing/2014/main" id="{4E9E3512-C0DF-9C4B-84D2-8F5465E6D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0" y="2379"/>
                <a:ext cx="158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" name="Rectangle 170">
                <a:extLst>
                  <a:ext uri="{FF2B5EF4-FFF2-40B4-BE49-F238E27FC236}">
                    <a16:creationId xmlns:a16="http://schemas.microsoft.com/office/drawing/2014/main" id="{4D132F38-B955-6A4E-A501-5DB6D9BF9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2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84" name="Text Box 8">
              <a:extLst>
                <a:ext uri="{FF2B5EF4-FFF2-40B4-BE49-F238E27FC236}">
                  <a16:creationId xmlns:a16="http://schemas.microsoft.com/office/drawing/2014/main" id="{5DE1E660-E2FD-8848-B0BB-84A037DCC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0000" y="2687749"/>
              <a:ext cx="786882" cy="590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Web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cache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85" name="Text Box 21">
            <a:extLst>
              <a:ext uri="{FF2B5EF4-FFF2-40B4-BE49-F238E27FC236}">
                <a16:creationId xmlns:a16="http://schemas.microsoft.com/office/drawing/2014/main" id="{E15405A8-0743-624D-A374-AA89B476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8913" y="508986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client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86" name="Group 53">
            <a:extLst>
              <a:ext uri="{FF2B5EF4-FFF2-40B4-BE49-F238E27FC236}">
                <a16:creationId xmlns:a16="http://schemas.microsoft.com/office/drawing/2014/main" id="{006A4F95-0B3D-AC43-A627-71A7FD2195DC}"/>
              </a:ext>
            </a:extLst>
          </p:cNvPr>
          <p:cNvGrpSpPr>
            <a:grpSpLocks/>
          </p:cNvGrpSpPr>
          <p:nvPr/>
        </p:nvGrpSpPr>
        <p:grpSpPr bwMode="auto">
          <a:xfrm>
            <a:off x="6915150" y="3845263"/>
            <a:ext cx="1490663" cy="760413"/>
            <a:chOff x="2942" y="2580"/>
            <a:chExt cx="939" cy="479"/>
          </a:xfrm>
        </p:grpSpPr>
        <p:sp>
          <p:nvSpPr>
            <p:cNvPr id="87" name="Line 19">
              <a:extLst>
                <a:ext uri="{FF2B5EF4-FFF2-40B4-BE49-F238E27FC236}">
                  <a16:creationId xmlns:a16="http://schemas.microsoft.com/office/drawing/2014/main" id="{C4FCDE12-2844-E249-88D6-1248CC2CE8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" name="Text Box 23">
              <a:extLst>
                <a:ext uri="{FF2B5EF4-FFF2-40B4-BE49-F238E27FC236}">
                  <a16:creationId xmlns:a16="http://schemas.microsoft.com/office/drawing/2014/main" id="{BDF0B946-2F1F-B54D-8334-894004430B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907361">
              <a:off x="2942" y="2645"/>
              <a:ext cx="82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93" name="Group 54">
            <a:extLst>
              <a:ext uri="{FF2B5EF4-FFF2-40B4-BE49-F238E27FC236}">
                <a16:creationId xmlns:a16="http://schemas.microsoft.com/office/drawing/2014/main" id="{0430DB37-F13E-FB4C-8461-73427AD15541}"/>
              </a:ext>
            </a:extLst>
          </p:cNvPr>
          <p:cNvGrpSpPr>
            <a:grpSpLocks/>
          </p:cNvGrpSpPr>
          <p:nvPr/>
        </p:nvGrpSpPr>
        <p:grpSpPr bwMode="auto">
          <a:xfrm>
            <a:off x="7054850" y="3932576"/>
            <a:ext cx="1487488" cy="785812"/>
            <a:chOff x="3030" y="2635"/>
            <a:chExt cx="937" cy="495"/>
          </a:xfrm>
        </p:grpSpPr>
        <p:sp>
          <p:nvSpPr>
            <p:cNvPr id="94" name="Line 20">
              <a:extLst>
                <a:ext uri="{FF2B5EF4-FFF2-40B4-BE49-F238E27FC236}">
                  <a16:creationId xmlns:a16="http://schemas.microsoft.com/office/drawing/2014/main" id="{68522646-1C6E-6141-85AF-6F21328BDB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" name="Text Box 25">
              <a:extLst>
                <a:ext uri="{FF2B5EF4-FFF2-40B4-BE49-F238E27FC236}">
                  <a16:creationId xmlns:a16="http://schemas.microsoft.com/office/drawing/2014/main" id="{497C49B3-B78E-EF40-9F30-9D168B831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862217">
              <a:off x="3069" y="2846"/>
              <a:ext cx="8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96" name="Group 49">
            <a:extLst>
              <a:ext uri="{FF2B5EF4-FFF2-40B4-BE49-F238E27FC236}">
                <a16:creationId xmlns:a16="http://schemas.microsoft.com/office/drawing/2014/main" id="{8EC23EE2-3572-4749-B83B-56A3E22AF760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2873713"/>
            <a:ext cx="3251200" cy="730250"/>
            <a:chOff x="3002" y="1979"/>
            <a:chExt cx="2048" cy="460"/>
          </a:xfrm>
        </p:grpSpPr>
        <p:sp>
          <p:nvSpPr>
            <p:cNvPr id="97" name="Freeform 18">
              <a:extLst>
                <a:ext uri="{FF2B5EF4-FFF2-40B4-BE49-F238E27FC236}">
                  <a16:creationId xmlns:a16="http://schemas.microsoft.com/office/drawing/2014/main" id="{B3BFA12B-AF52-444A-9C8D-FD235EBCD1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" name="Text Box 22">
              <a:extLst>
                <a:ext uri="{FF2B5EF4-FFF2-40B4-BE49-F238E27FC236}">
                  <a16:creationId xmlns:a16="http://schemas.microsoft.com/office/drawing/2014/main" id="{5DC9736F-EB13-904A-A584-847C86859C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22049">
              <a:off x="3129" y="2005"/>
              <a:ext cx="82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9" name="Text Box 45">
              <a:extLst>
                <a:ext uri="{FF2B5EF4-FFF2-40B4-BE49-F238E27FC236}">
                  <a16:creationId xmlns:a16="http://schemas.microsoft.com/office/drawing/2014/main" id="{5F201396-3496-B54A-87C0-83E69A7B87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180032">
              <a:off x="4160" y="2015"/>
              <a:ext cx="82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01" name="Text Box 48">
            <a:extLst>
              <a:ext uri="{FF2B5EF4-FFF2-40B4-BE49-F238E27FC236}">
                <a16:creationId xmlns:a16="http://schemas.microsoft.com/office/drawing/2014/main" id="{53C0E2C7-E328-094F-86C2-7FF28BDF9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1826" y="3292132"/>
            <a:ext cx="70884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origin 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server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103" name="Picture 56">
            <a:extLst>
              <a:ext uri="{FF2B5EF4-FFF2-40B4-BE49-F238E27FC236}">
                <a16:creationId xmlns:a16="http://schemas.microsoft.com/office/drawing/2014/main" id="{D1860A46-FB8D-2145-A291-FDFCD300B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2588" y="2381588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4" name="Group 60">
            <a:extLst>
              <a:ext uri="{FF2B5EF4-FFF2-40B4-BE49-F238E27FC236}">
                <a16:creationId xmlns:a16="http://schemas.microsoft.com/office/drawing/2014/main" id="{1E55489F-3411-D147-A30E-37C79E67D16D}"/>
              </a:ext>
            </a:extLst>
          </p:cNvPr>
          <p:cNvGrpSpPr>
            <a:grpSpLocks/>
          </p:cNvGrpSpPr>
          <p:nvPr/>
        </p:nvGrpSpPr>
        <p:grpSpPr bwMode="auto">
          <a:xfrm>
            <a:off x="6237288" y="2421276"/>
            <a:ext cx="4110038" cy="1814512"/>
            <a:chOff x="2515" y="1687"/>
            <a:chExt cx="2589" cy="1143"/>
          </a:xfrm>
        </p:grpSpPr>
        <p:sp>
          <p:nvSpPr>
            <p:cNvPr id="105" name="Freeform 44">
              <a:extLst>
                <a:ext uri="{FF2B5EF4-FFF2-40B4-BE49-F238E27FC236}">
                  <a16:creationId xmlns:a16="http://schemas.microsoft.com/office/drawing/2014/main" id="{AD023CD7-2DF4-0047-A0A8-EE7C8FDF2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" name="Text Box 24">
              <a:extLst>
                <a:ext uri="{FF2B5EF4-FFF2-40B4-BE49-F238E27FC236}">
                  <a16:creationId xmlns:a16="http://schemas.microsoft.com/office/drawing/2014/main" id="{3A73F75B-5403-E34F-8197-7456A76E7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11598">
              <a:off x="2963" y="2243"/>
              <a:ext cx="8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7" name="Text Box 46">
              <a:extLst>
                <a:ext uri="{FF2B5EF4-FFF2-40B4-BE49-F238E27FC236}">
                  <a16:creationId xmlns:a16="http://schemas.microsoft.com/office/drawing/2014/main" id="{84D34D31-F002-7644-A66C-387CC45D7E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184211">
              <a:off x="4193" y="2231"/>
              <a:ext cx="8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pic>
          <p:nvPicPr>
            <p:cNvPr id="108" name="Picture 57">
              <a:extLst>
                <a:ext uri="{FF2B5EF4-FFF2-40B4-BE49-F238E27FC236}">
                  <a16:creationId xmlns:a16="http://schemas.microsoft.com/office/drawing/2014/main" id="{AAE983CF-984C-9D4D-815F-5073893D27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" name="Picture 59">
              <a:extLst>
                <a:ext uri="{FF2B5EF4-FFF2-40B4-BE49-F238E27FC236}">
                  <a16:creationId xmlns:a16="http://schemas.microsoft.com/office/drawing/2014/main" id="{24961BA7-6903-124E-955A-AEDC5B6FBE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0" name="Picture 61">
            <a:extLst>
              <a:ext uri="{FF2B5EF4-FFF2-40B4-BE49-F238E27FC236}">
                <a16:creationId xmlns:a16="http://schemas.microsoft.com/office/drawing/2014/main" id="{DB808EFC-F790-0C46-B5F2-BCC2B49C4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913" y="4362788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" name="Slide Number Placeholder 2">
            <a:extLst>
              <a:ext uri="{FF2B5EF4-FFF2-40B4-BE49-F238E27FC236}">
                <a16:creationId xmlns:a16="http://schemas.microsoft.com/office/drawing/2014/main" id="{AAEEF6BD-F1CB-4A4C-82D3-5C6EE9E6D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 Layer: 2-</a:t>
            </a:r>
            <a:fld id="{C4204591-24BD-A542-B9D5-F8D8A88D2FEE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479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/>
          </a:bodyPr>
          <a:lstStyle/>
          <a:p>
            <a:r>
              <a:rPr lang="en-US" sz="4400" dirty="0">
                <a:ea typeface="ＭＳ Ｐゴシック" panose="020B0600070205080204" pitchFamily="34" charset="-128"/>
              </a:rPr>
              <a:t>Web caches (aka proxy servers)</a:t>
            </a:r>
            <a:endParaRPr lang="en-US" sz="4400" dirty="0"/>
          </a:p>
        </p:txBody>
      </p:sp>
      <p:sp>
        <p:nvSpPr>
          <p:cNvPr id="144" name="Rectangle 3">
            <a:extLst>
              <a:ext uri="{FF2B5EF4-FFF2-40B4-BE49-F238E27FC236}">
                <a16:creationId xmlns:a16="http://schemas.microsoft.com/office/drawing/2014/main" id="{7B8521C1-7DCD-9344-8BCE-E617E0E93A48}"/>
              </a:ext>
            </a:extLst>
          </p:cNvPr>
          <p:cNvSpPr txBox="1">
            <a:spLocks noChangeArrowheads="1"/>
          </p:cNvSpPr>
          <p:nvPr/>
        </p:nvSpPr>
        <p:spPr>
          <a:xfrm>
            <a:off x="600308" y="1534695"/>
            <a:ext cx="4752277" cy="2134937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7988" marR="0" lvl="0" indent="-277813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Web cache acts as both client and server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server for original requesting client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client to origin server</a:t>
            </a:r>
          </a:p>
        </p:txBody>
      </p:sp>
      <p:sp>
        <p:nvSpPr>
          <p:cNvPr id="145" name="Rectangle 4">
            <a:extLst>
              <a:ext uri="{FF2B5EF4-FFF2-40B4-BE49-F238E27FC236}">
                <a16:creationId xmlns:a16="http://schemas.microsoft.com/office/drawing/2014/main" id="{F6AE5A0B-A69D-B948-BD0F-B69E446252C4}"/>
              </a:ext>
            </a:extLst>
          </p:cNvPr>
          <p:cNvSpPr txBox="1">
            <a:spLocks noChangeArrowheads="1"/>
          </p:cNvSpPr>
          <p:nvPr/>
        </p:nvSpPr>
        <p:spPr>
          <a:xfrm>
            <a:off x="5544015" y="1534695"/>
            <a:ext cx="6047678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Why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Web caching?</a:t>
            </a:r>
          </a:p>
          <a:p>
            <a:pPr marL="407988" marR="0" lvl="0" indent="-28733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reduce response time for client request </a:t>
            </a:r>
          </a:p>
          <a:p>
            <a:pPr marL="750888" marR="0" lvl="1" indent="-2873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cache is closer to client</a:t>
            </a:r>
          </a:p>
          <a:p>
            <a:pPr marL="407988" marR="0" lvl="0" indent="-28733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reduce traffic on an institution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’s access link</a:t>
            </a:r>
          </a:p>
          <a:p>
            <a:pPr marL="407988" marR="0" lvl="0" indent="-28733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Internet is dense with caches </a:t>
            </a:r>
          </a:p>
          <a:p>
            <a:pPr marL="750888" marR="0" lvl="1" indent="-2873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enables “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poor” content providers to more effectively deliver content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078A0BA-EA92-E84B-9D25-74AB5B584F39}"/>
              </a:ext>
            </a:extLst>
          </p:cNvPr>
          <p:cNvGrpSpPr/>
          <p:nvPr/>
        </p:nvGrpSpPr>
        <p:grpSpPr>
          <a:xfrm>
            <a:off x="632391" y="3810000"/>
            <a:ext cx="4798594" cy="2217821"/>
            <a:chOff x="632391" y="3810000"/>
            <a:chExt cx="4798594" cy="221782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367C1AB-A47E-5446-99C0-0905B5F055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5462" y="5015497"/>
              <a:ext cx="4324685" cy="452126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CCF5707-C36A-2B44-B3DE-6F31EEC70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6130" y="5587331"/>
              <a:ext cx="4364855" cy="440490"/>
            </a:xfrm>
            <a:prstGeom prst="rect">
              <a:avLst/>
            </a:prstGeom>
          </p:spPr>
        </p:pic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9E701FCD-5285-BE4B-BD4D-92A5F9D53E04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632391" y="3810000"/>
              <a:ext cx="4757756" cy="1327484"/>
            </a:xfrm>
            <a:prstGeom prst="rect">
              <a:avLst/>
            </a:prstGeom>
          </p:spPr>
          <p:txBody>
            <a:bodyPr/>
            <a:lstStyle>
              <a:lvl1pPr marL="352425" indent="-22225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rgbClr val="0000A3"/>
                </a:buClr>
                <a:buFont typeface="Wingdings" pitchFamily="2" charset="2"/>
                <a:buChar char="§"/>
                <a:tabLst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95325" indent="-231775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0000A8"/>
                </a:buClr>
                <a:buFont typeface="Arial" panose="020B0604020202020204" pitchFamily="34" charset="0"/>
                <a:buChar char="•"/>
                <a:tabLst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07988" marR="0" lvl="0" indent="-277813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A3"/>
                </a:buClr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server tells cache about object’s allowable caching in response header:</a:t>
              </a:r>
            </a:p>
          </p:txBody>
        </p:sp>
      </p:grp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293899FF-7A74-EF40-AE83-53C0062783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 Layer: 2-</a:t>
            </a:r>
            <a:fld id="{C4204591-24BD-A542-B9D5-F8D8A88D2FEE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124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E83591-8817-3D4E-B1D7-7CB768593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600" y="3598333"/>
            <a:ext cx="1255183" cy="1030679"/>
          </a:xfrm>
          <a:prstGeom prst="rect">
            <a:avLst/>
          </a:prstGeom>
        </p:spPr>
      </p:pic>
      <p:pic>
        <p:nvPicPr>
          <p:cNvPr id="1026" name="Picture 2" descr="Image result for hot icon">
            <a:extLst>
              <a:ext uri="{FF2B5EF4-FFF2-40B4-BE49-F238E27FC236}">
                <a16:creationId xmlns:a16="http://schemas.microsoft.com/office/drawing/2014/main" id="{A7EAAD91-B13A-FE4B-8E84-68108CE64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660" y="3598333"/>
            <a:ext cx="721782" cy="72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/>
          </a:bodyPr>
          <a:lstStyle/>
          <a:p>
            <a:r>
              <a:rPr lang="en-US" sz="4800" dirty="0">
                <a:ea typeface="ＭＳ Ｐゴシック" panose="020B0600070205080204" pitchFamily="34" charset="-128"/>
              </a:rPr>
              <a:t>Caching example</a:t>
            </a:r>
            <a:endParaRPr lang="en-US" sz="4800" dirty="0"/>
          </a:p>
        </p:txBody>
      </p:sp>
      <p:sp>
        <p:nvSpPr>
          <p:cNvPr id="254" name="Line 2">
            <a:extLst>
              <a:ext uri="{FF2B5EF4-FFF2-40B4-BE49-F238E27FC236}">
                <a16:creationId xmlns:a16="http://schemas.microsoft.com/office/drawing/2014/main" id="{774FD470-E109-844C-8A9E-6F5E6FD1E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3455" y="2487883"/>
            <a:ext cx="285750" cy="1143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5" name="Text Box 50">
            <a:extLst>
              <a:ext uri="{FF2B5EF4-FFF2-40B4-BE49-F238E27FC236}">
                <a16:creationId xmlns:a16="http://schemas.microsoft.com/office/drawing/2014/main" id="{A32DDB4D-8BE1-2B43-89DB-1EA570D47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2330" y="1902096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origin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servers</a:t>
            </a:r>
          </a:p>
        </p:txBody>
      </p:sp>
      <p:sp>
        <p:nvSpPr>
          <p:cNvPr id="256" name="Line 51">
            <a:extLst>
              <a:ext uri="{FF2B5EF4-FFF2-40B4-BE49-F238E27FC236}">
                <a16:creationId xmlns:a16="http://schemas.microsoft.com/office/drawing/2014/main" id="{D0BFCD11-A1DC-B64D-A23A-23C7A76C3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3080" y="2106883"/>
            <a:ext cx="66675" cy="276225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7" name="Line 52">
            <a:extLst>
              <a:ext uri="{FF2B5EF4-FFF2-40B4-BE49-F238E27FC236}">
                <a16:creationId xmlns:a16="http://schemas.microsoft.com/office/drawing/2014/main" id="{E39DF75E-B023-5548-A7F0-9C4A8ADBD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21730" y="2144983"/>
            <a:ext cx="9525" cy="238125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8" name="Line 53">
            <a:extLst>
              <a:ext uri="{FF2B5EF4-FFF2-40B4-BE49-F238E27FC236}">
                <a16:creationId xmlns:a16="http://schemas.microsoft.com/office/drawing/2014/main" id="{E3BFB499-7F23-164F-A225-CAAA7B8007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78930" y="2306908"/>
            <a:ext cx="133350" cy="20955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9" name="Line 54">
            <a:extLst>
              <a:ext uri="{FF2B5EF4-FFF2-40B4-BE49-F238E27FC236}">
                <a16:creationId xmlns:a16="http://schemas.microsoft.com/office/drawing/2014/main" id="{24D51B99-FE66-D84E-AF2C-706F58BCCC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140855" y="3068908"/>
            <a:ext cx="247650" cy="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0" name="Freeform 55">
            <a:extLst>
              <a:ext uri="{FF2B5EF4-FFF2-40B4-BE49-F238E27FC236}">
                <a16:creationId xmlns:a16="http://schemas.microsoft.com/office/drawing/2014/main" id="{0AF0F7C2-E293-2A4E-B4A0-9966DF5B5243}"/>
              </a:ext>
            </a:extLst>
          </p:cNvPr>
          <p:cNvSpPr>
            <a:spLocks/>
          </p:cNvSpPr>
          <p:nvPr/>
        </p:nvSpPr>
        <p:spPr bwMode="auto">
          <a:xfrm>
            <a:off x="8158067" y="2111064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1" name="Text Box 70">
            <a:extLst>
              <a:ext uri="{FF2B5EF4-FFF2-40B4-BE49-F238E27FC236}">
                <a16:creationId xmlns:a16="http://schemas.microsoft.com/office/drawing/2014/main" id="{6E272ACE-5938-0646-A38F-6031C9F45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030" y="2432321"/>
            <a:ext cx="9318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public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Internet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2" name="Freeform 71">
            <a:extLst>
              <a:ext uri="{FF2B5EF4-FFF2-40B4-BE49-F238E27FC236}">
                <a16:creationId xmlns:a16="http://schemas.microsoft.com/office/drawing/2014/main" id="{A7C4DEB4-E3E6-8547-B127-1273B3D3EA69}"/>
              </a:ext>
            </a:extLst>
          </p:cNvPr>
          <p:cNvSpPr>
            <a:spLocks/>
          </p:cNvSpPr>
          <p:nvPr/>
        </p:nvSpPr>
        <p:spPr bwMode="auto">
          <a:xfrm>
            <a:off x="7762780" y="4516708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3" name="Line 77">
            <a:extLst>
              <a:ext uri="{FF2B5EF4-FFF2-40B4-BE49-F238E27FC236}">
                <a16:creationId xmlns:a16="http://schemas.microsoft.com/office/drawing/2014/main" id="{0E1C7AA0-FA95-B844-83B1-903DF41A68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97755" y="4780233"/>
            <a:ext cx="855662" cy="431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4" name="Line 78">
            <a:extLst>
              <a:ext uri="{FF2B5EF4-FFF2-40B4-BE49-F238E27FC236}">
                <a16:creationId xmlns:a16="http://schemas.microsoft.com/office/drawing/2014/main" id="{0173F26E-AC6F-FD4F-995F-CADED52CD4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07342" y="4827858"/>
            <a:ext cx="563563" cy="393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5" name="Line 79">
            <a:extLst>
              <a:ext uri="{FF2B5EF4-FFF2-40B4-BE49-F238E27FC236}">
                <a16:creationId xmlns:a16="http://schemas.microsoft.com/office/drawing/2014/main" id="{3CEA4312-2D22-9340-9D8D-17C8CC88AE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45505" y="4834208"/>
            <a:ext cx="149225" cy="382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7" name="Line 95">
            <a:extLst>
              <a:ext uri="{FF2B5EF4-FFF2-40B4-BE49-F238E27FC236}">
                <a16:creationId xmlns:a16="http://schemas.microsoft.com/office/drawing/2014/main" id="{7E28B523-ED73-8C40-ACD2-43F86A8C4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7430" y="3545158"/>
            <a:ext cx="0" cy="10620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8" name="Text Box 97">
            <a:extLst>
              <a:ext uri="{FF2B5EF4-FFF2-40B4-BE49-F238E27FC236}">
                <a16:creationId xmlns:a16="http://schemas.microsoft.com/office/drawing/2014/main" id="{C679E988-7156-B949-B8A6-F53CA81FB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480" y="4357958"/>
            <a:ext cx="11985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institutional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network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9" name="Text Box 98">
            <a:extLst>
              <a:ext uri="{FF2B5EF4-FFF2-40B4-BE49-F238E27FC236}">
                <a16:creationId xmlns:a16="http://schemas.microsoft.com/office/drawing/2014/main" id="{67295E16-B892-F14C-929B-3E20FB109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3667" y="4738958"/>
            <a:ext cx="1290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 Gbps LAN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70" name="Text Box 99">
            <a:extLst>
              <a:ext uri="{FF2B5EF4-FFF2-40B4-BE49-F238E27FC236}">
                <a16:creationId xmlns:a16="http://schemas.microsoft.com/office/drawing/2014/main" id="{6A31B9E8-42B5-DA4F-BEEB-38A1A2168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9017" y="3734071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1.54 Mbps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access link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90" name="Oval 137">
            <a:extLst>
              <a:ext uri="{FF2B5EF4-FFF2-40B4-BE49-F238E27FC236}">
                <a16:creationId xmlns:a16="http://schemas.microsoft.com/office/drawing/2014/main" id="{A9F8C12A-15DE-3145-8755-75410365A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3717" y="4370340"/>
            <a:ext cx="940980" cy="509975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92" name="Group 139">
            <a:extLst>
              <a:ext uri="{FF2B5EF4-FFF2-40B4-BE49-F238E27FC236}">
                <a16:creationId xmlns:a16="http://schemas.microsoft.com/office/drawing/2014/main" id="{F9E9E22C-69D8-A847-9177-B4D5A14ECA28}"/>
              </a:ext>
            </a:extLst>
          </p:cNvPr>
          <p:cNvGrpSpPr>
            <a:grpSpLocks/>
          </p:cNvGrpSpPr>
          <p:nvPr/>
        </p:nvGrpSpPr>
        <p:grpSpPr bwMode="auto">
          <a:xfrm>
            <a:off x="7735792" y="2035446"/>
            <a:ext cx="377825" cy="576262"/>
            <a:chOff x="4140" y="429"/>
            <a:chExt cx="1425" cy="2396"/>
          </a:xfrm>
        </p:grpSpPr>
        <p:sp>
          <p:nvSpPr>
            <p:cNvPr id="293" name="Freeform 140">
              <a:extLst>
                <a:ext uri="{FF2B5EF4-FFF2-40B4-BE49-F238E27FC236}">
                  <a16:creationId xmlns:a16="http://schemas.microsoft.com/office/drawing/2014/main" id="{86EDF6AA-4B2E-6342-9BFA-CFF30B1C2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4" name="Rectangle 141">
              <a:extLst>
                <a:ext uri="{FF2B5EF4-FFF2-40B4-BE49-F238E27FC236}">
                  <a16:creationId xmlns:a16="http://schemas.microsoft.com/office/drawing/2014/main" id="{6B9D834D-0DEE-9248-AD7A-C2D336AEB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5" name="Freeform 142">
              <a:extLst>
                <a:ext uri="{FF2B5EF4-FFF2-40B4-BE49-F238E27FC236}">
                  <a16:creationId xmlns:a16="http://schemas.microsoft.com/office/drawing/2014/main" id="{29245DF3-F7D6-B840-B253-23D4A8D2C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6" name="Freeform 143">
              <a:extLst>
                <a:ext uri="{FF2B5EF4-FFF2-40B4-BE49-F238E27FC236}">
                  <a16:creationId xmlns:a16="http://schemas.microsoft.com/office/drawing/2014/main" id="{B747AC17-9BF4-BB41-A5DA-D229A9BA1A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7" name="Rectangle 144">
              <a:extLst>
                <a:ext uri="{FF2B5EF4-FFF2-40B4-BE49-F238E27FC236}">
                  <a16:creationId xmlns:a16="http://schemas.microsoft.com/office/drawing/2014/main" id="{1B65D50E-A82B-7347-A7F6-556D3939D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98" name="Group 145">
              <a:extLst>
                <a:ext uri="{FF2B5EF4-FFF2-40B4-BE49-F238E27FC236}">
                  <a16:creationId xmlns:a16="http://schemas.microsoft.com/office/drawing/2014/main" id="{E47B5BD8-DFF7-9441-92CB-80BB05AB64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23" name="AutoShape 146">
                <a:extLst>
                  <a:ext uri="{FF2B5EF4-FFF2-40B4-BE49-F238E27FC236}">
                    <a16:creationId xmlns:a16="http://schemas.microsoft.com/office/drawing/2014/main" id="{B75BF63D-E7E0-6640-A10B-E09175442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4" name="AutoShape 147">
                <a:extLst>
                  <a:ext uri="{FF2B5EF4-FFF2-40B4-BE49-F238E27FC236}">
                    <a16:creationId xmlns:a16="http://schemas.microsoft.com/office/drawing/2014/main" id="{074358F6-E1DA-D042-B053-9C4C54023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99" name="Rectangle 148">
              <a:extLst>
                <a:ext uri="{FF2B5EF4-FFF2-40B4-BE49-F238E27FC236}">
                  <a16:creationId xmlns:a16="http://schemas.microsoft.com/office/drawing/2014/main" id="{DECDE972-9E25-674C-ACC1-43F55CD92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0" name="Group 149">
              <a:extLst>
                <a:ext uri="{FF2B5EF4-FFF2-40B4-BE49-F238E27FC236}">
                  <a16:creationId xmlns:a16="http://schemas.microsoft.com/office/drawing/2014/main" id="{82296A06-752A-254D-8846-4D0F3F43F2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21" name="AutoShape 150">
                <a:extLst>
                  <a:ext uri="{FF2B5EF4-FFF2-40B4-BE49-F238E27FC236}">
                    <a16:creationId xmlns:a16="http://schemas.microsoft.com/office/drawing/2014/main" id="{F5A8BC22-523A-4147-9575-B8F7D060F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2" name="AutoShape 151">
                <a:extLst>
                  <a:ext uri="{FF2B5EF4-FFF2-40B4-BE49-F238E27FC236}">
                    <a16:creationId xmlns:a16="http://schemas.microsoft.com/office/drawing/2014/main" id="{EAF2AC7F-A8C0-FC4F-8C37-5D458F19B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1" name="Rectangle 152">
              <a:extLst>
                <a:ext uri="{FF2B5EF4-FFF2-40B4-BE49-F238E27FC236}">
                  <a16:creationId xmlns:a16="http://schemas.microsoft.com/office/drawing/2014/main" id="{4F90A69C-CEC4-A24D-9C82-52BA6FC89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2" name="Rectangle 153">
              <a:extLst>
                <a:ext uri="{FF2B5EF4-FFF2-40B4-BE49-F238E27FC236}">
                  <a16:creationId xmlns:a16="http://schemas.microsoft.com/office/drawing/2014/main" id="{4EAFCA72-25B7-7747-916E-327595FFD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3" name="Group 154">
              <a:extLst>
                <a:ext uri="{FF2B5EF4-FFF2-40B4-BE49-F238E27FC236}">
                  <a16:creationId xmlns:a16="http://schemas.microsoft.com/office/drawing/2014/main" id="{8277CD38-8B7B-9748-AD3B-10D14BC1AA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19" name="AutoShape 155">
                <a:extLst>
                  <a:ext uri="{FF2B5EF4-FFF2-40B4-BE49-F238E27FC236}">
                    <a16:creationId xmlns:a16="http://schemas.microsoft.com/office/drawing/2014/main" id="{5B02472C-767E-8C4B-A1E5-693F9C4C2A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0" name="AutoShape 156">
                <a:extLst>
                  <a:ext uri="{FF2B5EF4-FFF2-40B4-BE49-F238E27FC236}">
                    <a16:creationId xmlns:a16="http://schemas.microsoft.com/office/drawing/2014/main" id="{DA6E1AA2-450F-174D-A85C-5D39B60AB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4" name="Freeform 157">
              <a:extLst>
                <a:ext uri="{FF2B5EF4-FFF2-40B4-BE49-F238E27FC236}">
                  <a16:creationId xmlns:a16="http://schemas.microsoft.com/office/drawing/2014/main" id="{43557BDC-C555-5040-B5DB-5D425E9BF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5" name="Group 158">
              <a:extLst>
                <a:ext uri="{FF2B5EF4-FFF2-40B4-BE49-F238E27FC236}">
                  <a16:creationId xmlns:a16="http://schemas.microsoft.com/office/drawing/2014/main" id="{C333E870-3BD7-C645-AAC2-98508A7E36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7" name="AutoShape 159">
                <a:extLst>
                  <a:ext uri="{FF2B5EF4-FFF2-40B4-BE49-F238E27FC236}">
                    <a16:creationId xmlns:a16="http://schemas.microsoft.com/office/drawing/2014/main" id="{EFC968C4-6392-E247-9A44-0D21D80BC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8" name="AutoShape 160">
                <a:extLst>
                  <a:ext uri="{FF2B5EF4-FFF2-40B4-BE49-F238E27FC236}">
                    <a16:creationId xmlns:a16="http://schemas.microsoft.com/office/drawing/2014/main" id="{9315F821-D903-1C43-B0DF-C13E1CFC6E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6" name="Rectangle 161">
              <a:extLst>
                <a:ext uri="{FF2B5EF4-FFF2-40B4-BE49-F238E27FC236}">
                  <a16:creationId xmlns:a16="http://schemas.microsoft.com/office/drawing/2014/main" id="{4A93E05B-231B-8F4E-AC44-1E61C8779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7" name="Freeform 162">
              <a:extLst>
                <a:ext uri="{FF2B5EF4-FFF2-40B4-BE49-F238E27FC236}">
                  <a16:creationId xmlns:a16="http://schemas.microsoft.com/office/drawing/2014/main" id="{A81021FA-3B4B-8540-B233-88280DF91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8" name="Freeform 163">
              <a:extLst>
                <a:ext uri="{FF2B5EF4-FFF2-40B4-BE49-F238E27FC236}">
                  <a16:creationId xmlns:a16="http://schemas.microsoft.com/office/drawing/2014/main" id="{B4BBCFA8-CE65-3B46-B8C0-90C8E2A9F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9" name="Oval 164">
              <a:extLst>
                <a:ext uri="{FF2B5EF4-FFF2-40B4-BE49-F238E27FC236}">
                  <a16:creationId xmlns:a16="http://schemas.microsoft.com/office/drawing/2014/main" id="{5BC0A35E-B59B-2747-AF4F-E2B7BF2E9D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0" name="Freeform 165">
              <a:extLst>
                <a:ext uri="{FF2B5EF4-FFF2-40B4-BE49-F238E27FC236}">
                  <a16:creationId xmlns:a16="http://schemas.microsoft.com/office/drawing/2014/main" id="{18C56782-0533-9C40-9224-8F36130D8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1" name="AutoShape 166">
              <a:extLst>
                <a:ext uri="{FF2B5EF4-FFF2-40B4-BE49-F238E27FC236}">
                  <a16:creationId xmlns:a16="http://schemas.microsoft.com/office/drawing/2014/main" id="{B68A6AC7-4ED2-D44E-90B8-E63CF73BB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2" name="AutoShape 167">
              <a:extLst>
                <a:ext uri="{FF2B5EF4-FFF2-40B4-BE49-F238E27FC236}">
                  <a16:creationId xmlns:a16="http://schemas.microsoft.com/office/drawing/2014/main" id="{906EF179-00FE-3F4F-AD8D-E9B8F23DE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3" name="Oval 168">
              <a:extLst>
                <a:ext uri="{FF2B5EF4-FFF2-40B4-BE49-F238E27FC236}">
                  <a16:creationId xmlns:a16="http://schemas.microsoft.com/office/drawing/2014/main" id="{714D65B7-5EDC-2840-9C29-D308D9655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4" name="Oval 169">
              <a:extLst>
                <a:ext uri="{FF2B5EF4-FFF2-40B4-BE49-F238E27FC236}">
                  <a16:creationId xmlns:a16="http://schemas.microsoft.com/office/drawing/2014/main" id="{E64A117A-C67D-AB41-A8E7-4A508BB31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15" name="Oval 170">
              <a:extLst>
                <a:ext uri="{FF2B5EF4-FFF2-40B4-BE49-F238E27FC236}">
                  <a16:creationId xmlns:a16="http://schemas.microsoft.com/office/drawing/2014/main" id="{C59668D3-09F9-BD44-8596-C01818912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6" name="Rectangle 171">
              <a:extLst>
                <a:ext uri="{FF2B5EF4-FFF2-40B4-BE49-F238E27FC236}">
                  <a16:creationId xmlns:a16="http://schemas.microsoft.com/office/drawing/2014/main" id="{8E530C7C-3D86-3C4B-891E-CB9AC883F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25" name="Group 172">
            <a:extLst>
              <a:ext uri="{FF2B5EF4-FFF2-40B4-BE49-F238E27FC236}">
                <a16:creationId xmlns:a16="http://schemas.microsoft.com/office/drawing/2014/main" id="{F34C0BB9-9ECA-9B40-B10C-16DEDBDC16C3}"/>
              </a:ext>
            </a:extLst>
          </p:cNvPr>
          <p:cNvGrpSpPr>
            <a:grpSpLocks/>
          </p:cNvGrpSpPr>
          <p:nvPr/>
        </p:nvGrpSpPr>
        <p:grpSpPr bwMode="auto">
          <a:xfrm>
            <a:off x="7885017" y="5148533"/>
            <a:ext cx="525463" cy="557213"/>
            <a:chOff x="-44" y="1473"/>
            <a:chExt cx="981" cy="1105"/>
          </a:xfrm>
        </p:grpSpPr>
        <p:pic>
          <p:nvPicPr>
            <p:cNvPr id="326" name="Picture 173" descr="desktop_computer_stylized_medium">
              <a:extLst>
                <a:ext uri="{FF2B5EF4-FFF2-40B4-BE49-F238E27FC236}">
                  <a16:creationId xmlns:a16="http://schemas.microsoft.com/office/drawing/2014/main" id="{58DEA6BA-6A8A-414B-A5D1-8C42E963B5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" name="Freeform 174">
              <a:extLst>
                <a:ext uri="{FF2B5EF4-FFF2-40B4-BE49-F238E27FC236}">
                  <a16:creationId xmlns:a16="http://schemas.microsoft.com/office/drawing/2014/main" id="{5636D377-DB0D-6F40-811F-10EE64604D6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28" name="Group 175">
            <a:extLst>
              <a:ext uri="{FF2B5EF4-FFF2-40B4-BE49-F238E27FC236}">
                <a16:creationId xmlns:a16="http://schemas.microsoft.com/office/drawing/2014/main" id="{7306AC90-5B34-3F4E-B626-0E34022A31C8}"/>
              </a:ext>
            </a:extLst>
          </p:cNvPr>
          <p:cNvGrpSpPr>
            <a:grpSpLocks/>
          </p:cNvGrpSpPr>
          <p:nvPr/>
        </p:nvGrpSpPr>
        <p:grpSpPr bwMode="auto">
          <a:xfrm>
            <a:off x="8650192" y="1557608"/>
            <a:ext cx="377825" cy="576263"/>
            <a:chOff x="4140" y="429"/>
            <a:chExt cx="1425" cy="2396"/>
          </a:xfrm>
        </p:grpSpPr>
        <p:sp>
          <p:nvSpPr>
            <p:cNvPr id="329" name="Freeform 176">
              <a:extLst>
                <a:ext uri="{FF2B5EF4-FFF2-40B4-BE49-F238E27FC236}">
                  <a16:creationId xmlns:a16="http://schemas.microsoft.com/office/drawing/2014/main" id="{F3CFDF78-3F2C-B047-99D5-2F35E0D1B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" name="Rectangle 177">
              <a:extLst>
                <a:ext uri="{FF2B5EF4-FFF2-40B4-BE49-F238E27FC236}">
                  <a16:creationId xmlns:a16="http://schemas.microsoft.com/office/drawing/2014/main" id="{6D671750-A74B-B64E-8E68-C40948E6D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1" name="Freeform 178">
              <a:extLst>
                <a:ext uri="{FF2B5EF4-FFF2-40B4-BE49-F238E27FC236}">
                  <a16:creationId xmlns:a16="http://schemas.microsoft.com/office/drawing/2014/main" id="{9438FA78-1938-514C-80BF-10ED666E3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2" name="Freeform 179">
              <a:extLst>
                <a:ext uri="{FF2B5EF4-FFF2-40B4-BE49-F238E27FC236}">
                  <a16:creationId xmlns:a16="http://schemas.microsoft.com/office/drawing/2014/main" id="{FD23EFF2-90E8-9045-936A-06124249A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3" name="Rectangle 180">
              <a:extLst>
                <a:ext uri="{FF2B5EF4-FFF2-40B4-BE49-F238E27FC236}">
                  <a16:creationId xmlns:a16="http://schemas.microsoft.com/office/drawing/2014/main" id="{C3C9A679-FD27-EE4A-B715-049B9DDB6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4" name="Group 181">
              <a:extLst>
                <a:ext uri="{FF2B5EF4-FFF2-40B4-BE49-F238E27FC236}">
                  <a16:creationId xmlns:a16="http://schemas.microsoft.com/office/drawing/2014/main" id="{F5C3481D-451B-B142-A35C-15C582D38E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59" name="AutoShape 182">
                <a:extLst>
                  <a:ext uri="{FF2B5EF4-FFF2-40B4-BE49-F238E27FC236}">
                    <a16:creationId xmlns:a16="http://schemas.microsoft.com/office/drawing/2014/main" id="{2C243628-F48B-0247-9C77-CADC193BA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60" name="AutoShape 183">
                <a:extLst>
                  <a:ext uri="{FF2B5EF4-FFF2-40B4-BE49-F238E27FC236}">
                    <a16:creationId xmlns:a16="http://schemas.microsoft.com/office/drawing/2014/main" id="{C3D71DA0-C793-D949-906B-887E37FD0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35" name="Rectangle 184">
              <a:extLst>
                <a:ext uri="{FF2B5EF4-FFF2-40B4-BE49-F238E27FC236}">
                  <a16:creationId xmlns:a16="http://schemas.microsoft.com/office/drawing/2014/main" id="{246902F9-C4DC-454E-9DA0-3D5842DB3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6" name="Group 185">
              <a:extLst>
                <a:ext uri="{FF2B5EF4-FFF2-40B4-BE49-F238E27FC236}">
                  <a16:creationId xmlns:a16="http://schemas.microsoft.com/office/drawing/2014/main" id="{7667DA9A-FE8F-654A-8B9E-218AADDABF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7" name="AutoShape 186">
                <a:extLst>
                  <a:ext uri="{FF2B5EF4-FFF2-40B4-BE49-F238E27FC236}">
                    <a16:creationId xmlns:a16="http://schemas.microsoft.com/office/drawing/2014/main" id="{89170F11-7571-2B45-8719-95E83BC651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8" name="AutoShape 187">
                <a:extLst>
                  <a:ext uri="{FF2B5EF4-FFF2-40B4-BE49-F238E27FC236}">
                    <a16:creationId xmlns:a16="http://schemas.microsoft.com/office/drawing/2014/main" id="{E76D6632-4213-1A4C-994D-E58521FFA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37" name="Rectangle 188">
              <a:extLst>
                <a:ext uri="{FF2B5EF4-FFF2-40B4-BE49-F238E27FC236}">
                  <a16:creationId xmlns:a16="http://schemas.microsoft.com/office/drawing/2014/main" id="{042D5530-947C-8042-964E-981127ADC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8" name="Rectangle 189">
              <a:extLst>
                <a:ext uri="{FF2B5EF4-FFF2-40B4-BE49-F238E27FC236}">
                  <a16:creationId xmlns:a16="http://schemas.microsoft.com/office/drawing/2014/main" id="{2F89380A-7E24-A848-A517-F0FC73692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9" name="Group 190">
              <a:extLst>
                <a:ext uri="{FF2B5EF4-FFF2-40B4-BE49-F238E27FC236}">
                  <a16:creationId xmlns:a16="http://schemas.microsoft.com/office/drawing/2014/main" id="{38C1848A-3B99-B348-91C8-29218555E8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55" name="AutoShape 191">
                <a:extLst>
                  <a:ext uri="{FF2B5EF4-FFF2-40B4-BE49-F238E27FC236}">
                    <a16:creationId xmlns:a16="http://schemas.microsoft.com/office/drawing/2014/main" id="{676776FA-ACE8-1B44-A3F2-EE744FFE1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6" name="AutoShape 192">
                <a:extLst>
                  <a:ext uri="{FF2B5EF4-FFF2-40B4-BE49-F238E27FC236}">
                    <a16:creationId xmlns:a16="http://schemas.microsoft.com/office/drawing/2014/main" id="{642A052A-BC62-D049-9EBF-AC2B9D28A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40" name="Freeform 193">
              <a:extLst>
                <a:ext uri="{FF2B5EF4-FFF2-40B4-BE49-F238E27FC236}">
                  <a16:creationId xmlns:a16="http://schemas.microsoft.com/office/drawing/2014/main" id="{20022731-282E-5349-BD84-5AC9318941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41" name="Group 194">
              <a:extLst>
                <a:ext uri="{FF2B5EF4-FFF2-40B4-BE49-F238E27FC236}">
                  <a16:creationId xmlns:a16="http://schemas.microsoft.com/office/drawing/2014/main" id="{C8EEA896-B8C6-834F-9741-B4BC689404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53" name="AutoShape 195">
                <a:extLst>
                  <a:ext uri="{FF2B5EF4-FFF2-40B4-BE49-F238E27FC236}">
                    <a16:creationId xmlns:a16="http://schemas.microsoft.com/office/drawing/2014/main" id="{FAEB0127-5E88-8848-A1E8-FCDC82E85B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4" name="AutoShape 196">
                <a:extLst>
                  <a:ext uri="{FF2B5EF4-FFF2-40B4-BE49-F238E27FC236}">
                    <a16:creationId xmlns:a16="http://schemas.microsoft.com/office/drawing/2014/main" id="{F6C14D4D-54BC-0347-8DE7-8C387B0DE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42" name="Rectangle 197">
              <a:extLst>
                <a:ext uri="{FF2B5EF4-FFF2-40B4-BE49-F238E27FC236}">
                  <a16:creationId xmlns:a16="http://schemas.microsoft.com/office/drawing/2014/main" id="{DE2B5795-02B3-824F-BFB7-9E4468C2E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3" name="Freeform 198">
              <a:extLst>
                <a:ext uri="{FF2B5EF4-FFF2-40B4-BE49-F238E27FC236}">
                  <a16:creationId xmlns:a16="http://schemas.microsoft.com/office/drawing/2014/main" id="{30654D98-FCC5-4940-8B89-40DEC14D24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4" name="Freeform 199">
              <a:extLst>
                <a:ext uri="{FF2B5EF4-FFF2-40B4-BE49-F238E27FC236}">
                  <a16:creationId xmlns:a16="http://schemas.microsoft.com/office/drawing/2014/main" id="{DB2F1485-9F89-A14E-B2B0-E716B66FE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5" name="Oval 200">
              <a:extLst>
                <a:ext uri="{FF2B5EF4-FFF2-40B4-BE49-F238E27FC236}">
                  <a16:creationId xmlns:a16="http://schemas.microsoft.com/office/drawing/2014/main" id="{0913F7BB-B350-6F4C-8E3C-B4373B6BB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6" name="Freeform 201">
              <a:extLst>
                <a:ext uri="{FF2B5EF4-FFF2-40B4-BE49-F238E27FC236}">
                  <a16:creationId xmlns:a16="http://schemas.microsoft.com/office/drawing/2014/main" id="{D806CA0F-D39E-1044-8994-B3481BAC5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7" name="AutoShape 202">
              <a:extLst>
                <a:ext uri="{FF2B5EF4-FFF2-40B4-BE49-F238E27FC236}">
                  <a16:creationId xmlns:a16="http://schemas.microsoft.com/office/drawing/2014/main" id="{653E2F84-88DD-4C48-9132-5E9C22D3C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8" name="AutoShape 203">
              <a:extLst>
                <a:ext uri="{FF2B5EF4-FFF2-40B4-BE49-F238E27FC236}">
                  <a16:creationId xmlns:a16="http://schemas.microsoft.com/office/drawing/2014/main" id="{7C1622A3-9F30-FA42-9B80-C8BB00A05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9" name="Oval 204">
              <a:extLst>
                <a:ext uri="{FF2B5EF4-FFF2-40B4-BE49-F238E27FC236}">
                  <a16:creationId xmlns:a16="http://schemas.microsoft.com/office/drawing/2014/main" id="{432A4179-C51B-DE48-94FC-B7412F4DD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0" name="Oval 205">
              <a:extLst>
                <a:ext uri="{FF2B5EF4-FFF2-40B4-BE49-F238E27FC236}">
                  <a16:creationId xmlns:a16="http://schemas.microsoft.com/office/drawing/2014/main" id="{9EF71E96-D069-134D-9318-D85F7FF2C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1" name="Oval 206">
              <a:extLst>
                <a:ext uri="{FF2B5EF4-FFF2-40B4-BE49-F238E27FC236}">
                  <a16:creationId xmlns:a16="http://schemas.microsoft.com/office/drawing/2014/main" id="{3E78A6EB-9CEA-E74E-91AB-439D7171D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2" name="Rectangle 207">
              <a:extLst>
                <a:ext uri="{FF2B5EF4-FFF2-40B4-BE49-F238E27FC236}">
                  <a16:creationId xmlns:a16="http://schemas.microsoft.com/office/drawing/2014/main" id="{1A62E052-D07D-6743-8E2D-F67E3E528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61" name="Group 208">
            <a:extLst>
              <a:ext uri="{FF2B5EF4-FFF2-40B4-BE49-F238E27FC236}">
                <a16:creationId xmlns:a16="http://schemas.microsoft.com/office/drawing/2014/main" id="{6A05235C-3E77-6F4F-8ADA-6D04AB8484D1}"/>
              </a:ext>
            </a:extLst>
          </p:cNvPr>
          <p:cNvGrpSpPr>
            <a:grpSpLocks/>
          </p:cNvGrpSpPr>
          <p:nvPr/>
        </p:nvGrpSpPr>
        <p:grpSpPr bwMode="auto">
          <a:xfrm>
            <a:off x="9402667" y="1589358"/>
            <a:ext cx="377825" cy="576263"/>
            <a:chOff x="4140" y="429"/>
            <a:chExt cx="1425" cy="2396"/>
          </a:xfrm>
        </p:grpSpPr>
        <p:sp>
          <p:nvSpPr>
            <p:cNvPr id="362" name="Freeform 209">
              <a:extLst>
                <a:ext uri="{FF2B5EF4-FFF2-40B4-BE49-F238E27FC236}">
                  <a16:creationId xmlns:a16="http://schemas.microsoft.com/office/drawing/2014/main" id="{D166875E-AD19-804C-965F-CDAED7A64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3" name="Rectangle 210">
              <a:extLst>
                <a:ext uri="{FF2B5EF4-FFF2-40B4-BE49-F238E27FC236}">
                  <a16:creationId xmlns:a16="http://schemas.microsoft.com/office/drawing/2014/main" id="{EC5E264D-98A2-B44D-B995-4CB53C25E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4" name="Freeform 211">
              <a:extLst>
                <a:ext uri="{FF2B5EF4-FFF2-40B4-BE49-F238E27FC236}">
                  <a16:creationId xmlns:a16="http://schemas.microsoft.com/office/drawing/2014/main" id="{C1CF933D-FB73-3240-9F1D-5EED49E6A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5" name="Freeform 212">
              <a:extLst>
                <a:ext uri="{FF2B5EF4-FFF2-40B4-BE49-F238E27FC236}">
                  <a16:creationId xmlns:a16="http://schemas.microsoft.com/office/drawing/2014/main" id="{0FC67CB2-6BE1-1847-A437-D99084C5CC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6" name="Rectangle 213">
              <a:extLst>
                <a:ext uri="{FF2B5EF4-FFF2-40B4-BE49-F238E27FC236}">
                  <a16:creationId xmlns:a16="http://schemas.microsoft.com/office/drawing/2014/main" id="{14B7D932-BBFC-B74D-816C-440DB3FEB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7" name="Group 214">
              <a:extLst>
                <a:ext uri="{FF2B5EF4-FFF2-40B4-BE49-F238E27FC236}">
                  <a16:creationId xmlns:a16="http://schemas.microsoft.com/office/drawing/2014/main" id="{904783F7-C673-AC48-8DEC-45B791D2E0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92" name="AutoShape 215">
                <a:extLst>
                  <a:ext uri="{FF2B5EF4-FFF2-40B4-BE49-F238E27FC236}">
                    <a16:creationId xmlns:a16="http://schemas.microsoft.com/office/drawing/2014/main" id="{259ABA3E-950D-BF40-AF00-89747854A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3" name="AutoShape 216">
                <a:extLst>
                  <a:ext uri="{FF2B5EF4-FFF2-40B4-BE49-F238E27FC236}">
                    <a16:creationId xmlns:a16="http://schemas.microsoft.com/office/drawing/2014/main" id="{D537C256-5556-E84D-BFD9-801601AF6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68" name="Rectangle 217">
              <a:extLst>
                <a:ext uri="{FF2B5EF4-FFF2-40B4-BE49-F238E27FC236}">
                  <a16:creationId xmlns:a16="http://schemas.microsoft.com/office/drawing/2014/main" id="{6A16D193-BA00-FA4C-84D3-5F7B5C031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9" name="Group 218">
              <a:extLst>
                <a:ext uri="{FF2B5EF4-FFF2-40B4-BE49-F238E27FC236}">
                  <a16:creationId xmlns:a16="http://schemas.microsoft.com/office/drawing/2014/main" id="{7151F57C-7772-D741-B346-9FD22AFEAC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90" name="AutoShape 219">
                <a:extLst>
                  <a:ext uri="{FF2B5EF4-FFF2-40B4-BE49-F238E27FC236}">
                    <a16:creationId xmlns:a16="http://schemas.microsoft.com/office/drawing/2014/main" id="{28A8406C-AFA4-F94B-A2C4-E4FFB185C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1" name="AutoShape 220">
                <a:extLst>
                  <a:ext uri="{FF2B5EF4-FFF2-40B4-BE49-F238E27FC236}">
                    <a16:creationId xmlns:a16="http://schemas.microsoft.com/office/drawing/2014/main" id="{9A186499-2183-C24F-89D0-ACB1D39A27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0" name="Rectangle 221">
              <a:extLst>
                <a:ext uri="{FF2B5EF4-FFF2-40B4-BE49-F238E27FC236}">
                  <a16:creationId xmlns:a16="http://schemas.microsoft.com/office/drawing/2014/main" id="{6959C99C-8685-CE45-B4A0-BEEBD9CE6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1" name="Rectangle 222">
              <a:extLst>
                <a:ext uri="{FF2B5EF4-FFF2-40B4-BE49-F238E27FC236}">
                  <a16:creationId xmlns:a16="http://schemas.microsoft.com/office/drawing/2014/main" id="{0CEC0CDC-F36A-E147-800E-4BFDDC412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72" name="Group 223">
              <a:extLst>
                <a:ext uri="{FF2B5EF4-FFF2-40B4-BE49-F238E27FC236}">
                  <a16:creationId xmlns:a16="http://schemas.microsoft.com/office/drawing/2014/main" id="{07BF1C14-2C6F-B94F-8289-1C37D6C615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88" name="AutoShape 224">
                <a:extLst>
                  <a:ext uri="{FF2B5EF4-FFF2-40B4-BE49-F238E27FC236}">
                    <a16:creationId xmlns:a16="http://schemas.microsoft.com/office/drawing/2014/main" id="{B660D864-E6AF-2A4B-AF6E-15E67C246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9" name="AutoShape 225">
                <a:extLst>
                  <a:ext uri="{FF2B5EF4-FFF2-40B4-BE49-F238E27FC236}">
                    <a16:creationId xmlns:a16="http://schemas.microsoft.com/office/drawing/2014/main" id="{A5592FCE-B8EB-CD42-BD69-D7E95DA3E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3" name="Freeform 226">
              <a:extLst>
                <a:ext uri="{FF2B5EF4-FFF2-40B4-BE49-F238E27FC236}">
                  <a16:creationId xmlns:a16="http://schemas.microsoft.com/office/drawing/2014/main" id="{176C9152-AD9C-0043-999D-97BF01B75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74" name="Group 227">
              <a:extLst>
                <a:ext uri="{FF2B5EF4-FFF2-40B4-BE49-F238E27FC236}">
                  <a16:creationId xmlns:a16="http://schemas.microsoft.com/office/drawing/2014/main" id="{DB7553BD-7EEF-1144-A10E-45052E7535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86" name="AutoShape 228">
                <a:extLst>
                  <a:ext uri="{FF2B5EF4-FFF2-40B4-BE49-F238E27FC236}">
                    <a16:creationId xmlns:a16="http://schemas.microsoft.com/office/drawing/2014/main" id="{209B423B-7C84-A444-BC5D-A11FD1567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7" name="AutoShape 229">
                <a:extLst>
                  <a:ext uri="{FF2B5EF4-FFF2-40B4-BE49-F238E27FC236}">
                    <a16:creationId xmlns:a16="http://schemas.microsoft.com/office/drawing/2014/main" id="{5AE73D33-B566-9A49-9DC6-C5469487B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5" name="Rectangle 230">
              <a:extLst>
                <a:ext uri="{FF2B5EF4-FFF2-40B4-BE49-F238E27FC236}">
                  <a16:creationId xmlns:a16="http://schemas.microsoft.com/office/drawing/2014/main" id="{F54FB1FA-BA67-4B47-8CD0-DC612A86E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6" name="Freeform 231">
              <a:extLst>
                <a:ext uri="{FF2B5EF4-FFF2-40B4-BE49-F238E27FC236}">
                  <a16:creationId xmlns:a16="http://schemas.microsoft.com/office/drawing/2014/main" id="{A3240397-6B0C-654E-88F1-F3F3AD623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7" name="Freeform 232">
              <a:extLst>
                <a:ext uri="{FF2B5EF4-FFF2-40B4-BE49-F238E27FC236}">
                  <a16:creationId xmlns:a16="http://schemas.microsoft.com/office/drawing/2014/main" id="{1A86C13D-4B43-504E-B61C-E2C654775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8" name="Oval 233">
              <a:extLst>
                <a:ext uri="{FF2B5EF4-FFF2-40B4-BE49-F238E27FC236}">
                  <a16:creationId xmlns:a16="http://schemas.microsoft.com/office/drawing/2014/main" id="{A925E2BE-2521-064E-94A2-F5B3CE2A6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9" name="Freeform 234">
              <a:extLst>
                <a:ext uri="{FF2B5EF4-FFF2-40B4-BE49-F238E27FC236}">
                  <a16:creationId xmlns:a16="http://schemas.microsoft.com/office/drawing/2014/main" id="{D0F8527B-9979-9843-B950-02EEB33AD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0" name="AutoShape 235">
              <a:extLst>
                <a:ext uri="{FF2B5EF4-FFF2-40B4-BE49-F238E27FC236}">
                  <a16:creationId xmlns:a16="http://schemas.microsoft.com/office/drawing/2014/main" id="{01246D65-1D83-514D-96A0-3F53F7E62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1" name="AutoShape 236">
              <a:extLst>
                <a:ext uri="{FF2B5EF4-FFF2-40B4-BE49-F238E27FC236}">
                  <a16:creationId xmlns:a16="http://schemas.microsoft.com/office/drawing/2014/main" id="{EE09E67D-74DE-8E41-B31D-30EBA899E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2" name="Oval 237">
              <a:extLst>
                <a:ext uri="{FF2B5EF4-FFF2-40B4-BE49-F238E27FC236}">
                  <a16:creationId xmlns:a16="http://schemas.microsoft.com/office/drawing/2014/main" id="{1BAA3765-A4A2-D249-B5E6-B37A65069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3" name="Oval 238">
              <a:extLst>
                <a:ext uri="{FF2B5EF4-FFF2-40B4-BE49-F238E27FC236}">
                  <a16:creationId xmlns:a16="http://schemas.microsoft.com/office/drawing/2014/main" id="{B5829A6B-5209-D644-82E1-A9C2A8D9A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84" name="Oval 239">
              <a:extLst>
                <a:ext uri="{FF2B5EF4-FFF2-40B4-BE49-F238E27FC236}">
                  <a16:creationId xmlns:a16="http://schemas.microsoft.com/office/drawing/2014/main" id="{95394ED4-DC3D-F146-9AEE-0FC4AFC88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5" name="Rectangle 240">
              <a:extLst>
                <a:ext uri="{FF2B5EF4-FFF2-40B4-BE49-F238E27FC236}">
                  <a16:creationId xmlns:a16="http://schemas.microsoft.com/office/drawing/2014/main" id="{A039A534-5AD2-354C-8072-85670484B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94" name="Group 241">
            <a:extLst>
              <a:ext uri="{FF2B5EF4-FFF2-40B4-BE49-F238E27FC236}">
                <a16:creationId xmlns:a16="http://schemas.microsoft.com/office/drawing/2014/main" id="{9BE96710-6956-1941-96D5-89D2082B85BD}"/>
              </a:ext>
            </a:extLst>
          </p:cNvPr>
          <p:cNvGrpSpPr>
            <a:grpSpLocks/>
          </p:cNvGrpSpPr>
          <p:nvPr/>
        </p:nvGrpSpPr>
        <p:grpSpPr bwMode="auto">
          <a:xfrm>
            <a:off x="10012267" y="1741758"/>
            <a:ext cx="377825" cy="576263"/>
            <a:chOff x="4140" y="429"/>
            <a:chExt cx="1425" cy="2396"/>
          </a:xfrm>
        </p:grpSpPr>
        <p:sp>
          <p:nvSpPr>
            <p:cNvPr id="395" name="Freeform 242">
              <a:extLst>
                <a:ext uri="{FF2B5EF4-FFF2-40B4-BE49-F238E27FC236}">
                  <a16:creationId xmlns:a16="http://schemas.microsoft.com/office/drawing/2014/main" id="{98FED06C-86AC-174D-897A-AF88782AB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6" name="Rectangle 243">
              <a:extLst>
                <a:ext uri="{FF2B5EF4-FFF2-40B4-BE49-F238E27FC236}">
                  <a16:creationId xmlns:a16="http://schemas.microsoft.com/office/drawing/2014/main" id="{7BCB3493-2EA3-894F-95D3-4BD9689BC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7" name="Freeform 244">
              <a:extLst>
                <a:ext uri="{FF2B5EF4-FFF2-40B4-BE49-F238E27FC236}">
                  <a16:creationId xmlns:a16="http://schemas.microsoft.com/office/drawing/2014/main" id="{04E3D02B-467F-7F4F-8DC3-9D363101F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8" name="Freeform 245">
              <a:extLst>
                <a:ext uri="{FF2B5EF4-FFF2-40B4-BE49-F238E27FC236}">
                  <a16:creationId xmlns:a16="http://schemas.microsoft.com/office/drawing/2014/main" id="{DA94A9FA-D5B5-214A-8D37-34D4B61F6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9" name="Rectangle 246">
              <a:extLst>
                <a:ext uri="{FF2B5EF4-FFF2-40B4-BE49-F238E27FC236}">
                  <a16:creationId xmlns:a16="http://schemas.microsoft.com/office/drawing/2014/main" id="{50539DB1-8D20-F44A-8958-354C5B49C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0" name="Group 247">
              <a:extLst>
                <a:ext uri="{FF2B5EF4-FFF2-40B4-BE49-F238E27FC236}">
                  <a16:creationId xmlns:a16="http://schemas.microsoft.com/office/drawing/2014/main" id="{ABC4B2B5-E127-B14E-8370-5BCDD85E29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25" name="AutoShape 248">
                <a:extLst>
                  <a:ext uri="{FF2B5EF4-FFF2-40B4-BE49-F238E27FC236}">
                    <a16:creationId xmlns:a16="http://schemas.microsoft.com/office/drawing/2014/main" id="{2544F03E-3822-9142-840A-4600BC492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6" name="AutoShape 249">
                <a:extLst>
                  <a:ext uri="{FF2B5EF4-FFF2-40B4-BE49-F238E27FC236}">
                    <a16:creationId xmlns:a16="http://schemas.microsoft.com/office/drawing/2014/main" id="{0D6C988D-2CAC-3A4A-8FAC-72B8697E7B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1" name="Rectangle 250">
              <a:extLst>
                <a:ext uri="{FF2B5EF4-FFF2-40B4-BE49-F238E27FC236}">
                  <a16:creationId xmlns:a16="http://schemas.microsoft.com/office/drawing/2014/main" id="{FA55D5A2-C0A3-7741-814B-310A28BDD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2" name="Group 251">
              <a:extLst>
                <a:ext uri="{FF2B5EF4-FFF2-40B4-BE49-F238E27FC236}">
                  <a16:creationId xmlns:a16="http://schemas.microsoft.com/office/drawing/2014/main" id="{DC8A3227-B450-FB4D-852D-DC7E66FF66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23" name="AutoShape 252">
                <a:extLst>
                  <a:ext uri="{FF2B5EF4-FFF2-40B4-BE49-F238E27FC236}">
                    <a16:creationId xmlns:a16="http://schemas.microsoft.com/office/drawing/2014/main" id="{07F021BE-923D-804C-AB1C-CB812D97B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4" name="AutoShape 253">
                <a:extLst>
                  <a:ext uri="{FF2B5EF4-FFF2-40B4-BE49-F238E27FC236}">
                    <a16:creationId xmlns:a16="http://schemas.microsoft.com/office/drawing/2014/main" id="{3A5C7537-D941-954D-9024-BF32F6D134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3" name="Rectangle 254">
              <a:extLst>
                <a:ext uri="{FF2B5EF4-FFF2-40B4-BE49-F238E27FC236}">
                  <a16:creationId xmlns:a16="http://schemas.microsoft.com/office/drawing/2014/main" id="{855ECB0D-BAD2-724F-8296-56F037E68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4" name="Rectangle 255">
              <a:extLst>
                <a:ext uri="{FF2B5EF4-FFF2-40B4-BE49-F238E27FC236}">
                  <a16:creationId xmlns:a16="http://schemas.microsoft.com/office/drawing/2014/main" id="{6D021B7D-23B8-4545-B682-3F0C4BAB5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5" name="Group 256">
              <a:extLst>
                <a:ext uri="{FF2B5EF4-FFF2-40B4-BE49-F238E27FC236}">
                  <a16:creationId xmlns:a16="http://schemas.microsoft.com/office/drawing/2014/main" id="{431DAF1F-4CC8-1C41-8EEC-05F7D5D789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21" name="AutoShape 257">
                <a:extLst>
                  <a:ext uri="{FF2B5EF4-FFF2-40B4-BE49-F238E27FC236}">
                    <a16:creationId xmlns:a16="http://schemas.microsoft.com/office/drawing/2014/main" id="{18C2CCBA-D707-A24B-A885-97D020E7B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2" name="AutoShape 258">
                <a:extLst>
                  <a:ext uri="{FF2B5EF4-FFF2-40B4-BE49-F238E27FC236}">
                    <a16:creationId xmlns:a16="http://schemas.microsoft.com/office/drawing/2014/main" id="{D7E10C1F-D1F0-7148-A44B-7FEC28811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6" name="Freeform 259">
              <a:extLst>
                <a:ext uri="{FF2B5EF4-FFF2-40B4-BE49-F238E27FC236}">
                  <a16:creationId xmlns:a16="http://schemas.microsoft.com/office/drawing/2014/main" id="{0365C11C-6E47-864E-8122-6C27C34F0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7" name="Group 260">
              <a:extLst>
                <a:ext uri="{FF2B5EF4-FFF2-40B4-BE49-F238E27FC236}">
                  <a16:creationId xmlns:a16="http://schemas.microsoft.com/office/drawing/2014/main" id="{27B41BB0-4231-F248-B65A-1A45AD2C9C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19" name="AutoShape 261">
                <a:extLst>
                  <a:ext uri="{FF2B5EF4-FFF2-40B4-BE49-F238E27FC236}">
                    <a16:creationId xmlns:a16="http://schemas.microsoft.com/office/drawing/2014/main" id="{CEAEF38F-92BA-B54F-82FB-C23A106C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0" name="AutoShape 262">
                <a:extLst>
                  <a:ext uri="{FF2B5EF4-FFF2-40B4-BE49-F238E27FC236}">
                    <a16:creationId xmlns:a16="http://schemas.microsoft.com/office/drawing/2014/main" id="{77559B45-47D4-F047-A0E1-3FD4F7705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8" name="Rectangle 263">
              <a:extLst>
                <a:ext uri="{FF2B5EF4-FFF2-40B4-BE49-F238E27FC236}">
                  <a16:creationId xmlns:a16="http://schemas.microsoft.com/office/drawing/2014/main" id="{2BB4AB2F-1E19-ED46-91D0-686A5791A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9" name="Freeform 264">
              <a:extLst>
                <a:ext uri="{FF2B5EF4-FFF2-40B4-BE49-F238E27FC236}">
                  <a16:creationId xmlns:a16="http://schemas.microsoft.com/office/drawing/2014/main" id="{EFA4165B-2B89-EA44-AAFD-284DDE325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0" name="Freeform 265">
              <a:extLst>
                <a:ext uri="{FF2B5EF4-FFF2-40B4-BE49-F238E27FC236}">
                  <a16:creationId xmlns:a16="http://schemas.microsoft.com/office/drawing/2014/main" id="{BF31806F-E19D-6643-B3AB-FCD244912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1" name="Oval 266">
              <a:extLst>
                <a:ext uri="{FF2B5EF4-FFF2-40B4-BE49-F238E27FC236}">
                  <a16:creationId xmlns:a16="http://schemas.microsoft.com/office/drawing/2014/main" id="{297B65E1-F9B5-1942-BAE5-456457D2A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2" name="Freeform 267">
              <a:extLst>
                <a:ext uri="{FF2B5EF4-FFF2-40B4-BE49-F238E27FC236}">
                  <a16:creationId xmlns:a16="http://schemas.microsoft.com/office/drawing/2014/main" id="{D1451455-90D3-7B4E-9A6C-AC54A2B18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3" name="AutoShape 268">
              <a:extLst>
                <a:ext uri="{FF2B5EF4-FFF2-40B4-BE49-F238E27FC236}">
                  <a16:creationId xmlns:a16="http://schemas.microsoft.com/office/drawing/2014/main" id="{B96820D1-74F4-9A4F-81C3-99D80AA66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4" name="AutoShape 269">
              <a:extLst>
                <a:ext uri="{FF2B5EF4-FFF2-40B4-BE49-F238E27FC236}">
                  <a16:creationId xmlns:a16="http://schemas.microsoft.com/office/drawing/2014/main" id="{24247BD6-F113-7F46-93F5-34E742E7F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5" name="Oval 270">
              <a:extLst>
                <a:ext uri="{FF2B5EF4-FFF2-40B4-BE49-F238E27FC236}">
                  <a16:creationId xmlns:a16="http://schemas.microsoft.com/office/drawing/2014/main" id="{4716773C-A574-8342-86DD-F8046121F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6" name="Oval 271">
              <a:extLst>
                <a:ext uri="{FF2B5EF4-FFF2-40B4-BE49-F238E27FC236}">
                  <a16:creationId xmlns:a16="http://schemas.microsoft.com/office/drawing/2014/main" id="{9F959D50-71EC-0F46-8ED3-4FE4C63D6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17" name="Oval 272">
              <a:extLst>
                <a:ext uri="{FF2B5EF4-FFF2-40B4-BE49-F238E27FC236}">
                  <a16:creationId xmlns:a16="http://schemas.microsoft.com/office/drawing/2014/main" id="{E6997777-676B-9145-9B53-650C59909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8" name="Rectangle 273">
              <a:extLst>
                <a:ext uri="{FF2B5EF4-FFF2-40B4-BE49-F238E27FC236}">
                  <a16:creationId xmlns:a16="http://schemas.microsoft.com/office/drawing/2014/main" id="{80128537-C0E9-B945-A472-82EC596F1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27" name="Group 274">
            <a:extLst>
              <a:ext uri="{FF2B5EF4-FFF2-40B4-BE49-F238E27FC236}">
                <a16:creationId xmlns:a16="http://schemas.microsoft.com/office/drawing/2014/main" id="{637BEA6D-6926-F241-A7B7-63FD120295AA}"/>
              </a:ext>
            </a:extLst>
          </p:cNvPr>
          <p:cNvGrpSpPr>
            <a:grpSpLocks/>
          </p:cNvGrpSpPr>
          <p:nvPr/>
        </p:nvGrpSpPr>
        <p:grpSpPr bwMode="auto">
          <a:xfrm>
            <a:off x="10340880" y="2687908"/>
            <a:ext cx="377825" cy="576263"/>
            <a:chOff x="4140" y="429"/>
            <a:chExt cx="1425" cy="2396"/>
          </a:xfrm>
        </p:grpSpPr>
        <p:sp>
          <p:nvSpPr>
            <p:cNvPr id="428" name="Freeform 275">
              <a:extLst>
                <a:ext uri="{FF2B5EF4-FFF2-40B4-BE49-F238E27FC236}">
                  <a16:creationId xmlns:a16="http://schemas.microsoft.com/office/drawing/2014/main" id="{B73B5122-7AC1-A541-A7CB-7C92E34FE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9" name="Rectangle 276">
              <a:extLst>
                <a:ext uri="{FF2B5EF4-FFF2-40B4-BE49-F238E27FC236}">
                  <a16:creationId xmlns:a16="http://schemas.microsoft.com/office/drawing/2014/main" id="{618AFC31-125F-CC41-8835-357B8CF40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0" name="Freeform 277">
              <a:extLst>
                <a:ext uri="{FF2B5EF4-FFF2-40B4-BE49-F238E27FC236}">
                  <a16:creationId xmlns:a16="http://schemas.microsoft.com/office/drawing/2014/main" id="{BA586EC9-AFB5-864C-A8D5-50566D382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1" name="Freeform 278">
              <a:extLst>
                <a:ext uri="{FF2B5EF4-FFF2-40B4-BE49-F238E27FC236}">
                  <a16:creationId xmlns:a16="http://schemas.microsoft.com/office/drawing/2014/main" id="{988FA82D-26DD-2446-871B-4FBCD5FE6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2" name="Rectangle 279">
              <a:extLst>
                <a:ext uri="{FF2B5EF4-FFF2-40B4-BE49-F238E27FC236}">
                  <a16:creationId xmlns:a16="http://schemas.microsoft.com/office/drawing/2014/main" id="{E4B9CCE7-0279-6143-BB4D-1198F3326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3" name="Group 280">
              <a:extLst>
                <a:ext uri="{FF2B5EF4-FFF2-40B4-BE49-F238E27FC236}">
                  <a16:creationId xmlns:a16="http://schemas.microsoft.com/office/drawing/2014/main" id="{2924B866-539E-1244-B043-D51911A295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8" name="AutoShape 281">
                <a:extLst>
                  <a:ext uri="{FF2B5EF4-FFF2-40B4-BE49-F238E27FC236}">
                    <a16:creationId xmlns:a16="http://schemas.microsoft.com/office/drawing/2014/main" id="{BDE3646A-4204-5046-942C-15C165338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9" name="AutoShape 282">
                <a:extLst>
                  <a:ext uri="{FF2B5EF4-FFF2-40B4-BE49-F238E27FC236}">
                    <a16:creationId xmlns:a16="http://schemas.microsoft.com/office/drawing/2014/main" id="{6DE9F0CF-D5ED-704E-8142-3345FC3BB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4" name="Rectangle 283">
              <a:extLst>
                <a:ext uri="{FF2B5EF4-FFF2-40B4-BE49-F238E27FC236}">
                  <a16:creationId xmlns:a16="http://schemas.microsoft.com/office/drawing/2014/main" id="{657D3494-75CD-034E-9543-256927444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5" name="Group 284">
              <a:extLst>
                <a:ext uri="{FF2B5EF4-FFF2-40B4-BE49-F238E27FC236}">
                  <a16:creationId xmlns:a16="http://schemas.microsoft.com/office/drawing/2014/main" id="{3B21D6B8-9A13-CB4D-A567-07369736D7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6" name="AutoShape 285">
                <a:extLst>
                  <a:ext uri="{FF2B5EF4-FFF2-40B4-BE49-F238E27FC236}">
                    <a16:creationId xmlns:a16="http://schemas.microsoft.com/office/drawing/2014/main" id="{6F0CB466-469D-3F45-BE66-39F561D60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7" name="AutoShape 286">
                <a:extLst>
                  <a:ext uri="{FF2B5EF4-FFF2-40B4-BE49-F238E27FC236}">
                    <a16:creationId xmlns:a16="http://schemas.microsoft.com/office/drawing/2014/main" id="{29D719D4-E1C6-604A-8870-549D676830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6" name="Rectangle 287">
              <a:extLst>
                <a:ext uri="{FF2B5EF4-FFF2-40B4-BE49-F238E27FC236}">
                  <a16:creationId xmlns:a16="http://schemas.microsoft.com/office/drawing/2014/main" id="{0D71907F-6787-7144-A19B-418733EE1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7" name="Rectangle 288">
              <a:extLst>
                <a:ext uri="{FF2B5EF4-FFF2-40B4-BE49-F238E27FC236}">
                  <a16:creationId xmlns:a16="http://schemas.microsoft.com/office/drawing/2014/main" id="{35AED19C-A1F1-AC46-914C-8F5D6F4BC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8" name="Group 289">
              <a:extLst>
                <a:ext uri="{FF2B5EF4-FFF2-40B4-BE49-F238E27FC236}">
                  <a16:creationId xmlns:a16="http://schemas.microsoft.com/office/drawing/2014/main" id="{45D31D32-5A14-5742-954A-BA17509AC6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4" name="AutoShape 290">
                <a:extLst>
                  <a:ext uri="{FF2B5EF4-FFF2-40B4-BE49-F238E27FC236}">
                    <a16:creationId xmlns:a16="http://schemas.microsoft.com/office/drawing/2014/main" id="{FBB57FC3-B7A2-A541-9EC0-D57A59BBE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5" name="AutoShape 291">
                <a:extLst>
                  <a:ext uri="{FF2B5EF4-FFF2-40B4-BE49-F238E27FC236}">
                    <a16:creationId xmlns:a16="http://schemas.microsoft.com/office/drawing/2014/main" id="{52BE3087-7497-914D-B468-02CDAA58D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9" name="Freeform 292">
              <a:extLst>
                <a:ext uri="{FF2B5EF4-FFF2-40B4-BE49-F238E27FC236}">
                  <a16:creationId xmlns:a16="http://schemas.microsoft.com/office/drawing/2014/main" id="{5070ED80-559E-4540-964B-D73009E42A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40" name="Group 293">
              <a:extLst>
                <a:ext uri="{FF2B5EF4-FFF2-40B4-BE49-F238E27FC236}">
                  <a16:creationId xmlns:a16="http://schemas.microsoft.com/office/drawing/2014/main" id="{30993F73-047D-CD47-96E3-F759940430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2" name="AutoShape 294">
                <a:extLst>
                  <a:ext uri="{FF2B5EF4-FFF2-40B4-BE49-F238E27FC236}">
                    <a16:creationId xmlns:a16="http://schemas.microsoft.com/office/drawing/2014/main" id="{F253CC19-7627-6043-A479-C0AADFD1B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3" name="AutoShape 295">
                <a:extLst>
                  <a:ext uri="{FF2B5EF4-FFF2-40B4-BE49-F238E27FC236}">
                    <a16:creationId xmlns:a16="http://schemas.microsoft.com/office/drawing/2014/main" id="{9818C9E1-67F5-5D42-8D8A-BFA567194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41" name="Rectangle 296">
              <a:extLst>
                <a:ext uri="{FF2B5EF4-FFF2-40B4-BE49-F238E27FC236}">
                  <a16:creationId xmlns:a16="http://schemas.microsoft.com/office/drawing/2014/main" id="{D263AAA2-92D9-9A4A-9D5F-0CEC89CD0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2" name="Freeform 297">
              <a:extLst>
                <a:ext uri="{FF2B5EF4-FFF2-40B4-BE49-F238E27FC236}">
                  <a16:creationId xmlns:a16="http://schemas.microsoft.com/office/drawing/2014/main" id="{51AD4C3A-6939-3B47-91CC-E1A0D3A3E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3" name="Freeform 298">
              <a:extLst>
                <a:ext uri="{FF2B5EF4-FFF2-40B4-BE49-F238E27FC236}">
                  <a16:creationId xmlns:a16="http://schemas.microsoft.com/office/drawing/2014/main" id="{023E9D5F-D41C-8A48-B73A-4E4F43755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4" name="Oval 299">
              <a:extLst>
                <a:ext uri="{FF2B5EF4-FFF2-40B4-BE49-F238E27FC236}">
                  <a16:creationId xmlns:a16="http://schemas.microsoft.com/office/drawing/2014/main" id="{C4126737-BE73-B444-BC40-5B679E6E1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5" name="Freeform 300">
              <a:extLst>
                <a:ext uri="{FF2B5EF4-FFF2-40B4-BE49-F238E27FC236}">
                  <a16:creationId xmlns:a16="http://schemas.microsoft.com/office/drawing/2014/main" id="{567B6CFD-A1A1-094D-8F7C-5A9EF1AB0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6" name="AutoShape 301">
              <a:extLst>
                <a:ext uri="{FF2B5EF4-FFF2-40B4-BE49-F238E27FC236}">
                  <a16:creationId xmlns:a16="http://schemas.microsoft.com/office/drawing/2014/main" id="{3B7B7519-C492-8348-B873-C01A2103E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7" name="AutoShape 302">
              <a:extLst>
                <a:ext uri="{FF2B5EF4-FFF2-40B4-BE49-F238E27FC236}">
                  <a16:creationId xmlns:a16="http://schemas.microsoft.com/office/drawing/2014/main" id="{0AEDB1EF-7012-ED44-8FBC-F1B714A63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8" name="Oval 303">
              <a:extLst>
                <a:ext uri="{FF2B5EF4-FFF2-40B4-BE49-F238E27FC236}">
                  <a16:creationId xmlns:a16="http://schemas.microsoft.com/office/drawing/2014/main" id="{BA640DBB-C29F-A54E-BE9A-180B14269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9" name="Oval 304">
              <a:extLst>
                <a:ext uri="{FF2B5EF4-FFF2-40B4-BE49-F238E27FC236}">
                  <a16:creationId xmlns:a16="http://schemas.microsoft.com/office/drawing/2014/main" id="{2F7F78D4-9C68-A84C-8801-9C057B8C1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50" name="Oval 305">
              <a:extLst>
                <a:ext uri="{FF2B5EF4-FFF2-40B4-BE49-F238E27FC236}">
                  <a16:creationId xmlns:a16="http://schemas.microsoft.com/office/drawing/2014/main" id="{3D213A7E-B9E9-694B-8ED3-47609E49D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51" name="Rectangle 306">
              <a:extLst>
                <a:ext uri="{FF2B5EF4-FFF2-40B4-BE49-F238E27FC236}">
                  <a16:creationId xmlns:a16="http://schemas.microsoft.com/office/drawing/2014/main" id="{4F8B5B78-3482-8142-BC2B-1825AA302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93" name="Group 340">
            <a:extLst>
              <a:ext uri="{FF2B5EF4-FFF2-40B4-BE49-F238E27FC236}">
                <a16:creationId xmlns:a16="http://schemas.microsoft.com/office/drawing/2014/main" id="{3B951C82-D444-224D-9348-99C19D9166DC}"/>
              </a:ext>
            </a:extLst>
          </p:cNvPr>
          <p:cNvGrpSpPr>
            <a:grpSpLocks/>
          </p:cNvGrpSpPr>
          <p:nvPr/>
        </p:nvGrpSpPr>
        <p:grpSpPr bwMode="auto">
          <a:xfrm>
            <a:off x="8396192" y="5170758"/>
            <a:ext cx="525463" cy="557213"/>
            <a:chOff x="-44" y="1473"/>
            <a:chExt cx="981" cy="1105"/>
          </a:xfrm>
        </p:grpSpPr>
        <p:pic>
          <p:nvPicPr>
            <p:cNvPr id="494" name="Picture 341" descr="desktop_computer_stylized_medium">
              <a:extLst>
                <a:ext uri="{FF2B5EF4-FFF2-40B4-BE49-F238E27FC236}">
                  <a16:creationId xmlns:a16="http://schemas.microsoft.com/office/drawing/2014/main" id="{A2EB07C0-0A48-8944-B12C-316C163FF0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5" name="Freeform 342">
              <a:extLst>
                <a:ext uri="{FF2B5EF4-FFF2-40B4-BE49-F238E27FC236}">
                  <a16:creationId xmlns:a16="http://schemas.microsoft.com/office/drawing/2014/main" id="{2E93558C-0361-464A-9337-3AA86EC1D4B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96" name="Group 343">
            <a:extLst>
              <a:ext uri="{FF2B5EF4-FFF2-40B4-BE49-F238E27FC236}">
                <a16:creationId xmlns:a16="http://schemas.microsoft.com/office/drawing/2014/main" id="{B96E9301-59D5-4D4B-95C3-D8F5D00E370A}"/>
              </a:ext>
            </a:extLst>
          </p:cNvPr>
          <p:cNvGrpSpPr>
            <a:grpSpLocks/>
          </p:cNvGrpSpPr>
          <p:nvPr/>
        </p:nvGrpSpPr>
        <p:grpSpPr bwMode="auto">
          <a:xfrm>
            <a:off x="8920067" y="5159646"/>
            <a:ext cx="525463" cy="557212"/>
            <a:chOff x="-44" y="1473"/>
            <a:chExt cx="981" cy="1105"/>
          </a:xfrm>
        </p:grpSpPr>
        <p:pic>
          <p:nvPicPr>
            <p:cNvPr id="497" name="Picture 344" descr="desktop_computer_stylized_medium">
              <a:extLst>
                <a:ext uri="{FF2B5EF4-FFF2-40B4-BE49-F238E27FC236}">
                  <a16:creationId xmlns:a16="http://schemas.microsoft.com/office/drawing/2014/main" id="{A8402C6A-6509-0642-B84E-51B8097E13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8" name="Freeform 345">
              <a:extLst>
                <a:ext uri="{FF2B5EF4-FFF2-40B4-BE49-F238E27FC236}">
                  <a16:creationId xmlns:a16="http://schemas.microsoft.com/office/drawing/2014/main" id="{6E7E5B0F-1FE1-6A4B-BCDC-96E210FCE58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502" name="Group 501">
            <a:extLst>
              <a:ext uri="{FF2B5EF4-FFF2-40B4-BE49-F238E27FC236}">
                <a16:creationId xmlns:a16="http://schemas.microsoft.com/office/drawing/2014/main" id="{B2C32989-94BE-1349-908C-1DF72CEEA243}"/>
              </a:ext>
            </a:extLst>
          </p:cNvPr>
          <p:cNvGrpSpPr/>
          <p:nvPr/>
        </p:nvGrpSpPr>
        <p:grpSpPr>
          <a:xfrm>
            <a:off x="8967576" y="4437217"/>
            <a:ext cx="889089" cy="466491"/>
            <a:chOff x="7493876" y="2774731"/>
            <a:chExt cx="1481958" cy="894622"/>
          </a:xfrm>
        </p:grpSpPr>
        <p:sp>
          <p:nvSpPr>
            <p:cNvPr id="511" name="Freeform 510">
              <a:extLst>
                <a:ext uri="{FF2B5EF4-FFF2-40B4-BE49-F238E27FC236}">
                  <a16:creationId xmlns:a16="http://schemas.microsoft.com/office/drawing/2014/main" id="{C2991A41-3005-6140-8488-3B5A28439BEC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12" name="Oval 511">
              <a:extLst>
                <a:ext uri="{FF2B5EF4-FFF2-40B4-BE49-F238E27FC236}">
                  <a16:creationId xmlns:a16="http://schemas.microsoft.com/office/drawing/2014/main" id="{49B8AB88-8810-704D-9300-A83DE18C86C6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13" name="Group 512">
              <a:extLst>
                <a:ext uri="{FF2B5EF4-FFF2-40B4-BE49-F238E27FC236}">
                  <a16:creationId xmlns:a16="http://schemas.microsoft.com/office/drawing/2014/main" id="{9DCFAF85-9D5F-BD4E-92DB-E7931A4466B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14" name="Freeform 513">
                <a:extLst>
                  <a:ext uri="{FF2B5EF4-FFF2-40B4-BE49-F238E27FC236}">
                    <a16:creationId xmlns:a16="http://schemas.microsoft.com/office/drawing/2014/main" id="{EB001B67-F654-CF4C-934D-354F339EBA63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5" name="Freeform 514">
                <a:extLst>
                  <a:ext uri="{FF2B5EF4-FFF2-40B4-BE49-F238E27FC236}">
                    <a16:creationId xmlns:a16="http://schemas.microsoft.com/office/drawing/2014/main" id="{C0D4D273-34F9-9640-8CF6-6EF497AEF3E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6" name="Freeform 515">
                <a:extLst>
                  <a:ext uri="{FF2B5EF4-FFF2-40B4-BE49-F238E27FC236}">
                    <a16:creationId xmlns:a16="http://schemas.microsoft.com/office/drawing/2014/main" id="{14D9297A-8D94-304C-9142-46F6B69902F7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7" name="Freeform 516">
                <a:extLst>
                  <a:ext uri="{FF2B5EF4-FFF2-40B4-BE49-F238E27FC236}">
                    <a16:creationId xmlns:a16="http://schemas.microsoft.com/office/drawing/2014/main" id="{18D26BD9-84B6-C74F-8936-105C5777BBC0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1" name="Group 520">
            <a:extLst>
              <a:ext uri="{FF2B5EF4-FFF2-40B4-BE49-F238E27FC236}">
                <a16:creationId xmlns:a16="http://schemas.microsoft.com/office/drawing/2014/main" id="{8E1A0307-E695-FC42-983B-9915B98768EC}"/>
              </a:ext>
            </a:extLst>
          </p:cNvPr>
          <p:cNvGrpSpPr/>
          <p:nvPr/>
        </p:nvGrpSpPr>
        <p:grpSpPr>
          <a:xfrm>
            <a:off x="8988913" y="3095664"/>
            <a:ext cx="889089" cy="466491"/>
            <a:chOff x="7493876" y="2774731"/>
            <a:chExt cx="1481958" cy="894622"/>
          </a:xfrm>
        </p:grpSpPr>
        <p:sp>
          <p:nvSpPr>
            <p:cNvPr id="522" name="Freeform 521">
              <a:extLst>
                <a:ext uri="{FF2B5EF4-FFF2-40B4-BE49-F238E27FC236}">
                  <a16:creationId xmlns:a16="http://schemas.microsoft.com/office/drawing/2014/main" id="{DC9856E7-1969-524C-8F21-65D77697BD03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23" name="Oval 522">
              <a:extLst>
                <a:ext uri="{FF2B5EF4-FFF2-40B4-BE49-F238E27FC236}">
                  <a16:creationId xmlns:a16="http://schemas.microsoft.com/office/drawing/2014/main" id="{FFDA8F93-2C48-6A4A-9D27-9AECFC5B94BD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24" name="Group 523">
              <a:extLst>
                <a:ext uri="{FF2B5EF4-FFF2-40B4-BE49-F238E27FC236}">
                  <a16:creationId xmlns:a16="http://schemas.microsoft.com/office/drawing/2014/main" id="{C7EC4B67-EB13-E647-A5CD-E91C5D1F409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25" name="Freeform 524">
                <a:extLst>
                  <a:ext uri="{FF2B5EF4-FFF2-40B4-BE49-F238E27FC236}">
                    <a16:creationId xmlns:a16="http://schemas.microsoft.com/office/drawing/2014/main" id="{6145C3A8-D719-B744-9DC6-51E7FB721184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6" name="Freeform 525">
                <a:extLst>
                  <a:ext uri="{FF2B5EF4-FFF2-40B4-BE49-F238E27FC236}">
                    <a16:creationId xmlns:a16="http://schemas.microsoft.com/office/drawing/2014/main" id="{92F9C394-34C8-3D42-ACE0-014520ED0D51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7" name="Freeform 526">
                <a:extLst>
                  <a:ext uri="{FF2B5EF4-FFF2-40B4-BE49-F238E27FC236}">
                    <a16:creationId xmlns:a16="http://schemas.microsoft.com/office/drawing/2014/main" id="{3E34F096-DAE4-6D4F-9026-F07CB5FB9F70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8" name="Freeform 527">
                <a:extLst>
                  <a:ext uri="{FF2B5EF4-FFF2-40B4-BE49-F238E27FC236}">
                    <a16:creationId xmlns:a16="http://schemas.microsoft.com/office/drawing/2014/main" id="{3D175E3D-A4A7-3F4E-8C6B-A59321AD72E7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529" name="Rectangle 4">
            <a:extLst>
              <a:ext uri="{FF2B5EF4-FFF2-40B4-BE49-F238E27FC236}">
                <a16:creationId xmlns:a16="http://schemas.microsoft.com/office/drawing/2014/main" id="{3F40E6FA-56EE-4440-AD4E-B2DDBBC69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733" y="4064001"/>
            <a:ext cx="6403933" cy="2297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45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Performance: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access link utilization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.97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LAN utilization: .0015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end-end delay  =  Internet delay +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ts val="0"/>
              </a:spcBef>
              <a:spcAft>
                <a:spcPct val="0"/>
              </a:spcAft>
              <a:buClr>
                <a:srgbClr val="000099"/>
              </a:buClr>
              <a:buSzPct val="10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                                    access link delay + LAN delay 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Clr>
                <a:srgbClr val="000099"/>
              </a:buClr>
              <a:buSzPct val="10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                                =  2 sec + minutes +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usecs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530" name="Rectangle 4">
            <a:extLst>
              <a:ext uri="{FF2B5EF4-FFF2-40B4-BE49-F238E27FC236}">
                <a16:creationId xmlns:a16="http://schemas.microsoft.com/office/drawing/2014/main" id="{0F198874-EC24-3849-8C53-D2436859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724" y="1362307"/>
            <a:ext cx="6123957" cy="251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Scenario: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access link rate: 1.54 Mbps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RTT from institutional router to server: 2 sec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web object size: 100K bits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average request rate from browsers to origin servers: 15/sec</a:t>
            </a:r>
          </a:p>
          <a:p>
            <a:pPr marL="800100" marR="0" lvl="1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avg data rate to browsers: 1.50 Mbps</a:t>
            </a:r>
          </a:p>
        </p:txBody>
      </p:sp>
      <p:sp>
        <p:nvSpPr>
          <p:cNvPr id="214" name="Oval 137">
            <a:extLst>
              <a:ext uri="{FF2B5EF4-FFF2-40B4-BE49-F238E27FC236}">
                <a16:creationId xmlns:a16="http://schemas.microsoft.com/office/drawing/2014/main" id="{23716FFF-6EE9-1D40-8627-3412B2DC1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250" y="5809673"/>
            <a:ext cx="1119350" cy="591127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91" name="Text Box 138">
            <a:extLst>
              <a:ext uri="{FF2B5EF4-FFF2-40B4-BE49-F238E27FC236}">
                <a16:creationId xmlns:a16="http://schemas.microsoft.com/office/drawing/2014/main" id="{99974D39-E173-B849-B8ED-599FAF902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4698" y="4320866"/>
            <a:ext cx="212570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9525" marR="0" lvl="0" indent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problem: </a:t>
            </a: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large queueing delays at high utilization!</a:t>
            </a:r>
          </a:p>
        </p:txBody>
      </p:sp>
      <p:sp>
        <p:nvSpPr>
          <p:cNvPr id="216" name="Slide Number Placeholder 2">
            <a:extLst>
              <a:ext uri="{FF2B5EF4-FFF2-40B4-BE49-F238E27FC236}">
                <a16:creationId xmlns:a16="http://schemas.microsoft.com/office/drawing/2014/main" id="{FE5CDB2C-98A2-A94B-BF70-466F1E231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 Layer: 2-</a:t>
            </a:r>
            <a:fld id="{C4204591-24BD-A542-B9D5-F8D8A88D2FEE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56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" grpId="0" animBg="1"/>
      <p:bldP spid="214" grpId="0" animBg="1"/>
      <p:bldP spid="2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ectangle 4">
            <a:extLst>
              <a:ext uri="{FF2B5EF4-FFF2-40B4-BE49-F238E27FC236}">
                <a16:creationId xmlns:a16="http://schemas.microsoft.com/office/drawing/2014/main" id="{98A75405-209A-CD48-8E25-225D64187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733" y="4064001"/>
            <a:ext cx="6403933" cy="2297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45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Performance: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access link utilization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.97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LAN utilization: .0015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end-end delay  =  Internet delay +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ts val="0"/>
              </a:spcBef>
              <a:spcAft>
                <a:spcPct val="0"/>
              </a:spcAft>
              <a:buClr>
                <a:srgbClr val="000099"/>
              </a:buClr>
              <a:buSzPct val="10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                                    access link delay + LAN delay 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Clr>
                <a:srgbClr val="000099"/>
              </a:buClr>
              <a:buSzPct val="10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                                =  2 sec + minutes +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usecs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/>
          </a:bodyPr>
          <a:lstStyle/>
          <a:p>
            <a:r>
              <a:rPr lang="en-US" sz="4400" dirty="0">
                <a:ea typeface="ＭＳ Ｐゴシック" panose="020B0600070205080204" pitchFamily="34" charset="-128"/>
              </a:rPr>
              <a:t>Option 1: buy a faster access link</a:t>
            </a:r>
            <a:endParaRPr lang="en-US" sz="4400" dirty="0"/>
          </a:p>
        </p:txBody>
      </p:sp>
      <p:sp>
        <p:nvSpPr>
          <p:cNvPr id="254" name="Line 2">
            <a:extLst>
              <a:ext uri="{FF2B5EF4-FFF2-40B4-BE49-F238E27FC236}">
                <a16:creationId xmlns:a16="http://schemas.microsoft.com/office/drawing/2014/main" id="{774FD470-E109-844C-8A9E-6F5E6FD1E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3455" y="2487883"/>
            <a:ext cx="285750" cy="1143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5" name="Text Box 50">
            <a:extLst>
              <a:ext uri="{FF2B5EF4-FFF2-40B4-BE49-F238E27FC236}">
                <a16:creationId xmlns:a16="http://schemas.microsoft.com/office/drawing/2014/main" id="{A32DDB4D-8BE1-2B43-89DB-1EA570D47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2330" y="1902096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origin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servers</a:t>
            </a:r>
          </a:p>
        </p:txBody>
      </p:sp>
      <p:sp>
        <p:nvSpPr>
          <p:cNvPr id="256" name="Line 51">
            <a:extLst>
              <a:ext uri="{FF2B5EF4-FFF2-40B4-BE49-F238E27FC236}">
                <a16:creationId xmlns:a16="http://schemas.microsoft.com/office/drawing/2014/main" id="{D0BFCD11-A1DC-B64D-A23A-23C7A76C3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3080" y="2106883"/>
            <a:ext cx="66675" cy="276225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7" name="Line 52">
            <a:extLst>
              <a:ext uri="{FF2B5EF4-FFF2-40B4-BE49-F238E27FC236}">
                <a16:creationId xmlns:a16="http://schemas.microsoft.com/office/drawing/2014/main" id="{E39DF75E-B023-5548-A7F0-9C4A8ADBD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21730" y="2144983"/>
            <a:ext cx="9525" cy="238125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8" name="Line 53">
            <a:extLst>
              <a:ext uri="{FF2B5EF4-FFF2-40B4-BE49-F238E27FC236}">
                <a16:creationId xmlns:a16="http://schemas.microsoft.com/office/drawing/2014/main" id="{E3BFB499-7F23-164F-A225-CAAA7B8007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78930" y="2306908"/>
            <a:ext cx="133350" cy="20955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9" name="Line 54">
            <a:extLst>
              <a:ext uri="{FF2B5EF4-FFF2-40B4-BE49-F238E27FC236}">
                <a16:creationId xmlns:a16="http://schemas.microsoft.com/office/drawing/2014/main" id="{24D51B99-FE66-D84E-AF2C-706F58BCCC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140855" y="3068908"/>
            <a:ext cx="247650" cy="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0" name="Freeform 55">
            <a:extLst>
              <a:ext uri="{FF2B5EF4-FFF2-40B4-BE49-F238E27FC236}">
                <a16:creationId xmlns:a16="http://schemas.microsoft.com/office/drawing/2014/main" id="{0AF0F7C2-E293-2A4E-B4A0-9966DF5B5243}"/>
              </a:ext>
            </a:extLst>
          </p:cNvPr>
          <p:cNvSpPr>
            <a:spLocks/>
          </p:cNvSpPr>
          <p:nvPr/>
        </p:nvSpPr>
        <p:spPr bwMode="auto">
          <a:xfrm>
            <a:off x="8158067" y="2111064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1" name="Text Box 70">
            <a:extLst>
              <a:ext uri="{FF2B5EF4-FFF2-40B4-BE49-F238E27FC236}">
                <a16:creationId xmlns:a16="http://schemas.microsoft.com/office/drawing/2014/main" id="{6E272ACE-5938-0646-A38F-6031C9F45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030" y="2432321"/>
            <a:ext cx="9318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public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Internet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2" name="Freeform 71">
            <a:extLst>
              <a:ext uri="{FF2B5EF4-FFF2-40B4-BE49-F238E27FC236}">
                <a16:creationId xmlns:a16="http://schemas.microsoft.com/office/drawing/2014/main" id="{A7C4DEB4-E3E6-8547-B127-1273B3D3EA69}"/>
              </a:ext>
            </a:extLst>
          </p:cNvPr>
          <p:cNvSpPr>
            <a:spLocks/>
          </p:cNvSpPr>
          <p:nvPr/>
        </p:nvSpPr>
        <p:spPr bwMode="auto">
          <a:xfrm>
            <a:off x="7762780" y="4516708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3" name="Line 77">
            <a:extLst>
              <a:ext uri="{FF2B5EF4-FFF2-40B4-BE49-F238E27FC236}">
                <a16:creationId xmlns:a16="http://schemas.microsoft.com/office/drawing/2014/main" id="{0E1C7AA0-FA95-B844-83B1-903DF41A68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97755" y="4780233"/>
            <a:ext cx="855662" cy="431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4" name="Line 78">
            <a:extLst>
              <a:ext uri="{FF2B5EF4-FFF2-40B4-BE49-F238E27FC236}">
                <a16:creationId xmlns:a16="http://schemas.microsoft.com/office/drawing/2014/main" id="{0173F26E-AC6F-FD4F-995F-CADED52CD4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07342" y="4827858"/>
            <a:ext cx="563563" cy="393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5" name="Line 79">
            <a:extLst>
              <a:ext uri="{FF2B5EF4-FFF2-40B4-BE49-F238E27FC236}">
                <a16:creationId xmlns:a16="http://schemas.microsoft.com/office/drawing/2014/main" id="{3CEA4312-2D22-9340-9D8D-17C8CC88AE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45505" y="4834208"/>
            <a:ext cx="149225" cy="382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7" name="Line 95">
            <a:extLst>
              <a:ext uri="{FF2B5EF4-FFF2-40B4-BE49-F238E27FC236}">
                <a16:creationId xmlns:a16="http://schemas.microsoft.com/office/drawing/2014/main" id="{7E28B523-ED73-8C40-ACD2-43F86A8C4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7430" y="3545158"/>
            <a:ext cx="0" cy="10620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8" name="Text Box 97">
            <a:extLst>
              <a:ext uri="{FF2B5EF4-FFF2-40B4-BE49-F238E27FC236}">
                <a16:creationId xmlns:a16="http://schemas.microsoft.com/office/drawing/2014/main" id="{C679E988-7156-B949-B8A6-F53CA81FB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480" y="4357958"/>
            <a:ext cx="11985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institutional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network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9" name="Text Box 98">
            <a:extLst>
              <a:ext uri="{FF2B5EF4-FFF2-40B4-BE49-F238E27FC236}">
                <a16:creationId xmlns:a16="http://schemas.microsoft.com/office/drawing/2014/main" id="{67295E16-B892-F14C-929B-3E20FB109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3667" y="4738958"/>
            <a:ext cx="1290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 Gbps LAN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70" name="Text Box 99">
            <a:extLst>
              <a:ext uri="{FF2B5EF4-FFF2-40B4-BE49-F238E27FC236}">
                <a16:creationId xmlns:a16="http://schemas.microsoft.com/office/drawing/2014/main" id="{6A31B9E8-42B5-DA4F-BEEB-38A1A2168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9017" y="3734071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1.54 Mbps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access link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92" name="Group 139">
            <a:extLst>
              <a:ext uri="{FF2B5EF4-FFF2-40B4-BE49-F238E27FC236}">
                <a16:creationId xmlns:a16="http://schemas.microsoft.com/office/drawing/2014/main" id="{F9E9E22C-69D8-A847-9177-B4D5A14ECA28}"/>
              </a:ext>
            </a:extLst>
          </p:cNvPr>
          <p:cNvGrpSpPr>
            <a:grpSpLocks/>
          </p:cNvGrpSpPr>
          <p:nvPr/>
        </p:nvGrpSpPr>
        <p:grpSpPr bwMode="auto">
          <a:xfrm>
            <a:off x="7735792" y="2035446"/>
            <a:ext cx="377825" cy="576262"/>
            <a:chOff x="4140" y="429"/>
            <a:chExt cx="1425" cy="2396"/>
          </a:xfrm>
        </p:grpSpPr>
        <p:sp>
          <p:nvSpPr>
            <p:cNvPr id="293" name="Freeform 140">
              <a:extLst>
                <a:ext uri="{FF2B5EF4-FFF2-40B4-BE49-F238E27FC236}">
                  <a16:creationId xmlns:a16="http://schemas.microsoft.com/office/drawing/2014/main" id="{86EDF6AA-4B2E-6342-9BFA-CFF30B1C2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4" name="Rectangle 141">
              <a:extLst>
                <a:ext uri="{FF2B5EF4-FFF2-40B4-BE49-F238E27FC236}">
                  <a16:creationId xmlns:a16="http://schemas.microsoft.com/office/drawing/2014/main" id="{6B9D834D-0DEE-9248-AD7A-C2D336AEB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5" name="Freeform 142">
              <a:extLst>
                <a:ext uri="{FF2B5EF4-FFF2-40B4-BE49-F238E27FC236}">
                  <a16:creationId xmlns:a16="http://schemas.microsoft.com/office/drawing/2014/main" id="{29245DF3-F7D6-B840-B253-23D4A8D2C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6" name="Freeform 143">
              <a:extLst>
                <a:ext uri="{FF2B5EF4-FFF2-40B4-BE49-F238E27FC236}">
                  <a16:creationId xmlns:a16="http://schemas.microsoft.com/office/drawing/2014/main" id="{B747AC17-9BF4-BB41-A5DA-D229A9BA1A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7" name="Rectangle 144">
              <a:extLst>
                <a:ext uri="{FF2B5EF4-FFF2-40B4-BE49-F238E27FC236}">
                  <a16:creationId xmlns:a16="http://schemas.microsoft.com/office/drawing/2014/main" id="{1B65D50E-A82B-7347-A7F6-556D3939D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98" name="Group 145">
              <a:extLst>
                <a:ext uri="{FF2B5EF4-FFF2-40B4-BE49-F238E27FC236}">
                  <a16:creationId xmlns:a16="http://schemas.microsoft.com/office/drawing/2014/main" id="{E47B5BD8-DFF7-9441-92CB-80BB05AB64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23" name="AutoShape 146">
                <a:extLst>
                  <a:ext uri="{FF2B5EF4-FFF2-40B4-BE49-F238E27FC236}">
                    <a16:creationId xmlns:a16="http://schemas.microsoft.com/office/drawing/2014/main" id="{B75BF63D-E7E0-6640-A10B-E09175442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4" name="AutoShape 147">
                <a:extLst>
                  <a:ext uri="{FF2B5EF4-FFF2-40B4-BE49-F238E27FC236}">
                    <a16:creationId xmlns:a16="http://schemas.microsoft.com/office/drawing/2014/main" id="{074358F6-E1DA-D042-B053-9C4C54023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99" name="Rectangle 148">
              <a:extLst>
                <a:ext uri="{FF2B5EF4-FFF2-40B4-BE49-F238E27FC236}">
                  <a16:creationId xmlns:a16="http://schemas.microsoft.com/office/drawing/2014/main" id="{DECDE972-9E25-674C-ACC1-43F55CD92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0" name="Group 149">
              <a:extLst>
                <a:ext uri="{FF2B5EF4-FFF2-40B4-BE49-F238E27FC236}">
                  <a16:creationId xmlns:a16="http://schemas.microsoft.com/office/drawing/2014/main" id="{82296A06-752A-254D-8846-4D0F3F43F2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21" name="AutoShape 150">
                <a:extLst>
                  <a:ext uri="{FF2B5EF4-FFF2-40B4-BE49-F238E27FC236}">
                    <a16:creationId xmlns:a16="http://schemas.microsoft.com/office/drawing/2014/main" id="{F5A8BC22-523A-4147-9575-B8F7D060F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2" name="AutoShape 151">
                <a:extLst>
                  <a:ext uri="{FF2B5EF4-FFF2-40B4-BE49-F238E27FC236}">
                    <a16:creationId xmlns:a16="http://schemas.microsoft.com/office/drawing/2014/main" id="{EAF2AC7F-A8C0-FC4F-8C37-5D458F19B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1" name="Rectangle 152">
              <a:extLst>
                <a:ext uri="{FF2B5EF4-FFF2-40B4-BE49-F238E27FC236}">
                  <a16:creationId xmlns:a16="http://schemas.microsoft.com/office/drawing/2014/main" id="{4F90A69C-CEC4-A24D-9C82-52BA6FC89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2" name="Rectangle 153">
              <a:extLst>
                <a:ext uri="{FF2B5EF4-FFF2-40B4-BE49-F238E27FC236}">
                  <a16:creationId xmlns:a16="http://schemas.microsoft.com/office/drawing/2014/main" id="{4EAFCA72-25B7-7747-916E-327595FFD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3" name="Group 154">
              <a:extLst>
                <a:ext uri="{FF2B5EF4-FFF2-40B4-BE49-F238E27FC236}">
                  <a16:creationId xmlns:a16="http://schemas.microsoft.com/office/drawing/2014/main" id="{8277CD38-8B7B-9748-AD3B-10D14BC1AA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19" name="AutoShape 155">
                <a:extLst>
                  <a:ext uri="{FF2B5EF4-FFF2-40B4-BE49-F238E27FC236}">
                    <a16:creationId xmlns:a16="http://schemas.microsoft.com/office/drawing/2014/main" id="{5B02472C-767E-8C4B-A1E5-693F9C4C2A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0" name="AutoShape 156">
                <a:extLst>
                  <a:ext uri="{FF2B5EF4-FFF2-40B4-BE49-F238E27FC236}">
                    <a16:creationId xmlns:a16="http://schemas.microsoft.com/office/drawing/2014/main" id="{DA6E1AA2-450F-174D-A85C-5D39B60AB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4" name="Freeform 157">
              <a:extLst>
                <a:ext uri="{FF2B5EF4-FFF2-40B4-BE49-F238E27FC236}">
                  <a16:creationId xmlns:a16="http://schemas.microsoft.com/office/drawing/2014/main" id="{43557BDC-C555-5040-B5DB-5D425E9BF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5" name="Group 158">
              <a:extLst>
                <a:ext uri="{FF2B5EF4-FFF2-40B4-BE49-F238E27FC236}">
                  <a16:creationId xmlns:a16="http://schemas.microsoft.com/office/drawing/2014/main" id="{C333E870-3BD7-C645-AAC2-98508A7E36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7" name="AutoShape 159">
                <a:extLst>
                  <a:ext uri="{FF2B5EF4-FFF2-40B4-BE49-F238E27FC236}">
                    <a16:creationId xmlns:a16="http://schemas.microsoft.com/office/drawing/2014/main" id="{EFC968C4-6392-E247-9A44-0D21D80BC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8" name="AutoShape 160">
                <a:extLst>
                  <a:ext uri="{FF2B5EF4-FFF2-40B4-BE49-F238E27FC236}">
                    <a16:creationId xmlns:a16="http://schemas.microsoft.com/office/drawing/2014/main" id="{9315F821-D903-1C43-B0DF-C13E1CFC6E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6" name="Rectangle 161">
              <a:extLst>
                <a:ext uri="{FF2B5EF4-FFF2-40B4-BE49-F238E27FC236}">
                  <a16:creationId xmlns:a16="http://schemas.microsoft.com/office/drawing/2014/main" id="{4A93E05B-231B-8F4E-AC44-1E61C8779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7" name="Freeform 162">
              <a:extLst>
                <a:ext uri="{FF2B5EF4-FFF2-40B4-BE49-F238E27FC236}">
                  <a16:creationId xmlns:a16="http://schemas.microsoft.com/office/drawing/2014/main" id="{A81021FA-3B4B-8540-B233-88280DF91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8" name="Freeform 163">
              <a:extLst>
                <a:ext uri="{FF2B5EF4-FFF2-40B4-BE49-F238E27FC236}">
                  <a16:creationId xmlns:a16="http://schemas.microsoft.com/office/drawing/2014/main" id="{B4BBCFA8-CE65-3B46-B8C0-90C8E2A9F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9" name="Oval 164">
              <a:extLst>
                <a:ext uri="{FF2B5EF4-FFF2-40B4-BE49-F238E27FC236}">
                  <a16:creationId xmlns:a16="http://schemas.microsoft.com/office/drawing/2014/main" id="{5BC0A35E-B59B-2747-AF4F-E2B7BF2E9D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0" name="Freeform 165">
              <a:extLst>
                <a:ext uri="{FF2B5EF4-FFF2-40B4-BE49-F238E27FC236}">
                  <a16:creationId xmlns:a16="http://schemas.microsoft.com/office/drawing/2014/main" id="{18C56782-0533-9C40-9224-8F36130D8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1" name="AutoShape 166">
              <a:extLst>
                <a:ext uri="{FF2B5EF4-FFF2-40B4-BE49-F238E27FC236}">
                  <a16:creationId xmlns:a16="http://schemas.microsoft.com/office/drawing/2014/main" id="{B68A6AC7-4ED2-D44E-90B8-E63CF73BB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2" name="AutoShape 167">
              <a:extLst>
                <a:ext uri="{FF2B5EF4-FFF2-40B4-BE49-F238E27FC236}">
                  <a16:creationId xmlns:a16="http://schemas.microsoft.com/office/drawing/2014/main" id="{906EF179-00FE-3F4F-AD8D-E9B8F23DE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3" name="Oval 168">
              <a:extLst>
                <a:ext uri="{FF2B5EF4-FFF2-40B4-BE49-F238E27FC236}">
                  <a16:creationId xmlns:a16="http://schemas.microsoft.com/office/drawing/2014/main" id="{714D65B7-5EDC-2840-9C29-D308D9655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4" name="Oval 169">
              <a:extLst>
                <a:ext uri="{FF2B5EF4-FFF2-40B4-BE49-F238E27FC236}">
                  <a16:creationId xmlns:a16="http://schemas.microsoft.com/office/drawing/2014/main" id="{E64A117A-C67D-AB41-A8E7-4A508BB31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15" name="Oval 170">
              <a:extLst>
                <a:ext uri="{FF2B5EF4-FFF2-40B4-BE49-F238E27FC236}">
                  <a16:creationId xmlns:a16="http://schemas.microsoft.com/office/drawing/2014/main" id="{C59668D3-09F9-BD44-8596-C01818912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6" name="Rectangle 171">
              <a:extLst>
                <a:ext uri="{FF2B5EF4-FFF2-40B4-BE49-F238E27FC236}">
                  <a16:creationId xmlns:a16="http://schemas.microsoft.com/office/drawing/2014/main" id="{8E530C7C-3D86-3C4B-891E-CB9AC883F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25" name="Group 172">
            <a:extLst>
              <a:ext uri="{FF2B5EF4-FFF2-40B4-BE49-F238E27FC236}">
                <a16:creationId xmlns:a16="http://schemas.microsoft.com/office/drawing/2014/main" id="{F34C0BB9-9ECA-9B40-B10C-16DEDBDC16C3}"/>
              </a:ext>
            </a:extLst>
          </p:cNvPr>
          <p:cNvGrpSpPr>
            <a:grpSpLocks/>
          </p:cNvGrpSpPr>
          <p:nvPr/>
        </p:nvGrpSpPr>
        <p:grpSpPr bwMode="auto">
          <a:xfrm>
            <a:off x="7885017" y="5148533"/>
            <a:ext cx="525463" cy="557213"/>
            <a:chOff x="-44" y="1473"/>
            <a:chExt cx="981" cy="1105"/>
          </a:xfrm>
        </p:grpSpPr>
        <p:pic>
          <p:nvPicPr>
            <p:cNvPr id="326" name="Picture 173" descr="desktop_computer_stylized_medium">
              <a:extLst>
                <a:ext uri="{FF2B5EF4-FFF2-40B4-BE49-F238E27FC236}">
                  <a16:creationId xmlns:a16="http://schemas.microsoft.com/office/drawing/2014/main" id="{58DEA6BA-6A8A-414B-A5D1-8C42E963B5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" name="Freeform 174">
              <a:extLst>
                <a:ext uri="{FF2B5EF4-FFF2-40B4-BE49-F238E27FC236}">
                  <a16:creationId xmlns:a16="http://schemas.microsoft.com/office/drawing/2014/main" id="{5636D377-DB0D-6F40-811F-10EE64604D6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28" name="Group 175">
            <a:extLst>
              <a:ext uri="{FF2B5EF4-FFF2-40B4-BE49-F238E27FC236}">
                <a16:creationId xmlns:a16="http://schemas.microsoft.com/office/drawing/2014/main" id="{7306AC90-5B34-3F4E-B626-0E34022A31C8}"/>
              </a:ext>
            </a:extLst>
          </p:cNvPr>
          <p:cNvGrpSpPr>
            <a:grpSpLocks/>
          </p:cNvGrpSpPr>
          <p:nvPr/>
        </p:nvGrpSpPr>
        <p:grpSpPr bwMode="auto">
          <a:xfrm>
            <a:off x="8650192" y="1557608"/>
            <a:ext cx="377825" cy="576263"/>
            <a:chOff x="4140" y="429"/>
            <a:chExt cx="1425" cy="2396"/>
          </a:xfrm>
        </p:grpSpPr>
        <p:sp>
          <p:nvSpPr>
            <p:cNvPr id="329" name="Freeform 176">
              <a:extLst>
                <a:ext uri="{FF2B5EF4-FFF2-40B4-BE49-F238E27FC236}">
                  <a16:creationId xmlns:a16="http://schemas.microsoft.com/office/drawing/2014/main" id="{F3CFDF78-3F2C-B047-99D5-2F35E0D1B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" name="Rectangle 177">
              <a:extLst>
                <a:ext uri="{FF2B5EF4-FFF2-40B4-BE49-F238E27FC236}">
                  <a16:creationId xmlns:a16="http://schemas.microsoft.com/office/drawing/2014/main" id="{6D671750-A74B-B64E-8E68-C40948E6D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1" name="Freeform 178">
              <a:extLst>
                <a:ext uri="{FF2B5EF4-FFF2-40B4-BE49-F238E27FC236}">
                  <a16:creationId xmlns:a16="http://schemas.microsoft.com/office/drawing/2014/main" id="{9438FA78-1938-514C-80BF-10ED666E3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2" name="Freeform 179">
              <a:extLst>
                <a:ext uri="{FF2B5EF4-FFF2-40B4-BE49-F238E27FC236}">
                  <a16:creationId xmlns:a16="http://schemas.microsoft.com/office/drawing/2014/main" id="{FD23EFF2-90E8-9045-936A-06124249A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3" name="Rectangle 180">
              <a:extLst>
                <a:ext uri="{FF2B5EF4-FFF2-40B4-BE49-F238E27FC236}">
                  <a16:creationId xmlns:a16="http://schemas.microsoft.com/office/drawing/2014/main" id="{C3C9A679-FD27-EE4A-B715-049B9DDB6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4" name="Group 181">
              <a:extLst>
                <a:ext uri="{FF2B5EF4-FFF2-40B4-BE49-F238E27FC236}">
                  <a16:creationId xmlns:a16="http://schemas.microsoft.com/office/drawing/2014/main" id="{F5C3481D-451B-B142-A35C-15C582D38E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59" name="AutoShape 182">
                <a:extLst>
                  <a:ext uri="{FF2B5EF4-FFF2-40B4-BE49-F238E27FC236}">
                    <a16:creationId xmlns:a16="http://schemas.microsoft.com/office/drawing/2014/main" id="{2C243628-F48B-0247-9C77-CADC193BA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60" name="AutoShape 183">
                <a:extLst>
                  <a:ext uri="{FF2B5EF4-FFF2-40B4-BE49-F238E27FC236}">
                    <a16:creationId xmlns:a16="http://schemas.microsoft.com/office/drawing/2014/main" id="{C3D71DA0-C793-D949-906B-887E37FD0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35" name="Rectangle 184">
              <a:extLst>
                <a:ext uri="{FF2B5EF4-FFF2-40B4-BE49-F238E27FC236}">
                  <a16:creationId xmlns:a16="http://schemas.microsoft.com/office/drawing/2014/main" id="{246902F9-C4DC-454E-9DA0-3D5842DB3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6" name="Group 185">
              <a:extLst>
                <a:ext uri="{FF2B5EF4-FFF2-40B4-BE49-F238E27FC236}">
                  <a16:creationId xmlns:a16="http://schemas.microsoft.com/office/drawing/2014/main" id="{7667DA9A-FE8F-654A-8B9E-218AADDABF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7" name="AutoShape 186">
                <a:extLst>
                  <a:ext uri="{FF2B5EF4-FFF2-40B4-BE49-F238E27FC236}">
                    <a16:creationId xmlns:a16="http://schemas.microsoft.com/office/drawing/2014/main" id="{89170F11-7571-2B45-8719-95E83BC651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8" name="AutoShape 187">
                <a:extLst>
                  <a:ext uri="{FF2B5EF4-FFF2-40B4-BE49-F238E27FC236}">
                    <a16:creationId xmlns:a16="http://schemas.microsoft.com/office/drawing/2014/main" id="{E76D6632-4213-1A4C-994D-E58521FFA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37" name="Rectangle 188">
              <a:extLst>
                <a:ext uri="{FF2B5EF4-FFF2-40B4-BE49-F238E27FC236}">
                  <a16:creationId xmlns:a16="http://schemas.microsoft.com/office/drawing/2014/main" id="{042D5530-947C-8042-964E-981127ADC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8" name="Rectangle 189">
              <a:extLst>
                <a:ext uri="{FF2B5EF4-FFF2-40B4-BE49-F238E27FC236}">
                  <a16:creationId xmlns:a16="http://schemas.microsoft.com/office/drawing/2014/main" id="{2F89380A-7E24-A848-A517-F0FC73692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9" name="Group 190">
              <a:extLst>
                <a:ext uri="{FF2B5EF4-FFF2-40B4-BE49-F238E27FC236}">
                  <a16:creationId xmlns:a16="http://schemas.microsoft.com/office/drawing/2014/main" id="{38C1848A-3B99-B348-91C8-29218555E8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55" name="AutoShape 191">
                <a:extLst>
                  <a:ext uri="{FF2B5EF4-FFF2-40B4-BE49-F238E27FC236}">
                    <a16:creationId xmlns:a16="http://schemas.microsoft.com/office/drawing/2014/main" id="{676776FA-ACE8-1B44-A3F2-EE744FFE1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6" name="AutoShape 192">
                <a:extLst>
                  <a:ext uri="{FF2B5EF4-FFF2-40B4-BE49-F238E27FC236}">
                    <a16:creationId xmlns:a16="http://schemas.microsoft.com/office/drawing/2014/main" id="{642A052A-BC62-D049-9EBF-AC2B9D28A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40" name="Freeform 193">
              <a:extLst>
                <a:ext uri="{FF2B5EF4-FFF2-40B4-BE49-F238E27FC236}">
                  <a16:creationId xmlns:a16="http://schemas.microsoft.com/office/drawing/2014/main" id="{20022731-282E-5349-BD84-5AC9318941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41" name="Group 194">
              <a:extLst>
                <a:ext uri="{FF2B5EF4-FFF2-40B4-BE49-F238E27FC236}">
                  <a16:creationId xmlns:a16="http://schemas.microsoft.com/office/drawing/2014/main" id="{C8EEA896-B8C6-834F-9741-B4BC689404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53" name="AutoShape 195">
                <a:extLst>
                  <a:ext uri="{FF2B5EF4-FFF2-40B4-BE49-F238E27FC236}">
                    <a16:creationId xmlns:a16="http://schemas.microsoft.com/office/drawing/2014/main" id="{FAEB0127-5E88-8848-A1E8-FCDC82E85B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4" name="AutoShape 196">
                <a:extLst>
                  <a:ext uri="{FF2B5EF4-FFF2-40B4-BE49-F238E27FC236}">
                    <a16:creationId xmlns:a16="http://schemas.microsoft.com/office/drawing/2014/main" id="{F6C14D4D-54BC-0347-8DE7-8C387B0DE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42" name="Rectangle 197">
              <a:extLst>
                <a:ext uri="{FF2B5EF4-FFF2-40B4-BE49-F238E27FC236}">
                  <a16:creationId xmlns:a16="http://schemas.microsoft.com/office/drawing/2014/main" id="{DE2B5795-02B3-824F-BFB7-9E4468C2E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3" name="Freeform 198">
              <a:extLst>
                <a:ext uri="{FF2B5EF4-FFF2-40B4-BE49-F238E27FC236}">
                  <a16:creationId xmlns:a16="http://schemas.microsoft.com/office/drawing/2014/main" id="{30654D98-FCC5-4940-8B89-40DEC14D24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4" name="Freeform 199">
              <a:extLst>
                <a:ext uri="{FF2B5EF4-FFF2-40B4-BE49-F238E27FC236}">
                  <a16:creationId xmlns:a16="http://schemas.microsoft.com/office/drawing/2014/main" id="{DB2F1485-9F89-A14E-B2B0-E716B66FE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5" name="Oval 200">
              <a:extLst>
                <a:ext uri="{FF2B5EF4-FFF2-40B4-BE49-F238E27FC236}">
                  <a16:creationId xmlns:a16="http://schemas.microsoft.com/office/drawing/2014/main" id="{0913F7BB-B350-6F4C-8E3C-B4373B6BB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6" name="Freeform 201">
              <a:extLst>
                <a:ext uri="{FF2B5EF4-FFF2-40B4-BE49-F238E27FC236}">
                  <a16:creationId xmlns:a16="http://schemas.microsoft.com/office/drawing/2014/main" id="{D806CA0F-D39E-1044-8994-B3481BAC5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7" name="AutoShape 202">
              <a:extLst>
                <a:ext uri="{FF2B5EF4-FFF2-40B4-BE49-F238E27FC236}">
                  <a16:creationId xmlns:a16="http://schemas.microsoft.com/office/drawing/2014/main" id="{653E2F84-88DD-4C48-9132-5E9C22D3C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8" name="AutoShape 203">
              <a:extLst>
                <a:ext uri="{FF2B5EF4-FFF2-40B4-BE49-F238E27FC236}">
                  <a16:creationId xmlns:a16="http://schemas.microsoft.com/office/drawing/2014/main" id="{7C1622A3-9F30-FA42-9B80-C8BB00A05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9" name="Oval 204">
              <a:extLst>
                <a:ext uri="{FF2B5EF4-FFF2-40B4-BE49-F238E27FC236}">
                  <a16:creationId xmlns:a16="http://schemas.microsoft.com/office/drawing/2014/main" id="{432A4179-C51B-DE48-94FC-B7412F4DD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0" name="Oval 205">
              <a:extLst>
                <a:ext uri="{FF2B5EF4-FFF2-40B4-BE49-F238E27FC236}">
                  <a16:creationId xmlns:a16="http://schemas.microsoft.com/office/drawing/2014/main" id="{9EF71E96-D069-134D-9318-D85F7FF2C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1" name="Oval 206">
              <a:extLst>
                <a:ext uri="{FF2B5EF4-FFF2-40B4-BE49-F238E27FC236}">
                  <a16:creationId xmlns:a16="http://schemas.microsoft.com/office/drawing/2014/main" id="{3E78A6EB-9CEA-E74E-91AB-439D7171D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2" name="Rectangle 207">
              <a:extLst>
                <a:ext uri="{FF2B5EF4-FFF2-40B4-BE49-F238E27FC236}">
                  <a16:creationId xmlns:a16="http://schemas.microsoft.com/office/drawing/2014/main" id="{1A62E052-D07D-6743-8E2D-F67E3E528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61" name="Group 208">
            <a:extLst>
              <a:ext uri="{FF2B5EF4-FFF2-40B4-BE49-F238E27FC236}">
                <a16:creationId xmlns:a16="http://schemas.microsoft.com/office/drawing/2014/main" id="{6A05235C-3E77-6F4F-8ADA-6D04AB8484D1}"/>
              </a:ext>
            </a:extLst>
          </p:cNvPr>
          <p:cNvGrpSpPr>
            <a:grpSpLocks/>
          </p:cNvGrpSpPr>
          <p:nvPr/>
        </p:nvGrpSpPr>
        <p:grpSpPr bwMode="auto">
          <a:xfrm>
            <a:off x="9402667" y="1589358"/>
            <a:ext cx="377825" cy="576263"/>
            <a:chOff x="4140" y="429"/>
            <a:chExt cx="1425" cy="2396"/>
          </a:xfrm>
        </p:grpSpPr>
        <p:sp>
          <p:nvSpPr>
            <p:cNvPr id="362" name="Freeform 209">
              <a:extLst>
                <a:ext uri="{FF2B5EF4-FFF2-40B4-BE49-F238E27FC236}">
                  <a16:creationId xmlns:a16="http://schemas.microsoft.com/office/drawing/2014/main" id="{D166875E-AD19-804C-965F-CDAED7A64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3" name="Rectangle 210">
              <a:extLst>
                <a:ext uri="{FF2B5EF4-FFF2-40B4-BE49-F238E27FC236}">
                  <a16:creationId xmlns:a16="http://schemas.microsoft.com/office/drawing/2014/main" id="{EC5E264D-98A2-B44D-B995-4CB53C25E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4" name="Freeform 211">
              <a:extLst>
                <a:ext uri="{FF2B5EF4-FFF2-40B4-BE49-F238E27FC236}">
                  <a16:creationId xmlns:a16="http://schemas.microsoft.com/office/drawing/2014/main" id="{C1CF933D-FB73-3240-9F1D-5EED49E6A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5" name="Freeform 212">
              <a:extLst>
                <a:ext uri="{FF2B5EF4-FFF2-40B4-BE49-F238E27FC236}">
                  <a16:creationId xmlns:a16="http://schemas.microsoft.com/office/drawing/2014/main" id="{0FC67CB2-6BE1-1847-A437-D99084C5CC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6" name="Rectangle 213">
              <a:extLst>
                <a:ext uri="{FF2B5EF4-FFF2-40B4-BE49-F238E27FC236}">
                  <a16:creationId xmlns:a16="http://schemas.microsoft.com/office/drawing/2014/main" id="{14B7D932-BBFC-B74D-816C-440DB3FEB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7" name="Group 214">
              <a:extLst>
                <a:ext uri="{FF2B5EF4-FFF2-40B4-BE49-F238E27FC236}">
                  <a16:creationId xmlns:a16="http://schemas.microsoft.com/office/drawing/2014/main" id="{904783F7-C673-AC48-8DEC-45B791D2E0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92" name="AutoShape 215">
                <a:extLst>
                  <a:ext uri="{FF2B5EF4-FFF2-40B4-BE49-F238E27FC236}">
                    <a16:creationId xmlns:a16="http://schemas.microsoft.com/office/drawing/2014/main" id="{259ABA3E-950D-BF40-AF00-89747854A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3" name="AutoShape 216">
                <a:extLst>
                  <a:ext uri="{FF2B5EF4-FFF2-40B4-BE49-F238E27FC236}">
                    <a16:creationId xmlns:a16="http://schemas.microsoft.com/office/drawing/2014/main" id="{D537C256-5556-E84D-BFD9-801601AF6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68" name="Rectangle 217">
              <a:extLst>
                <a:ext uri="{FF2B5EF4-FFF2-40B4-BE49-F238E27FC236}">
                  <a16:creationId xmlns:a16="http://schemas.microsoft.com/office/drawing/2014/main" id="{6A16D193-BA00-FA4C-84D3-5F7B5C031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9" name="Group 218">
              <a:extLst>
                <a:ext uri="{FF2B5EF4-FFF2-40B4-BE49-F238E27FC236}">
                  <a16:creationId xmlns:a16="http://schemas.microsoft.com/office/drawing/2014/main" id="{7151F57C-7772-D741-B346-9FD22AFEAC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90" name="AutoShape 219">
                <a:extLst>
                  <a:ext uri="{FF2B5EF4-FFF2-40B4-BE49-F238E27FC236}">
                    <a16:creationId xmlns:a16="http://schemas.microsoft.com/office/drawing/2014/main" id="{28A8406C-AFA4-F94B-A2C4-E4FFB185C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1" name="AutoShape 220">
                <a:extLst>
                  <a:ext uri="{FF2B5EF4-FFF2-40B4-BE49-F238E27FC236}">
                    <a16:creationId xmlns:a16="http://schemas.microsoft.com/office/drawing/2014/main" id="{9A186499-2183-C24F-89D0-ACB1D39A27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0" name="Rectangle 221">
              <a:extLst>
                <a:ext uri="{FF2B5EF4-FFF2-40B4-BE49-F238E27FC236}">
                  <a16:creationId xmlns:a16="http://schemas.microsoft.com/office/drawing/2014/main" id="{6959C99C-8685-CE45-B4A0-BEEBD9CE6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1" name="Rectangle 222">
              <a:extLst>
                <a:ext uri="{FF2B5EF4-FFF2-40B4-BE49-F238E27FC236}">
                  <a16:creationId xmlns:a16="http://schemas.microsoft.com/office/drawing/2014/main" id="{0CEC0CDC-F36A-E147-800E-4BFDDC412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72" name="Group 223">
              <a:extLst>
                <a:ext uri="{FF2B5EF4-FFF2-40B4-BE49-F238E27FC236}">
                  <a16:creationId xmlns:a16="http://schemas.microsoft.com/office/drawing/2014/main" id="{07BF1C14-2C6F-B94F-8289-1C37D6C615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88" name="AutoShape 224">
                <a:extLst>
                  <a:ext uri="{FF2B5EF4-FFF2-40B4-BE49-F238E27FC236}">
                    <a16:creationId xmlns:a16="http://schemas.microsoft.com/office/drawing/2014/main" id="{B660D864-E6AF-2A4B-AF6E-15E67C246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9" name="AutoShape 225">
                <a:extLst>
                  <a:ext uri="{FF2B5EF4-FFF2-40B4-BE49-F238E27FC236}">
                    <a16:creationId xmlns:a16="http://schemas.microsoft.com/office/drawing/2014/main" id="{A5592FCE-B8EB-CD42-BD69-D7E95DA3E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3" name="Freeform 226">
              <a:extLst>
                <a:ext uri="{FF2B5EF4-FFF2-40B4-BE49-F238E27FC236}">
                  <a16:creationId xmlns:a16="http://schemas.microsoft.com/office/drawing/2014/main" id="{176C9152-AD9C-0043-999D-97BF01B75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74" name="Group 227">
              <a:extLst>
                <a:ext uri="{FF2B5EF4-FFF2-40B4-BE49-F238E27FC236}">
                  <a16:creationId xmlns:a16="http://schemas.microsoft.com/office/drawing/2014/main" id="{DB7553BD-7EEF-1144-A10E-45052E7535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86" name="AutoShape 228">
                <a:extLst>
                  <a:ext uri="{FF2B5EF4-FFF2-40B4-BE49-F238E27FC236}">
                    <a16:creationId xmlns:a16="http://schemas.microsoft.com/office/drawing/2014/main" id="{209B423B-7C84-A444-BC5D-A11FD1567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7" name="AutoShape 229">
                <a:extLst>
                  <a:ext uri="{FF2B5EF4-FFF2-40B4-BE49-F238E27FC236}">
                    <a16:creationId xmlns:a16="http://schemas.microsoft.com/office/drawing/2014/main" id="{5AE73D33-B566-9A49-9DC6-C5469487B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5" name="Rectangle 230">
              <a:extLst>
                <a:ext uri="{FF2B5EF4-FFF2-40B4-BE49-F238E27FC236}">
                  <a16:creationId xmlns:a16="http://schemas.microsoft.com/office/drawing/2014/main" id="{F54FB1FA-BA67-4B47-8CD0-DC612A86E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6" name="Freeform 231">
              <a:extLst>
                <a:ext uri="{FF2B5EF4-FFF2-40B4-BE49-F238E27FC236}">
                  <a16:creationId xmlns:a16="http://schemas.microsoft.com/office/drawing/2014/main" id="{A3240397-6B0C-654E-88F1-F3F3AD623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7" name="Freeform 232">
              <a:extLst>
                <a:ext uri="{FF2B5EF4-FFF2-40B4-BE49-F238E27FC236}">
                  <a16:creationId xmlns:a16="http://schemas.microsoft.com/office/drawing/2014/main" id="{1A86C13D-4B43-504E-B61C-E2C654775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8" name="Oval 233">
              <a:extLst>
                <a:ext uri="{FF2B5EF4-FFF2-40B4-BE49-F238E27FC236}">
                  <a16:creationId xmlns:a16="http://schemas.microsoft.com/office/drawing/2014/main" id="{A925E2BE-2521-064E-94A2-F5B3CE2A6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9" name="Freeform 234">
              <a:extLst>
                <a:ext uri="{FF2B5EF4-FFF2-40B4-BE49-F238E27FC236}">
                  <a16:creationId xmlns:a16="http://schemas.microsoft.com/office/drawing/2014/main" id="{D0F8527B-9979-9843-B950-02EEB33AD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0" name="AutoShape 235">
              <a:extLst>
                <a:ext uri="{FF2B5EF4-FFF2-40B4-BE49-F238E27FC236}">
                  <a16:creationId xmlns:a16="http://schemas.microsoft.com/office/drawing/2014/main" id="{01246D65-1D83-514D-96A0-3F53F7E62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1" name="AutoShape 236">
              <a:extLst>
                <a:ext uri="{FF2B5EF4-FFF2-40B4-BE49-F238E27FC236}">
                  <a16:creationId xmlns:a16="http://schemas.microsoft.com/office/drawing/2014/main" id="{EE09E67D-74DE-8E41-B31D-30EBA899E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2" name="Oval 237">
              <a:extLst>
                <a:ext uri="{FF2B5EF4-FFF2-40B4-BE49-F238E27FC236}">
                  <a16:creationId xmlns:a16="http://schemas.microsoft.com/office/drawing/2014/main" id="{1BAA3765-A4A2-D249-B5E6-B37A65069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3" name="Oval 238">
              <a:extLst>
                <a:ext uri="{FF2B5EF4-FFF2-40B4-BE49-F238E27FC236}">
                  <a16:creationId xmlns:a16="http://schemas.microsoft.com/office/drawing/2014/main" id="{B5829A6B-5209-D644-82E1-A9C2A8D9A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84" name="Oval 239">
              <a:extLst>
                <a:ext uri="{FF2B5EF4-FFF2-40B4-BE49-F238E27FC236}">
                  <a16:creationId xmlns:a16="http://schemas.microsoft.com/office/drawing/2014/main" id="{95394ED4-DC3D-F146-9AEE-0FC4AFC88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5" name="Rectangle 240">
              <a:extLst>
                <a:ext uri="{FF2B5EF4-FFF2-40B4-BE49-F238E27FC236}">
                  <a16:creationId xmlns:a16="http://schemas.microsoft.com/office/drawing/2014/main" id="{A039A534-5AD2-354C-8072-85670484B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94" name="Group 241">
            <a:extLst>
              <a:ext uri="{FF2B5EF4-FFF2-40B4-BE49-F238E27FC236}">
                <a16:creationId xmlns:a16="http://schemas.microsoft.com/office/drawing/2014/main" id="{9BE96710-6956-1941-96D5-89D2082B85BD}"/>
              </a:ext>
            </a:extLst>
          </p:cNvPr>
          <p:cNvGrpSpPr>
            <a:grpSpLocks/>
          </p:cNvGrpSpPr>
          <p:nvPr/>
        </p:nvGrpSpPr>
        <p:grpSpPr bwMode="auto">
          <a:xfrm>
            <a:off x="10012267" y="1741758"/>
            <a:ext cx="377825" cy="576263"/>
            <a:chOff x="4140" y="429"/>
            <a:chExt cx="1425" cy="2396"/>
          </a:xfrm>
        </p:grpSpPr>
        <p:sp>
          <p:nvSpPr>
            <p:cNvPr id="395" name="Freeform 242">
              <a:extLst>
                <a:ext uri="{FF2B5EF4-FFF2-40B4-BE49-F238E27FC236}">
                  <a16:creationId xmlns:a16="http://schemas.microsoft.com/office/drawing/2014/main" id="{98FED06C-86AC-174D-897A-AF88782AB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6" name="Rectangle 243">
              <a:extLst>
                <a:ext uri="{FF2B5EF4-FFF2-40B4-BE49-F238E27FC236}">
                  <a16:creationId xmlns:a16="http://schemas.microsoft.com/office/drawing/2014/main" id="{7BCB3493-2EA3-894F-95D3-4BD9689BC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7" name="Freeform 244">
              <a:extLst>
                <a:ext uri="{FF2B5EF4-FFF2-40B4-BE49-F238E27FC236}">
                  <a16:creationId xmlns:a16="http://schemas.microsoft.com/office/drawing/2014/main" id="{04E3D02B-467F-7F4F-8DC3-9D363101F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8" name="Freeform 245">
              <a:extLst>
                <a:ext uri="{FF2B5EF4-FFF2-40B4-BE49-F238E27FC236}">
                  <a16:creationId xmlns:a16="http://schemas.microsoft.com/office/drawing/2014/main" id="{DA94A9FA-D5B5-214A-8D37-34D4B61F6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9" name="Rectangle 246">
              <a:extLst>
                <a:ext uri="{FF2B5EF4-FFF2-40B4-BE49-F238E27FC236}">
                  <a16:creationId xmlns:a16="http://schemas.microsoft.com/office/drawing/2014/main" id="{50539DB1-8D20-F44A-8958-354C5B49C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0" name="Group 247">
              <a:extLst>
                <a:ext uri="{FF2B5EF4-FFF2-40B4-BE49-F238E27FC236}">
                  <a16:creationId xmlns:a16="http://schemas.microsoft.com/office/drawing/2014/main" id="{ABC4B2B5-E127-B14E-8370-5BCDD85E29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25" name="AutoShape 248">
                <a:extLst>
                  <a:ext uri="{FF2B5EF4-FFF2-40B4-BE49-F238E27FC236}">
                    <a16:creationId xmlns:a16="http://schemas.microsoft.com/office/drawing/2014/main" id="{2544F03E-3822-9142-840A-4600BC492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6" name="AutoShape 249">
                <a:extLst>
                  <a:ext uri="{FF2B5EF4-FFF2-40B4-BE49-F238E27FC236}">
                    <a16:creationId xmlns:a16="http://schemas.microsoft.com/office/drawing/2014/main" id="{0D6C988D-2CAC-3A4A-8FAC-72B8697E7B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1" name="Rectangle 250">
              <a:extLst>
                <a:ext uri="{FF2B5EF4-FFF2-40B4-BE49-F238E27FC236}">
                  <a16:creationId xmlns:a16="http://schemas.microsoft.com/office/drawing/2014/main" id="{FA55D5A2-C0A3-7741-814B-310A28BDD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2" name="Group 251">
              <a:extLst>
                <a:ext uri="{FF2B5EF4-FFF2-40B4-BE49-F238E27FC236}">
                  <a16:creationId xmlns:a16="http://schemas.microsoft.com/office/drawing/2014/main" id="{DC8A3227-B450-FB4D-852D-DC7E66FF66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23" name="AutoShape 252">
                <a:extLst>
                  <a:ext uri="{FF2B5EF4-FFF2-40B4-BE49-F238E27FC236}">
                    <a16:creationId xmlns:a16="http://schemas.microsoft.com/office/drawing/2014/main" id="{07F021BE-923D-804C-AB1C-CB812D97B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4" name="AutoShape 253">
                <a:extLst>
                  <a:ext uri="{FF2B5EF4-FFF2-40B4-BE49-F238E27FC236}">
                    <a16:creationId xmlns:a16="http://schemas.microsoft.com/office/drawing/2014/main" id="{3A5C7537-D941-954D-9024-BF32F6D134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3" name="Rectangle 254">
              <a:extLst>
                <a:ext uri="{FF2B5EF4-FFF2-40B4-BE49-F238E27FC236}">
                  <a16:creationId xmlns:a16="http://schemas.microsoft.com/office/drawing/2014/main" id="{855ECB0D-BAD2-724F-8296-56F037E68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4" name="Rectangle 255">
              <a:extLst>
                <a:ext uri="{FF2B5EF4-FFF2-40B4-BE49-F238E27FC236}">
                  <a16:creationId xmlns:a16="http://schemas.microsoft.com/office/drawing/2014/main" id="{6D021B7D-23B8-4545-B682-3F0C4BAB5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5" name="Group 256">
              <a:extLst>
                <a:ext uri="{FF2B5EF4-FFF2-40B4-BE49-F238E27FC236}">
                  <a16:creationId xmlns:a16="http://schemas.microsoft.com/office/drawing/2014/main" id="{431DAF1F-4CC8-1C41-8EEC-05F7D5D789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21" name="AutoShape 257">
                <a:extLst>
                  <a:ext uri="{FF2B5EF4-FFF2-40B4-BE49-F238E27FC236}">
                    <a16:creationId xmlns:a16="http://schemas.microsoft.com/office/drawing/2014/main" id="{18C2CCBA-D707-A24B-A885-97D020E7B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2" name="AutoShape 258">
                <a:extLst>
                  <a:ext uri="{FF2B5EF4-FFF2-40B4-BE49-F238E27FC236}">
                    <a16:creationId xmlns:a16="http://schemas.microsoft.com/office/drawing/2014/main" id="{D7E10C1F-D1F0-7148-A44B-7FEC28811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6" name="Freeform 259">
              <a:extLst>
                <a:ext uri="{FF2B5EF4-FFF2-40B4-BE49-F238E27FC236}">
                  <a16:creationId xmlns:a16="http://schemas.microsoft.com/office/drawing/2014/main" id="{0365C11C-6E47-864E-8122-6C27C34F0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7" name="Group 260">
              <a:extLst>
                <a:ext uri="{FF2B5EF4-FFF2-40B4-BE49-F238E27FC236}">
                  <a16:creationId xmlns:a16="http://schemas.microsoft.com/office/drawing/2014/main" id="{27B41BB0-4231-F248-B65A-1A45AD2C9C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19" name="AutoShape 261">
                <a:extLst>
                  <a:ext uri="{FF2B5EF4-FFF2-40B4-BE49-F238E27FC236}">
                    <a16:creationId xmlns:a16="http://schemas.microsoft.com/office/drawing/2014/main" id="{CEAEF38F-92BA-B54F-82FB-C23A106C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0" name="AutoShape 262">
                <a:extLst>
                  <a:ext uri="{FF2B5EF4-FFF2-40B4-BE49-F238E27FC236}">
                    <a16:creationId xmlns:a16="http://schemas.microsoft.com/office/drawing/2014/main" id="{77559B45-47D4-F047-A0E1-3FD4F7705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8" name="Rectangle 263">
              <a:extLst>
                <a:ext uri="{FF2B5EF4-FFF2-40B4-BE49-F238E27FC236}">
                  <a16:creationId xmlns:a16="http://schemas.microsoft.com/office/drawing/2014/main" id="{2BB4AB2F-1E19-ED46-91D0-686A5791A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9" name="Freeform 264">
              <a:extLst>
                <a:ext uri="{FF2B5EF4-FFF2-40B4-BE49-F238E27FC236}">
                  <a16:creationId xmlns:a16="http://schemas.microsoft.com/office/drawing/2014/main" id="{EFA4165B-2B89-EA44-AAFD-284DDE325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0" name="Freeform 265">
              <a:extLst>
                <a:ext uri="{FF2B5EF4-FFF2-40B4-BE49-F238E27FC236}">
                  <a16:creationId xmlns:a16="http://schemas.microsoft.com/office/drawing/2014/main" id="{BF31806F-E19D-6643-B3AB-FCD244912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1" name="Oval 266">
              <a:extLst>
                <a:ext uri="{FF2B5EF4-FFF2-40B4-BE49-F238E27FC236}">
                  <a16:creationId xmlns:a16="http://schemas.microsoft.com/office/drawing/2014/main" id="{297B65E1-F9B5-1942-BAE5-456457D2A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2" name="Freeform 267">
              <a:extLst>
                <a:ext uri="{FF2B5EF4-FFF2-40B4-BE49-F238E27FC236}">
                  <a16:creationId xmlns:a16="http://schemas.microsoft.com/office/drawing/2014/main" id="{D1451455-90D3-7B4E-9A6C-AC54A2B18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3" name="AutoShape 268">
              <a:extLst>
                <a:ext uri="{FF2B5EF4-FFF2-40B4-BE49-F238E27FC236}">
                  <a16:creationId xmlns:a16="http://schemas.microsoft.com/office/drawing/2014/main" id="{B96820D1-74F4-9A4F-81C3-99D80AA66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4" name="AutoShape 269">
              <a:extLst>
                <a:ext uri="{FF2B5EF4-FFF2-40B4-BE49-F238E27FC236}">
                  <a16:creationId xmlns:a16="http://schemas.microsoft.com/office/drawing/2014/main" id="{24247BD6-F113-7F46-93F5-34E742E7F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5" name="Oval 270">
              <a:extLst>
                <a:ext uri="{FF2B5EF4-FFF2-40B4-BE49-F238E27FC236}">
                  <a16:creationId xmlns:a16="http://schemas.microsoft.com/office/drawing/2014/main" id="{4716773C-A574-8342-86DD-F8046121F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6" name="Oval 271">
              <a:extLst>
                <a:ext uri="{FF2B5EF4-FFF2-40B4-BE49-F238E27FC236}">
                  <a16:creationId xmlns:a16="http://schemas.microsoft.com/office/drawing/2014/main" id="{9F959D50-71EC-0F46-8ED3-4FE4C63D6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17" name="Oval 272">
              <a:extLst>
                <a:ext uri="{FF2B5EF4-FFF2-40B4-BE49-F238E27FC236}">
                  <a16:creationId xmlns:a16="http://schemas.microsoft.com/office/drawing/2014/main" id="{E6997777-676B-9145-9B53-650C59909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8" name="Rectangle 273">
              <a:extLst>
                <a:ext uri="{FF2B5EF4-FFF2-40B4-BE49-F238E27FC236}">
                  <a16:creationId xmlns:a16="http://schemas.microsoft.com/office/drawing/2014/main" id="{80128537-C0E9-B945-A472-82EC596F1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27" name="Group 274">
            <a:extLst>
              <a:ext uri="{FF2B5EF4-FFF2-40B4-BE49-F238E27FC236}">
                <a16:creationId xmlns:a16="http://schemas.microsoft.com/office/drawing/2014/main" id="{637BEA6D-6926-F241-A7B7-63FD120295AA}"/>
              </a:ext>
            </a:extLst>
          </p:cNvPr>
          <p:cNvGrpSpPr>
            <a:grpSpLocks/>
          </p:cNvGrpSpPr>
          <p:nvPr/>
        </p:nvGrpSpPr>
        <p:grpSpPr bwMode="auto">
          <a:xfrm>
            <a:off x="10340880" y="2687908"/>
            <a:ext cx="377825" cy="576263"/>
            <a:chOff x="4140" y="429"/>
            <a:chExt cx="1425" cy="2396"/>
          </a:xfrm>
        </p:grpSpPr>
        <p:sp>
          <p:nvSpPr>
            <p:cNvPr id="428" name="Freeform 275">
              <a:extLst>
                <a:ext uri="{FF2B5EF4-FFF2-40B4-BE49-F238E27FC236}">
                  <a16:creationId xmlns:a16="http://schemas.microsoft.com/office/drawing/2014/main" id="{B73B5122-7AC1-A541-A7CB-7C92E34FE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9" name="Rectangle 276">
              <a:extLst>
                <a:ext uri="{FF2B5EF4-FFF2-40B4-BE49-F238E27FC236}">
                  <a16:creationId xmlns:a16="http://schemas.microsoft.com/office/drawing/2014/main" id="{618AFC31-125F-CC41-8835-357B8CF40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0" name="Freeform 277">
              <a:extLst>
                <a:ext uri="{FF2B5EF4-FFF2-40B4-BE49-F238E27FC236}">
                  <a16:creationId xmlns:a16="http://schemas.microsoft.com/office/drawing/2014/main" id="{BA586EC9-AFB5-864C-A8D5-50566D382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1" name="Freeform 278">
              <a:extLst>
                <a:ext uri="{FF2B5EF4-FFF2-40B4-BE49-F238E27FC236}">
                  <a16:creationId xmlns:a16="http://schemas.microsoft.com/office/drawing/2014/main" id="{988FA82D-26DD-2446-871B-4FBCD5FE6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2" name="Rectangle 279">
              <a:extLst>
                <a:ext uri="{FF2B5EF4-FFF2-40B4-BE49-F238E27FC236}">
                  <a16:creationId xmlns:a16="http://schemas.microsoft.com/office/drawing/2014/main" id="{E4B9CCE7-0279-6143-BB4D-1198F3326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3" name="Group 280">
              <a:extLst>
                <a:ext uri="{FF2B5EF4-FFF2-40B4-BE49-F238E27FC236}">
                  <a16:creationId xmlns:a16="http://schemas.microsoft.com/office/drawing/2014/main" id="{2924B866-539E-1244-B043-D51911A295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8" name="AutoShape 281">
                <a:extLst>
                  <a:ext uri="{FF2B5EF4-FFF2-40B4-BE49-F238E27FC236}">
                    <a16:creationId xmlns:a16="http://schemas.microsoft.com/office/drawing/2014/main" id="{BDE3646A-4204-5046-942C-15C165338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9" name="AutoShape 282">
                <a:extLst>
                  <a:ext uri="{FF2B5EF4-FFF2-40B4-BE49-F238E27FC236}">
                    <a16:creationId xmlns:a16="http://schemas.microsoft.com/office/drawing/2014/main" id="{6DE9F0CF-D5ED-704E-8142-3345FC3BB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4" name="Rectangle 283">
              <a:extLst>
                <a:ext uri="{FF2B5EF4-FFF2-40B4-BE49-F238E27FC236}">
                  <a16:creationId xmlns:a16="http://schemas.microsoft.com/office/drawing/2014/main" id="{657D3494-75CD-034E-9543-256927444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5" name="Group 284">
              <a:extLst>
                <a:ext uri="{FF2B5EF4-FFF2-40B4-BE49-F238E27FC236}">
                  <a16:creationId xmlns:a16="http://schemas.microsoft.com/office/drawing/2014/main" id="{3B21D6B8-9A13-CB4D-A567-07369736D7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6" name="AutoShape 285">
                <a:extLst>
                  <a:ext uri="{FF2B5EF4-FFF2-40B4-BE49-F238E27FC236}">
                    <a16:creationId xmlns:a16="http://schemas.microsoft.com/office/drawing/2014/main" id="{6F0CB466-469D-3F45-BE66-39F561D60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7" name="AutoShape 286">
                <a:extLst>
                  <a:ext uri="{FF2B5EF4-FFF2-40B4-BE49-F238E27FC236}">
                    <a16:creationId xmlns:a16="http://schemas.microsoft.com/office/drawing/2014/main" id="{29D719D4-E1C6-604A-8870-549D676830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6" name="Rectangle 287">
              <a:extLst>
                <a:ext uri="{FF2B5EF4-FFF2-40B4-BE49-F238E27FC236}">
                  <a16:creationId xmlns:a16="http://schemas.microsoft.com/office/drawing/2014/main" id="{0D71907F-6787-7144-A19B-418733EE1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7" name="Rectangle 288">
              <a:extLst>
                <a:ext uri="{FF2B5EF4-FFF2-40B4-BE49-F238E27FC236}">
                  <a16:creationId xmlns:a16="http://schemas.microsoft.com/office/drawing/2014/main" id="{35AED19C-A1F1-AC46-914C-8F5D6F4BC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8" name="Group 289">
              <a:extLst>
                <a:ext uri="{FF2B5EF4-FFF2-40B4-BE49-F238E27FC236}">
                  <a16:creationId xmlns:a16="http://schemas.microsoft.com/office/drawing/2014/main" id="{45D31D32-5A14-5742-954A-BA17509AC6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4" name="AutoShape 290">
                <a:extLst>
                  <a:ext uri="{FF2B5EF4-FFF2-40B4-BE49-F238E27FC236}">
                    <a16:creationId xmlns:a16="http://schemas.microsoft.com/office/drawing/2014/main" id="{FBB57FC3-B7A2-A541-9EC0-D57A59BBE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5" name="AutoShape 291">
                <a:extLst>
                  <a:ext uri="{FF2B5EF4-FFF2-40B4-BE49-F238E27FC236}">
                    <a16:creationId xmlns:a16="http://schemas.microsoft.com/office/drawing/2014/main" id="{52BE3087-7497-914D-B468-02CDAA58D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9" name="Freeform 292">
              <a:extLst>
                <a:ext uri="{FF2B5EF4-FFF2-40B4-BE49-F238E27FC236}">
                  <a16:creationId xmlns:a16="http://schemas.microsoft.com/office/drawing/2014/main" id="{5070ED80-559E-4540-964B-D73009E42A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40" name="Group 293">
              <a:extLst>
                <a:ext uri="{FF2B5EF4-FFF2-40B4-BE49-F238E27FC236}">
                  <a16:creationId xmlns:a16="http://schemas.microsoft.com/office/drawing/2014/main" id="{30993F73-047D-CD47-96E3-F759940430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2" name="AutoShape 294">
                <a:extLst>
                  <a:ext uri="{FF2B5EF4-FFF2-40B4-BE49-F238E27FC236}">
                    <a16:creationId xmlns:a16="http://schemas.microsoft.com/office/drawing/2014/main" id="{F253CC19-7627-6043-A479-C0AADFD1B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3" name="AutoShape 295">
                <a:extLst>
                  <a:ext uri="{FF2B5EF4-FFF2-40B4-BE49-F238E27FC236}">
                    <a16:creationId xmlns:a16="http://schemas.microsoft.com/office/drawing/2014/main" id="{9818C9E1-67F5-5D42-8D8A-BFA567194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41" name="Rectangle 296">
              <a:extLst>
                <a:ext uri="{FF2B5EF4-FFF2-40B4-BE49-F238E27FC236}">
                  <a16:creationId xmlns:a16="http://schemas.microsoft.com/office/drawing/2014/main" id="{D263AAA2-92D9-9A4A-9D5F-0CEC89CD0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2" name="Freeform 297">
              <a:extLst>
                <a:ext uri="{FF2B5EF4-FFF2-40B4-BE49-F238E27FC236}">
                  <a16:creationId xmlns:a16="http://schemas.microsoft.com/office/drawing/2014/main" id="{51AD4C3A-6939-3B47-91CC-E1A0D3A3E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3" name="Freeform 298">
              <a:extLst>
                <a:ext uri="{FF2B5EF4-FFF2-40B4-BE49-F238E27FC236}">
                  <a16:creationId xmlns:a16="http://schemas.microsoft.com/office/drawing/2014/main" id="{023E9D5F-D41C-8A48-B73A-4E4F43755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4" name="Oval 299">
              <a:extLst>
                <a:ext uri="{FF2B5EF4-FFF2-40B4-BE49-F238E27FC236}">
                  <a16:creationId xmlns:a16="http://schemas.microsoft.com/office/drawing/2014/main" id="{C4126737-BE73-B444-BC40-5B679E6E1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5" name="Freeform 300">
              <a:extLst>
                <a:ext uri="{FF2B5EF4-FFF2-40B4-BE49-F238E27FC236}">
                  <a16:creationId xmlns:a16="http://schemas.microsoft.com/office/drawing/2014/main" id="{567B6CFD-A1A1-094D-8F7C-5A9EF1AB0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6" name="AutoShape 301">
              <a:extLst>
                <a:ext uri="{FF2B5EF4-FFF2-40B4-BE49-F238E27FC236}">
                  <a16:creationId xmlns:a16="http://schemas.microsoft.com/office/drawing/2014/main" id="{3B7B7519-C492-8348-B873-C01A2103E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7" name="AutoShape 302">
              <a:extLst>
                <a:ext uri="{FF2B5EF4-FFF2-40B4-BE49-F238E27FC236}">
                  <a16:creationId xmlns:a16="http://schemas.microsoft.com/office/drawing/2014/main" id="{0AEDB1EF-7012-ED44-8FBC-F1B714A63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8" name="Oval 303">
              <a:extLst>
                <a:ext uri="{FF2B5EF4-FFF2-40B4-BE49-F238E27FC236}">
                  <a16:creationId xmlns:a16="http://schemas.microsoft.com/office/drawing/2014/main" id="{BA640DBB-C29F-A54E-BE9A-180B14269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9" name="Oval 304">
              <a:extLst>
                <a:ext uri="{FF2B5EF4-FFF2-40B4-BE49-F238E27FC236}">
                  <a16:creationId xmlns:a16="http://schemas.microsoft.com/office/drawing/2014/main" id="{2F7F78D4-9C68-A84C-8801-9C057B8C1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50" name="Oval 305">
              <a:extLst>
                <a:ext uri="{FF2B5EF4-FFF2-40B4-BE49-F238E27FC236}">
                  <a16:creationId xmlns:a16="http://schemas.microsoft.com/office/drawing/2014/main" id="{3D213A7E-B9E9-694B-8ED3-47609E49D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51" name="Rectangle 306">
              <a:extLst>
                <a:ext uri="{FF2B5EF4-FFF2-40B4-BE49-F238E27FC236}">
                  <a16:creationId xmlns:a16="http://schemas.microsoft.com/office/drawing/2014/main" id="{4F8B5B78-3482-8142-BC2B-1825AA302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93" name="Group 340">
            <a:extLst>
              <a:ext uri="{FF2B5EF4-FFF2-40B4-BE49-F238E27FC236}">
                <a16:creationId xmlns:a16="http://schemas.microsoft.com/office/drawing/2014/main" id="{3B951C82-D444-224D-9348-99C19D9166DC}"/>
              </a:ext>
            </a:extLst>
          </p:cNvPr>
          <p:cNvGrpSpPr>
            <a:grpSpLocks/>
          </p:cNvGrpSpPr>
          <p:nvPr/>
        </p:nvGrpSpPr>
        <p:grpSpPr bwMode="auto">
          <a:xfrm>
            <a:off x="8396192" y="5170758"/>
            <a:ext cx="525463" cy="557213"/>
            <a:chOff x="-44" y="1473"/>
            <a:chExt cx="981" cy="1105"/>
          </a:xfrm>
        </p:grpSpPr>
        <p:pic>
          <p:nvPicPr>
            <p:cNvPr id="494" name="Picture 341" descr="desktop_computer_stylized_medium">
              <a:extLst>
                <a:ext uri="{FF2B5EF4-FFF2-40B4-BE49-F238E27FC236}">
                  <a16:creationId xmlns:a16="http://schemas.microsoft.com/office/drawing/2014/main" id="{A2EB07C0-0A48-8944-B12C-316C163FF0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5" name="Freeform 342">
              <a:extLst>
                <a:ext uri="{FF2B5EF4-FFF2-40B4-BE49-F238E27FC236}">
                  <a16:creationId xmlns:a16="http://schemas.microsoft.com/office/drawing/2014/main" id="{2E93558C-0361-464A-9337-3AA86EC1D4B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96" name="Group 343">
            <a:extLst>
              <a:ext uri="{FF2B5EF4-FFF2-40B4-BE49-F238E27FC236}">
                <a16:creationId xmlns:a16="http://schemas.microsoft.com/office/drawing/2014/main" id="{B96E9301-59D5-4D4B-95C3-D8F5D00E370A}"/>
              </a:ext>
            </a:extLst>
          </p:cNvPr>
          <p:cNvGrpSpPr>
            <a:grpSpLocks/>
          </p:cNvGrpSpPr>
          <p:nvPr/>
        </p:nvGrpSpPr>
        <p:grpSpPr bwMode="auto">
          <a:xfrm>
            <a:off x="8920067" y="5159646"/>
            <a:ext cx="525463" cy="557212"/>
            <a:chOff x="-44" y="1473"/>
            <a:chExt cx="981" cy="1105"/>
          </a:xfrm>
        </p:grpSpPr>
        <p:pic>
          <p:nvPicPr>
            <p:cNvPr id="497" name="Picture 344" descr="desktop_computer_stylized_medium">
              <a:extLst>
                <a:ext uri="{FF2B5EF4-FFF2-40B4-BE49-F238E27FC236}">
                  <a16:creationId xmlns:a16="http://schemas.microsoft.com/office/drawing/2014/main" id="{A8402C6A-6509-0642-B84E-51B8097E13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8" name="Freeform 345">
              <a:extLst>
                <a:ext uri="{FF2B5EF4-FFF2-40B4-BE49-F238E27FC236}">
                  <a16:creationId xmlns:a16="http://schemas.microsoft.com/office/drawing/2014/main" id="{6E7E5B0F-1FE1-6A4B-BCDC-96E210FCE58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502" name="Group 501">
            <a:extLst>
              <a:ext uri="{FF2B5EF4-FFF2-40B4-BE49-F238E27FC236}">
                <a16:creationId xmlns:a16="http://schemas.microsoft.com/office/drawing/2014/main" id="{B2C32989-94BE-1349-908C-1DF72CEEA243}"/>
              </a:ext>
            </a:extLst>
          </p:cNvPr>
          <p:cNvGrpSpPr/>
          <p:nvPr/>
        </p:nvGrpSpPr>
        <p:grpSpPr>
          <a:xfrm>
            <a:off x="8967576" y="4437217"/>
            <a:ext cx="889089" cy="466491"/>
            <a:chOff x="7493876" y="2774731"/>
            <a:chExt cx="1481958" cy="894622"/>
          </a:xfrm>
        </p:grpSpPr>
        <p:sp>
          <p:nvSpPr>
            <p:cNvPr id="511" name="Freeform 510">
              <a:extLst>
                <a:ext uri="{FF2B5EF4-FFF2-40B4-BE49-F238E27FC236}">
                  <a16:creationId xmlns:a16="http://schemas.microsoft.com/office/drawing/2014/main" id="{C2991A41-3005-6140-8488-3B5A28439BEC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12" name="Oval 511">
              <a:extLst>
                <a:ext uri="{FF2B5EF4-FFF2-40B4-BE49-F238E27FC236}">
                  <a16:creationId xmlns:a16="http://schemas.microsoft.com/office/drawing/2014/main" id="{49B8AB88-8810-704D-9300-A83DE18C86C6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13" name="Group 512">
              <a:extLst>
                <a:ext uri="{FF2B5EF4-FFF2-40B4-BE49-F238E27FC236}">
                  <a16:creationId xmlns:a16="http://schemas.microsoft.com/office/drawing/2014/main" id="{9DCFAF85-9D5F-BD4E-92DB-E7931A4466B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14" name="Freeform 513">
                <a:extLst>
                  <a:ext uri="{FF2B5EF4-FFF2-40B4-BE49-F238E27FC236}">
                    <a16:creationId xmlns:a16="http://schemas.microsoft.com/office/drawing/2014/main" id="{EB001B67-F654-CF4C-934D-354F339EBA63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5" name="Freeform 514">
                <a:extLst>
                  <a:ext uri="{FF2B5EF4-FFF2-40B4-BE49-F238E27FC236}">
                    <a16:creationId xmlns:a16="http://schemas.microsoft.com/office/drawing/2014/main" id="{C0D4D273-34F9-9640-8CF6-6EF497AEF3E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6" name="Freeform 515">
                <a:extLst>
                  <a:ext uri="{FF2B5EF4-FFF2-40B4-BE49-F238E27FC236}">
                    <a16:creationId xmlns:a16="http://schemas.microsoft.com/office/drawing/2014/main" id="{14D9297A-8D94-304C-9142-46F6B69902F7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7" name="Freeform 516">
                <a:extLst>
                  <a:ext uri="{FF2B5EF4-FFF2-40B4-BE49-F238E27FC236}">
                    <a16:creationId xmlns:a16="http://schemas.microsoft.com/office/drawing/2014/main" id="{18D26BD9-84B6-C74F-8936-105C5777BBC0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1" name="Group 520">
            <a:extLst>
              <a:ext uri="{FF2B5EF4-FFF2-40B4-BE49-F238E27FC236}">
                <a16:creationId xmlns:a16="http://schemas.microsoft.com/office/drawing/2014/main" id="{8E1A0307-E695-FC42-983B-9915B98768EC}"/>
              </a:ext>
            </a:extLst>
          </p:cNvPr>
          <p:cNvGrpSpPr/>
          <p:nvPr/>
        </p:nvGrpSpPr>
        <p:grpSpPr>
          <a:xfrm>
            <a:off x="8988913" y="3095664"/>
            <a:ext cx="889089" cy="466491"/>
            <a:chOff x="7493876" y="2774731"/>
            <a:chExt cx="1481958" cy="894622"/>
          </a:xfrm>
        </p:grpSpPr>
        <p:sp>
          <p:nvSpPr>
            <p:cNvPr id="522" name="Freeform 521">
              <a:extLst>
                <a:ext uri="{FF2B5EF4-FFF2-40B4-BE49-F238E27FC236}">
                  <a16:creationId xmlns:a16="http://schemas.microsoft.com/office/drawing/2014/main" id="{DC9856E7-1969-524C-8F21-65D77697BD03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23" name="Oval 522">
              <a:extLst>
                <a:ext uri="{FF2B5EF4-FFF2-40B4-BE49-F238E27FC236}">
                  <a16:creationId xmlns:a16="http://schemas.microsoft.com/office/drawing/2014/main" id="{FFDA8F93-2C48-6A4A-9D27-9AECFC5B94BD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24" name="Group 523">
              <a:extLst>
                <a:ext uri="{FF2B5EF4-FFF2-40B4-BE49-F238E27FC236}">
                  <a16:creationId xmlns:a16="http://schemas.microsoft.com/office/drawing/2014/main" id="{C7EC4B67-EB13-E647-A5CD-E91C5D1F409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25" name="Freeform 524">
                <a:extLst>
                  <a:ext uri="{FF2B5EF4-FFF2-40B4-BE49-F238E27FC236}">
                    <a16:creationId xmlns:a16="http://schemas.microsoft.com/office/drawing/2014/main" id="{6145C3A8-D719-B744-9DC6-51E7FB721184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6" name="Freeform 525">
                <a:extLst>
                  <a:ext uri="{FF2B5EF4-FFF2-40B4-BE49-F238E27FC236}">
                    <a16:creationId xmlns:a16="http://schemas.microsoft.com/office/drawing/2014/main" id="{92F9C394-34C8-3D42-ACE0-014520ED0D51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7" name="Freeform 526">
                <a:extLst>
                  <a:ext uri="{FF2B5EF4-FFF2-40B4-BE49-F238E27FC236}">
                    <a16:creationId xmlns:a16="http://schemas.microsoft.com/office/drawing/2014/main" id="{3E34F096-DAE4-6D4F-9026-F07CB5FB9F70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8" name="Freeform 527">
                <a:extLst>
                  <a:ext uri="{FF2B5EF4-FFF2-40B4-BE49-F238E27FC236}">
                    <a16:creationId xmlns:a16="http://schemas.microsoft.com/office/drawing/2014/main" id="{3D175E3D-A4A7-3F4E-8C6B-A59321AD72E7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530" name="Rectangle 4">
            <a:extLst>
              <a:ext uri="{FF2B5EF4-FFF2-40B4-BE49-F238E27FC236}">
                <a16:creationId xmlns:a16="http://schemas.microsoft.com/office/drawing/2014/main" id="{0F198874-EC24-3849-8C53-D2436859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724" y="1362307"/>
            <a:ext cx="6123957" cy="251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Scenario: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access link rate: 1.54 Mbps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RTT from institutional router to server: 2 sec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web object size: 100K bits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average request rate from browsers to origin servers: 15/sec</a:t>
            </a:r>
          </a:p>
          <a:p>
            <a:pPr marL="800100" marR="0" lvl="1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avg data rate to browsers: 1.50 Mbps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FF3AF6D-4CBE-BE4A-AF26-B6F34DC9EF33}"/>
              </a:ext>
            </a:extLst>
          </p:cNvPr>
          <p:cNvGrpSpPr/>
          <p:nvPr/>
        </p:nvGrpSpPr>
        <p:grpSpPr>
          <a:xfrm>
            <a:off x="3269205" y="1370475"/>
            <a:ext cx="7974440" cy="2642996"/>
            <a:chOff x="3269205" y="1370475"/>
            <a:chExt cx="7974440" cy="2642996"/>
          </a:xfrm>
        </p:grpSpPr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9AFA7B76-427C-134D-90BC-D4693AEF2136}"/>
                </a:ext>
              </a:extLst>
            </p:cNvPr>
            <p:cNvGrpSpPr/>
            <p:nvPr/>
          </p:nvGrpSpPr>
          <p:grpSpPr>
            <a:xfrm>
              <a:off x="3269205" y="1370475"/>
              <a:ext cx="2248984" cy="736408"/>
              <a:chOff x="4785771" y="3827302"/>
              <a:chExt cx="2248984" cy="736408"/>
            </a:xfrm>
          </p:grpSpPr>
          <p:sp>
            <p:nvSpPr>
              <p:cNvPr id="215" name="Text Box 52">
                <a:extLst>
                  <a:ext uri="{FF2B5EF4-FFF2-40B4-BE49-F238E27FC236}">
                    <a16:creationId xmlns:a16="http://schemas.microsoft.com/office/drawing/2014/main" id="{D9BA6C4C-0CF0-8742-ACB2-5841143818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49268" y="3827302"/>
                <a:ext cx="158548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rPr>
                  <a:t>154 Mbps</a:t>
                </a:r>
              </a:p>
            </p:txBody>
          </p:sp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1FA396C6-E0DB-E54B-9564-C46EF025F0E3}"/>
                  </a:ext>
                </a:extLst>
              </p:cNvPr>
              <p:cNvSpPr/>
              <p:nvPr/>
            </p:nvSpPr>
            <p:spPr>
              <a:xfrm>
                <a:off x="4785771" y="4223523"/>
                <a:ext cx="611420" cy="340187"/>
              </a:xfrm>
              <a:prstGeom prst="rect">
                <a:avLst/>
              </a:prstGeom>
              <a:solidFill>
                <a:schemeClr val="bg1">
                  <a:alpha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7" name="Line 51">
                <a:extLst>
                  <a:ext uri="{FF2B5EF4-FFF2-40B4-BE49-F238E27FC236}">
                    <a16:creationId xmlns:a16="http://schemas.microsoft.com/office/drawing/2014/main" id="{5DC119B0-D3C1-9741-8399-6E949D9619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28478" y="4140660"/>
                <a:ext cx="680225" cy="423048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43EB18F1-EB9B-AB4E-9315-D47FB051A2D9}"/>
                </a:ext>
              </a:extLst>
            </p:cNvPr>
            <p:cNvGrpSpPr/>
            <p:nvPr/>
          </p:nvGrpSpPr>
          <p:grpSpPr>
            <a:xfrm>
              <a:off x="9113107" y="3496571"/>
              <a:ext cx="2130538" cy="516900"/>
              <a:chOff x="4352719" y="3567941"/>
              <a:chExt cx="2130538" cy="516900"/>
            </a:xfrm>
          </p:grpSpPr>
          <p:sp>
            <p:nvSpPr>
              <p:cNvPr id="219" name="Text Box 52">
                <a:extLst>
                  <a:ext uri="{FF2B5EF4-FFF2-40B4-BE49-F238E27FC236}">
                    <a16:creationId xmlns:a16="http://schemas.microsoft.com/office/drawing/2014/main" id="{414BD24A-A827-744B-8CF6-F9EAA2D920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7770" y="3567941"/>
                <a:ext cx="158548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154 Mbps</a:t>
                </a:r>
              </a:p>
            </p:txBody>
          </p:sp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C3E3E743-58A9-D543-ABF2-E8D950F0D5C4}"/>
                  </a:ext>
                </a:extLst>
              </p:cNvPr>
              <p:cNvSpPr/>
              <p:nvPr/>
            </p:nvSpPr>
            <p:spPr>
              <a:xfrm>
                <a:off x="4352719" y="3822059"/>
                <a:ext cx="527164" cy="262782"/>
              </a:xfrm>
              <a:prstGeom prst="rect">
                <a:avLst/>
              </a:prstGeom>
              <a:solidFill>
                <a:schemeClr val="bg1">
                  <a:alpha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1" name="Line 51">
                <a:extLst>
                  <a:ext uri="{FF2B5EF4-FFF2-40B4-BE49-F238E27FC236}">
                    <a16:creationId xmlns:a16="http://schemas.microsoft.com/office/drawing/2014/main" id="{C012F3C8-BFC0-0C46-8D2D-992B1C38C6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59229" y="3805441"/>
                <a:ext cx="554004" cy="237118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173CBB2E-654A-474B-8238-296B81F89068}"/>
              </a:ext>
            </a:extLst>
          </p:cNvPr>
          <p:cNvGrpSpPr/>
          <p:nvPr/>
        </p:nvGrpSpPr>
        <p:grpSpPr>
          <a:xfrm>
            <a:off x="4067394" y="4387359"/>
            <a:ext cx="2583033" cy="461665"/>
            <a:chOff x="4114801" y="3880785"/>
            <a:chExt cx="2583033" cy="461665"/>
          </a:xfrm>
        </p:grpSpPr>
        <p:sp>
          <p:nvSpPr>
            <p:cNvPr id="223" name="Text Box 52">
              <a:extLst>
                <a:ext uri="{FF2B5EF4-FFF2-40B4-BE49-F238E27FC236}">
                  <a16:creationId xmlns:a16="http://schemas.microsoft.com/office/drawing/2014/main" id="{FA193B58-E942-8A47-9F5D-3A2B58608D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2347" y="3880785"/>
              <a:ext cx="15854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.0097</a:t>
              </a: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84682AEF-F684-9F45-A3DA-FEDE9ED18429}"/>
                </a:ext>
              </a:extLst>
            </p:cNvPr>
            <p:cNvSpPr/>
            <p:nvPr/>
          </p:nvSpPr>
          <p:spPr>
            <a:xfrm>
              <a:off x="4114801" y="3955100"/>
              <a:ext cx="498412" cy="340187"/>
            </a:xfrm>
            <a:prstGeom prst="rect">
              <a:avLst/>
            </a:prstGeom>
            <a:solidFill>
              <a:schemeClr val="bg1">
                <a:alpha val="6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5" name="Line 51">
              <a:extLst>
                <a:ext uri="{FF2B5EF4-FFF2-40B4-BE49-F238E27FC236}">
                  <a16:creationId xmlns:a16="http://schemas.microsoft.com/office/drawing/2014/main" id="{8F3A165F-08A0-9D4B-B82D-B603502A13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4070" y="4117024"/>
              <a:ext cx="936703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598125F6-3C0E-B64C-9CC2-9EFB4DA6980E}"/>
              </a:ext>
            </a:extLst>
          </p:cNvPr>
          <p:cNvGrpSpPr/>
          <p:nvPr/>
        </p:nvGrpSpPr>
        <p:grpSpPr>
          <a:xfrm>
            <a:off x="4351868" y="5927346"/>
            <a:ext cx="3101886" cy="698305"/>
            <a:chOff x="3557204" y="3415545"/>
            <a:chExt cx="3101886" cy="698305"/>
          </a:xfrm>
        </p:grpSpPr>
        <p:sp>
          <p:nvSpPr>
            <p:cNvPr id="227" name="Text Box 52">
              <a:extLst>
                <a:ext uri="{FF2B5EF4-FFF2-40B4-BE49-F238E27FC236}">
                  <a16:creationId xmlns:a16="http://schemas.microsoft.com/office/drawing/2014/main" id="{5B815C0E-E9AF-964A-AB0C-F8220D77B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5973" y="3652185"/>
              <a:ext cx="110311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msecs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4EE7EB05-EB77-DA46-8D82-2C1B89B59FCD}"/>
                </a:ext>
              </a:extLst>
            </p:cNvPr>
            <p:cNvSpPr/>
            <p:nvPr/>
          </p:nvSpPr>
          <p:spPr>
            <a:xfrm>
              <a:off x="3557204" y="3415545"/>
              <a:ext cx="1041334" cy="337988"/>
            </a:xfrm>
            <a:prstGeom prst="rect">
              <a:avLst/>
            </a:prstGeom>
            <a:solidFill>
              <a:schemeClr val="bg1">
                <a:alpha val="6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9" name="Line 51">
              <a:extLst>
                <a:ext uri="{FF2B5EF4-FFF2-40B4-BE49-F238E27FC236}">
                  <a16:creationId xmlns:a16="http://schemas.microsoft.com/office/drawing/2014/main" id="{45B58613-BF72-9847-A603-92F5F10A9D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2316" y="3504654"/>
              <a:ext cx="1983056" cy="46166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0" name="Text Box 83">
            <a:extLst>
              <a:ext uri="{FF2B5EF4-FFF2-40B4-BE49-F238E27FC236}">
                <a16:creationId xmlns:a16="http://schemas.microsoft.com/office/drawing/2014/main" id="{3A71517F-2630-E14F-B4A5-B7AD1A333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724" y="6212256"/>
            <a:ext cx="4565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Cost: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faster access link (expensive!)</a:t>
            </a:r>
          </a:p>
        </p:txBody>
      </p:sp>
      <p:sp>
        <p:nvSpPr>
          <p:cNvPr id="231" name="Slide Number Placeholder 2">
            <a:extLst>
              <a:ext uri="{FF2B5EF4-FFF2-40B4-BE49-F238E27FC236}">
                <a16:creationId xmlns:a16="http://schemas.microsoft.com/office/drawing/2014/main" id="{FF0ECF32-52FF-7941-8B38-AE471D68A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 Layer: 2-</a:t>
            </a:r>
            <a:fld id="{C4204591-24BD-A542-B9D5-F8D8A88D2FEE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93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Rectangle 4">
            <a:extLst>
              <a:ext uri="{FF2B5EF4-FFF2-40B4-BE49-F238E27FC236}">
                <a16:creationId xmlns:a16="http://schemas.microsoft.com/office/drawing/2014/main" id="{3F40E6FA-56EE-4440-AD4E-B2DDBBC69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868" y="4719957"/>
            <a:ext cx="6361287" cy="2302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45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Performance: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LAN utilization: 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access link utilization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average end-end delay 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?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/>
          </a:bodyPr>
          <a:lstStyle/>
          <a:p>
            <a:r>
              <a:rPr lang="en-US" sz="4400" dirty="0">
                <a:ea typeface="ＭＳ Ｐゴシック" panose="020B0600070205080204" pitchFamily="34" charset="-128"/>
              </a:rPr>
              <a:t>Option 2: install a web cache</a:t>
            </a:r>
            <a:endParaRPr lang="en-US" sz="4400" dirty="0"/>
          </a:p>
        </p:txBody>
      </p:sp>
      <p:sp>
        <p:nvSpPr>
          <p:cNvPr id="254" name="Line 2">
            <a:extLst>
              <a:ext uri="{FF2B5EF4-FFF2-40B4-BE49-F238E27FC236}">
                <a16:creationId xmlns:a16="http://schemas.microsoft.com/office/drawing/2014/main" id="{774FD470-E109-844C-8A9E-6F5E6FD1E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3455" y="2487883"/>
            <a:ext cx="285750" cy="1143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5" name="Text Box 50">
            <a:extLst>
              <a:ext uri="{FF2B5EF4-FFF2-40B4-BE49-F238E27FC236}">
                <a16:creationId xmlns:a16="http://schemas.microsoft.com/office/drawing/2014/main" id="{A32DDB4D-8BE1-2B43-89DB-1EA570D47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2330" y="1902096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origin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servers</a:t>
            </a:r>
          </a:p>
        </p:txBody>
      </p:sp>
      <p:sp>
        <p:nvSpPr>
          <p:cNvPr id="256" name="Line 51">
            <a:extLst>
              <a:ext uri="{FF2B5EF4-FFF2-40B4-BE49-F238E27FC236}">
                <a16:creationId xmlns:a16="http://schemas.microsoft.com/office/drawing/2014/main" id="{D0BFCD11-A1DC-B64D-A23A-23C7A76C3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3080" y="2106883"/>
            <a:ext cx="66675" cy="276225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7" name="Line 52">
            <a:extLst>
              <a:ext uri="{FF2B5EF4-FFF2-40B4-BE49-F238E27FC236}">
                <a16:creationId xmlns:a16="http://schemas.microsoft.com/office/drawing/2014/main" id="{E39DF75E-B023-5548-A7F0-9C4A8ADBD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21730" y="2144983"/>
            <a:ext cx="9525" cy="238125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8" name="Line 53">
            <a:extLst>
              <a:ext uri="{FF2B5EF4-FFF2-40B4-BE49-F238E27FC236}">
                <a16:creationId xmlns:a16="http://schemas.microsoft.com/office/drawing/2014/main" id="{E3BFB499-7F23-164F-A225-CAAA7B8007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78930" y="2306908"/>
            <a:ext cx="133350" cy="20955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9" name="Line 54">
            <a:extLst>
              <a:ext uri="{FF2B5EF4-FFF2-40B4-BE49-F238E27FC236}">
                <a16:creationId xmlns:a16="http://schemas.microsoft.com/office/drawing/2014/main" id="{24D51B99-FE66-D84E-AF2C-706F58BCCC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140855" y="3068908"/>
            <a:ext cx="247650" cy="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0" name="Freeform 55">
            <a:extLst>
              <a:ext uri="{FF2B5EF4-FFF2-40B4-BE49-F238E27FC236}">
                <a16:creationId xmlns:a16="http://schemas.microsoft.com/office/drawing/2014/main" id="{0AF0F7C2-E293-2A4E-B4A0-9966DF5B5243}"/>
              </a:ext>
            </a:extLst>
          </p:cNvPr>
          <p:cNvSpPr>
            <a:spLocks/>
          </p:cNvSpPr>
          <p:nvPr/>
        </p:nvSpPr>
        <p:spPr bwMode="auto">
          <a:xfrm>
            <a:off x="8158067" y="2111064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1" name="Text Box 70">
            <a:extLst>
              <a:ext uri="{FF2B5EF4-FFF2-40B4-BE49-F238E27FC236}">
                <a16:creationId xmlns:a16="http://schemas.microsoft.com/office/drawing/2014/main" id="{6E272ACE-5938-0646-A38F-6031C9F45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030" y="2432321"/>
            <a:ext cx="9318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public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Internet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2" name="Freeform 71">
            <a:extLst>
              <a:ext uri="{FF2B5EF4-FFF2-40B4-BE49-F238E27FC236}">
                <a16:creationId xmlns:a16="http://schemas.microsoft.com/office/drawing/2014/main" id="{A7C4DEB4-E3E6-8547-B127-1273B3D3EA69}"/>
              </a:ext>
            </a:extLst>
          </p:cNvPr>
          <p:cNvSpPr>
            <a:spLocks/>
          </p:cNvSpPr>
          <p:nvPr/>
        </p:nvSpPr>
        <p:spPr bwMode="auto">
          <a:xfrm>
            <a:off x="7763006" y="45142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3" name="Line 77">
            <a:extLst>
              <a:ext uri="{FF2B5EF4-FFF2-40B4-BE49-F238E27FC236}">
                <a16:creationId xmlns:a16="http://schemas.microsoft.com/office/drawing/2014/main" id="{0E1C7AA0-FA95-B844-83B1-903DF41A68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97755" y="4780233"/>
            <a:ext cx="855662" cy="431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4" name="Line 78">
            <a:extLst>
              <a:ext uri="{FF2B5EF4-FFF2-40B4-BE49-F238E27FC236}">
                <a16:creationId xmlns:a16="http://schemas.microsoft.com/office/drawing/2014/main" id="{0173F26E-AC6F-FD4F-995F-CADED52CD4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07342" y="4827858"/>
            <a:ext cx="563563" cy="393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5" name="Line 79">
            <a:extLst>
              <a:ext uri="{FF2B5EF4-FFF2-40B4-BE49-F238E27FC236}">
                <a16:creationId xmlns:a16="http://schemas.microsoft.com/office/drawing/2014/main" id="{3CEA4312-2D22-9340-9D8D-17C8CC88AE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45505" y="4834208"/>
            <a:ext cx="149225" cy="382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7" name="Line 95">
            <a:extLst>
              <a:ext uri="{FF2B5EF4-FFF2-40B4-BE49-F238E27FC236}">
                <a16:creationId xmlns:a16="http://schemas.microsoft.com/office/drawing/2014/main" id="{7E28B523-ED73-8C40-ACD2-43F86A8C4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7430" y="3545158"/>
            <a:ext cx="0" cy="10620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8" name="Text Box 97">
            <a:extLst>
              <a:ext uri="{FF2B5EF4-FFF2-40B4-BE49-F238E27FC236}">
                <a16:creationId xmlns:a16="http://schemas.microsoft.com/office/drawing/2014/main" id="{C679E988-7156-B949-B8A6-F53CA81FB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480" y="4357958"/>
            <a:ext cx="11985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institutional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network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9" name="Text Box 98">
            <a:extLst>
              <a:ext uri="{FF2B5EF4-FFF2-40B4-BE49-F238E27FC236}">
                <a16:creationId xmlns:a16="http://schemas.microsoft.com/office/drawing/2014/main" id="{67295E16-B892-F14C-929B-3E20FB109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3667" y="4738958"/>
            <a:ext cx="1290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 Gbps LAN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70" name="Text Box 99">
            <a:extLst>
              <a:ext uri="{FF2B5EF4-FFF2-40B4-BE49-F238E27FC236}">
                <a16:creationId xmlns:a16="http://schemas.microsoft.com/office/drawing/2014/main" id="{6A31B9E8-42B5-DA4F-BEEB-38A1A2168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9017" y="3734071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1.54 Mbps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access link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92" name="Group 139">
            <a:extLst>
              <a:ext uri="{FF2B5EF4-FFF2-40B4-BE49-F238E27FC236}">
                <a16:creationId xmlns:a16="http://schemas.microsoft.com/office/drawing/2014/main" id="{F9E9E22C-69D8-A847-9177-B4D5A14ECA28}"/>
              </a:ext>
            </a:extLst>
          </p:cNvPr>
          <p:cNvGrpSpPr>
            <a:grpSpLocks/>
          </p:cNvGrpSpPr>
          <p:nvPr/>
        </p:nvGrpSpPr>
        <p:grpSpPr bwMode="auto">
          <a:xfrm>
            <a:off x="7735792" y="2035446"/>
            <a:ext cx="377825" cy="576262"/>
            <a:chOff x="4140" y="429"/>
            <a:chExt cx="1425" cy="2396"/>
          </a:xfrm>
        </p:grpSpPr>
        <p:sp>
          <p:nvSpPr>
            <p:cNvPr id="293" name="Freeform 140">
              <a:extLst>
                <a:ext uri="{FF2B5EF4-FFF2-40B4-BE49-F238E27FC236}">
                  <a16:creationId xmlns:a16="http://schemas.microsoft.com/office/drawing/2014/main" id="{86EDF6AA-4B2E-6342-9BFA-CFF30B1C2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4" name="Rectangle 141">
              <a:extLst>
                <a:ext uri="{FF2B5EF4-FFF2-40B4-BE49-F238E27FC236}">
                  <a16:creationId xmlns:a16="http://schemas.microsoft.com/office/drawing/2014/main" id="{6B9D834D-0DEE-9248-AD7A-C2D336AEB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5" name="Freeform 142">
              <a:extLst>
                <a:ext uri="{FF2B5EF4-FFF2-40B4-BE49-F238E27FC236}">
                  <a16:creationId xmlns:a16="http://schemas.microsoft.com/office/drawing/2014/main" id="{29245DF3-F7D6-B840-B253-23D4A8D2C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6" name="Freeform 143">
              <a:extLst>
                <a:ext uri="{FF2B5EF4-FFF2-40B4-BE49-F238E27FC236}">
                  <a16:creationId xmlns:a16="http://schemas.microsoft.com/office/drawing/2014/main" id="{B747AC17-9BF4-BB41-A5DA-D229A9BA1A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7" name="Rectangle 144">
              <a:extLst>
                <a:ext uri="{FF2B5EF4-FFF2-40B4-BE49-F238E27FC236}">
                  <a16:creationId xmlns:a16="http://schemas.microsoft.com/office/drawing/2014/main" id="{1B65D50E-A82B-7347-A7F6-556D3939D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98" name="Group 145">
              <a:extLst>
                <a:ext uri="{FF2B5EF4-FFF2-40B4-BE49-F238E27FC236}">
                  <a16:creationId xmlns:a16="http://schemas.microsoft.com/office/drawing/2014/main" id="{E47B5BD8-DFF7-9441-92CB-80BB05AB64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23" name="AutoShape 146">
                <a:extLst>
                  <a:ext uri="{FF2B5EF4-FFF2-40B4-BE49-F238E27FC236}">
                    <a16:creationId xmlns:a16="http://schemas.microsoft.com/office/drawing/2014/main" id="{B75BF63D-E7E0-6640-A10B-E09175442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4" name="AutoShape 147">
                <a:extLst>
                  <a:ext uri="{FF2B5EF4-FFF2-40B4-BE49-F238E27FC236}">
                    <a16:creationId xmlns:a16="http://schemas.microsoft.com/office/drawing/2014/main" id="{074358F6-E1DA-D042-B053-9C4C54023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99" name="Rectangle 148">
              <a:extLst>
                <a:ext uri="{FF2B5EF4-FFF2-40B4-BE49-F238E27FC236}">
                  <a16:creationId xmlns:a16="http://schemas.microsoft.com/office/drawing/2014/main" id="{DECDE972-9E25-674C-ACC1-43F55CD92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0" name="Group 149">
              <a:extLst>
                <a:ext uri="{FF2B5EF4-FFF2-40B4-BE49-F238E27FC236}">
                  <a16:creationId xmlns:a16="http://schemas.microsoft.com/office/drawing/2014/main" id="{82296A06-752A-254D-8846-4D0F3F43F2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21" name="AutoShape 150">
                <a:extLst>
                  <a:ext uri="{FF2B5EF4-FFF2-40B4-BE49-F238E27FC236}">
                    <a16:creationId xmlns:a16="http://schemas.microsoft.com/office/drawing/2014/main" id="{F5A8BC22-523A-4147-9575-B8F7D060F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2" name="AutoShape 151">
                <a:extLst>
                  <a:ext uri="{FF2B5EF4-FFF2-40B4-BE49-F238E27FC236}">
                    <a16:creationId xmlns:a16="http://schemas.microsoft.com/office/drawing/2014/main" id="{EAF2AC7F-A8C0-FC4F-8C37-5D458F19B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1" name="Rectangle 152">
              <a:extLst>
                <a:ext uri="{FF2B5EF4-FFF2-40B4-BE49-F238E27FC236}">
                  <a16:creationId xmlns:a16="http://schemas.microsoft.com/office/drawing/2014/main" id="{4F90A69C-CEC4-A24D-9C82-52BA6FC89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2" name="Rectangle 153">
              <a:extLst>
                <a:ext uri="{FF2B5EF4-FFF2-40B4-BE49-F238E27FC236}">
                  <a16:creationId xmlns:a16="http://schemas.microsoft.com/office/drawing/2014/main" id="{4EAFCA72-25B7-7747-916E-327595FFD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3" name="Group 154">
              <a:extLst>
                <a:ext uri="{FF2B5EF4-FFF2-40B4-BE49-F238E27FC236}">
                  <a16:creationId xmlns:a16="http://schemas.microsoft.com/office/drawing/2014/main" id="{8277CD38-8B7B-9748-AD3B-10D14BC1AA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19" name="AutoShape 155">
                <a:extLst>
                  <a:ext uri="{FF2B5EF4-FFF2-40B4-BE49-F238E27FC236}">
                    <a16:creationId xmlns:a16="http://schemas.microsoft.com/office/drawing/2014/main" id="{5B02472C-767E-8C4B-A1E5-693F9C4C2A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0" name="AutoShape 156">
                <a:extLst>
                  <a:ext uri="{FF2B5EF4-FFF2-40B4-BE49-F238E27FC236}">
                    <a16:creationId xmlns:a16="http://schemas.microsoft.com/office/drawing/2014/main" id="{DA6E1AA2-450F-174D-A85C-5D39B60AB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4" name="Freeform 157">
              <a:extLst>
                <a:ext uri="{FF2B5EF4-FFF2-40B4-BE49-F238E27FC236}">
                  <a16:creationId xmlns:a16="http://schemas.microsoft.com/office/drawing/2014/main" id="{43557BDC-C555-5040-B5DB-5D425E9BF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5" name="Group 158">
              <a:extLst>
                <a:ext uri="{FF2B5EF4-FFF2-40B4-BE49-F238E27FC236}">
                  <a16:creationId xmlns:a16="http://schemas.microsoft.com/office/drawing/2014/main" id="{C333E870-3BD7-C645-AAC2-98508A7E36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7" name="AutoShape 159">
                <a:extLst>
                  <a:ext uri="{FF2B5EF4-FFF2-40B4-BE49-F238E27FC236}">
                    <a16:creationId xmlns:a16="http://schemas.microsoft.com/office/drawing/2014/main" id="{EFC968C4-6392-E247-9A44-0D21D80BC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8" name="AutoShape 160">
                <a:extLst>
                  <a:ext uri="{FF2B5EF4-FFF2-40B4-BE49-F238E27FC236}">
                    <a16:creationId xmlns:a16="http://schemas.microsoft.com/office/drawing/2014/main" id="{9315F821-D903-1C43-B0DF-C13E1CFC6E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6" name="Rectangle 161">
              <a:extLst>
                <a:ext uri="{FF2B5EF4-FFF2-40B4-BE49-F238E27FC236}">
                  <a16:creationId xmlns:a16="http://schemas.microsoft.com/office/drawing/2014/main" id="{4A93E05B-231B-8F4E-AC44-1E61C8779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7" name="Freeform 162">
              <a:extLst>
                <a:ext uri="{FF2B5EF4-FFF2-40B4-BE49-F238E27FC236}">
                  <a16:creationId xmlns:a16="http://schemas.microsoft.com/office/drawing/2014/main" id="{A81021FA-3B4B-8540-B233-88280DF91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8" name="Freeform 163">
              <a:extLst>
                <a:ext uri="{FF2B5EF4-FFF2-40B4-BE49-F238E27FC236}">
                  <a16:creationId xmlns:a16="http://schemas.microsoft.com/office/drawing/2014/main" id="{B4BBCFA8-CE65-3B46-B8C0-90C8E2A9F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9" name="Oval 164">
              <a:extLst>
                <a:ext uri="{FF2B5EF4-FFF2-40B4-BE49-F238E27FC236}">
                  <a16:creationId xmlns:a16="http://schemas.microsoft.com/office/drawing/2014/main" id="{5BC0A35E-B59B-2747-AF4F-E2B7BF2E9D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0" name="Freeform 165">
              <a:extLst>
                <a:ext uri="{FF2B5EF4-FFF2-40B4-BE49-F238E27FC236}">
                  <a16:creationId xmlns:a16="http://schemas.microsoft.com/office/drawing/2014/main" id="{18C56782-0533-9C40-9224-8F36130D8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1" name="AutoShape 166">
              <a:extLst>
                <a:ext uri="{FF2B5EF4-FFF2-40B4-BE49-F238E27FC236}">
                  <a16:creationId xmlns:a16="http://schemas.microsoft.com/office/drawing/2014/main" id="{B68A6AC7-4ED2-D44E-90B8-E63CF73BB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2" name="AutoShape 167">
              <a:extLst>
                <a:ext uri="{FF2B5EF4-FFF2-40B4-BE49-F238E27FC236}">
                  <a16:creationId xmlns:a16="http://schemas.microsoft.com/office/drawing/2014/main" id="{906EF179-00FE-3F4F-AD8D-E9B8F23DE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3" name="Oval 168">
              <a:extLst>
                <a:ext uri="{FF2B5EF4-FFF2-40B4-BE49-F238E27FC236}">
                  <a16:creationId xmlns:a16="http://schemas.microsoft.com/office/drawing/2014/main" id="{714D65B7-5EDC-2840-9C29-D308D9655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4" name="Oval 169">
              <a:extLst>
                <a:ext uri="{FF2B5EF4-FFF2-40B4-BE49-F238E27FC236}">
                  <a16:creationId xmlns:a16="http://schemas.microsoft.com/office/drawing/2014/main" id="{E64A117A-C67D-AB41-A8E7-4A508BB31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15" name="Oval 170">
              <a:extLst>
                <a:ext uri="{FF2B5EF4-FFF2-40B4-BE49-F238E27FC236}">
                  <a16:creationId xmlns:a16="http://schemas.microsoft.com/office/drawing/2014/main" id="{C59668D3-09F9-BD44-8596-C01818912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6" name="Rectangle 171">
              <a:extLst>
                <a:ext uri="{FF2B5EF4-FFF2-40B4-BE49-F238E27FC236}">
                  <a16:creationId xmlns:a16="http://schemas.microsoft.com/office/drawing/2014/main" id="{8E530C7C-3D86-3C4B-891E-CB9AC883F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25" name="Group 172">
            <a:extLst>
              <a:ext uri="{FF2B5EF4-FFF2-40B4-BE49-F238E27FC236}">
                <a16:creationId xmlns:a16="http://schemas.microsoft.com/office/drawing/2014/main" id="{F34C0BB9-9ECA-9B40-B10C-16DEDBDC16C3}"/>
              </a:ext>
            </a:extLst>
          </p:cNvPr>
          <p:cNvGrpSpPr>
            <a:grpSpLocks/>
          </p:cNvGrpSpPr>
          <p:nvPr/>
        </p:nvGrpSpPr>
        <p:grpSpPr bwMode="auto">
          <a:xfrm>
            <a:off x="7885017" y="5148533"/>
            <a:ext cx="525463" cy="557213"/>
            <a:chOff x="-44" y="1473"/>
            <a:chExt cx="981" cy="1105"/>
          </a:xfrm>
        </p:grpSpPr>
        <p:pic>
          <p:nvPicPr>
            <p:cNvPr id="326" name="Picture 173" descr="desktop_computer_stylized_medium">
              <a:extLst>
                <a:ext uri="{FF2B5EF4-FFF2-40B4-BE49-F238E27FC236}">
                  <a16:creationId xmlns:a16="http://schemas.microsoft.com/office/drawing/2014/main" id="{58DEA6BA-6A8A-414B-A5D1-8C42E963B5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" name="Freeform 174">
              <a:extLst>
                <a:ext uri="{FF2B5EF4-FFF2-40B4-BE49-F238E27FC236}">
                  <a16:creationId xmlns:a16="http://schemas.microsoft.com/office/drawing/2014/main" id="{5636D377-DB0D-6F40-811F-10EE64604D6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28" name="Group 175">
            <a:extLst>
              <a:ext uri="{FF2B5EF4-FFF2-40B4-BE49-F238E27FC236}">
                <a16:creationId xmlns:a16="http://schemas.microsoft.com/office/drawing/2014/main" id="{7306AC90-5B34-3F4E-B626-0E34022A31C8}"/>
              </a:ext>
            </a:extLst>
          </p:cNvPr>
          <p:cNvGrpSpPr>
            <a:grpSpLocks/>
          </p:cNvGrpSpPr>
          <p:nvPr/>
        </p:nvGrpSpPr>
        <p:grpSpPr bwMode="auto">
          <a:xfrm>
            <a:off x="8650192" y="1557608"/>
            <a:ext cx="377825" cy="576263"/>
            <a:chOff x="4140" y="429"/>
            <a:chExt cx="1425" cy="2396"/>
          </a:xfrm>
        </p:grpSpPr>
        <p:sp>
          <p:nvSpPr>
            <p:cNvPr id="329" name="Freeform 176">
              <a:extLst>
                <a:ext uri="{FF2B5EF4-FFF2-40B4-BE49-F238E27FC236}">
                  <a16:creationId xmlns:a16="http://schemas.microsoft.com/office/drawing/2014/main" id="{F3CFDF78-3F2C-B047-99D5-2F35E0D1B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" name="Rectangle 177">
              <a:extLst>
                <a:ext uri="{FF2B5EF4-FFF2-40B4-BE49-F238E27FC236}">
                  <a16:creationId xmlns:a16="http://schemas.microsoft.com/office/drawing/2014/main" id="{6D671750-A74B-B64E-8E68-C40948E6D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1" name="Freeform 178">
              <a:extLst>
                <a:ext uri="{FF2B5EF4-FFF2-40B4-BE49-F238E27FC236}">
                  <a16:creationId xmlns:a16="http://schemas.microsoft.com/office/drawing/2014/main" id="{9438FA78-1938-514C-80BF-10ED666E3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2" name="Freeform 179">
              <a:extLst>
                <a:ext uri="{FF2B5EF4-FFF2-40B4-BE49-F238E27FC236}">
                  <a16:creationId xmlns:a16="http://schemas.microsoft.com/office/drawing/2014/main" id="{FD23EFF2-90E8-9045-936A-06124249A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3" name="Rectangle 180">
              <a:extLst>
                <a:ext uri="{FF2B5EF4-FFF2-40B4-BE49-F238E27FC236}">
                  <a16:creationId xmlns:a16="http://schemas.microsoft.com/office/drawing/2014/main" id="{C3C9A679-FD27-EE4A-B715-049B9DDB6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4" name="Group 181">
              <a:extLst>
                <a:ext uri="{FF2B5EF4-FFF2-40B4-BE49-F238E27FC236}">
                  <a16:creationId xmlns:a16="http://schemas.microsoft.com/office/drawing/2014/main" id="{F5C3481D-451B-B142-A35C-15C582D38E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59" name="AutoShape 182">
                <a:extLst>
                  <a:ext uri="{FF2B5EF4-FFF2-40B4-BE49-F238E27FC236}">
                    <a16:creationId xmlns:a16="http://schemas.microsoft.com/office/drawing/2014/main" id="{2C243628-F48B-0247-9C77-CADC193BA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60" name="AutoShape 183">
                <a:extLst>
                  <a:ext uri="{FF2B5EF4-FFF2-40B4-BE49-F238E27FC236}">
                    <a16:creationId xmlns:a16="http://schemas.microsoft.com/office/drawing/2014/main" id="{C3D71DA0-C793-D949-906B-887E37FD0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35" name="Rectangle 184">
              <a:extLst>
                <a:ext uri="{FF2B5EF4-FFF2-40B4-BE49-F238E27FC236}">
                  <a16:creationId xmlns:a16="http://schemas.microsoft.com/office/drawing/2014/main" id="{246902F9-C4DC-454E-9DA0-3D5842DB3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6" name="Group 185">
              <a:extLst>
                <a:ext uri="{FF2B5EF4-FFF2-40B4-BE49-F238E27FC236}">
                  <a16:creationId xmlns:a16="http://schemas.microsoft.com/office/drawing/2014/main" id="{7667DA9A-FE8F-654A-8B9E-218AADDABF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7" name="AutoShape 186">
                <a:extLst>
                  <a:ext uri="{FF2B5EF4-FFF2-40B4-BE49-F238E27FC236}">
                    <a16:creationId xmlns:a16="http://schemas.microsoft.com/office/drawing/2014/main" id="{89170F11-7571-2B45-8719-95E83BC651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8" name="AutoShape 187">
                <a:extLst>
                  <a:ext uri="{FF2B5EF4-FFF2-40B4-BE49-F238E27FC236}">
                    <a16:creationId xmlns:a16="http://schemas.microsoft.com/office/drawing/2014/main" id="{E76D6632-4213-1A4C-994D-E58521FFA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37" name="Rectangle 188">
              <a:extLst>
                <a:ext uri="{FF2B5EF4-FFF2-40B4-BE49-F238E27FC236}">
                  <a16:creationId xmlns:a16="http://schemas.microsoft.com/office/drawing/2014/main" id="{042D5530-947C-8042-964E-981127ADC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8" name="Rectangle 189">
              <a:extLst>
                <a:ext uri="{FF2B5EF4-FFF2-40B4-BE49-F238E27FC236}">
                  <a16:creationId xmlns:a16="http://schemas.microsoft.com/office/drawing/2014/main" id="{2F89380A-7E24-A848-A517-F0FC73692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9" name="Group 190">
              <a:extLst>
                <a:ext uri="{FF2B5EF4-FFF2-40B4-BE49-F238E27FC236}">
                  <a16:creationId xmlns:a16="http://schemas.microsoft.com/office/drawing/2014/main" id="{38C1848A-3B99-B348-91C8-29218555E8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55" name="AutoShape 191">
                <a:extLst>
                  <a:ext uri="{FF2B5EF4-FFF2-40B4-BE49-F238E27FC236}">
                    <a16:creationId xmlns:a16="http://schemas.microsoft.com/office/drawing/2014/main" id="{676776FA-ACE8-1B44-A3F2-EE744FFE1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6" name="AutoShape 192">
                <a:extLst>
                  <a:ext uri="{FF2B5EF4-FFF2-40B4-BE49-F238E27FC236}">
                    <a16:creationId xmlns:a16="http://schemas.microsoft.com/office/drawing/2014/main" id="{642A052A-BC62-D049-9EBF-AC2B9D28A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40" name="Freeform 193">
              <a:extLst>
                <a:ext uri="{FF2B5EF4-FFF2-40B4-BE49-F238E27FC236}">
                  <a16:creationId xmlns:a16="http://schemas.microsoft.com/office/drawing/2014/main" id="{20022731-282E-5349-BD84-5AC9318941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41" name="Group 194">
              <a:extLst>
                <a:ext uri="{FF2B5EF4-FFF2-40B4-BE49-F238E27FC236}">
                  <a16:creationId xmlns:a16="http://schemas.microsoft.com/office/drawing/2014/main" id="{C8EEA896-B8C6-834F-9741-B4BC689404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53" name="AutoShape 195">
                <a:extLst>
                  <a:ext uri="{FF2B5EF4-FFF2-40B4-BE49-F238E27FC236}">
                    <a16:creationId xmlns:a16="http://schemas.microsoft.com/office/drawing/2014/main" id="{FAEB0127-5E88-8848-A1E8-FCDC82E85B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4" name="AutoShape 196">
                <a:extLst>
                  <a:ext uri="{FF2B5EF4-FFF2-40B4-BE49-F238E27FC236}">
                    <a16:creationId xmlns:a16="http://schemas.microsoft.com/office/drawing/2014/main" id="{F6C14D4D-54BC-0347-8DE7-8C387B0DE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42" name="Rectangle 197">
              <a:extLst>
                <a:ext uri="{FF2B5EF4-FFF2-40B4-BE49-F238E27FC236}">
                  <a16:creationId xmlns:a16="http://schemas.microsoft.com/office/drawing/2014/main" id="{DE2B5795-02B3-824F-BFB7-9E4468C2E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3" name="Freeform 198">
              <a:extLst>
                <a:ext uri="{FF2B5EF4-FFF2-40B4-BE49-F238E27FC236}">
                  <a16:creationId xmlns:a16="http://schemas.microsoft.com/office/drawing/2014/main" id="{30654D98-FCC5-4940-8B89-40DEC14D24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4" name="Freeform 199">
              <a:extLst>
                <a:ext uri="{FF2B5EF4-FFF2-40B4-BE49-F238E27FC236}">
                  <a16:creationId xmlns:a16="http://schemas.microsoft.com/office/drawing/2014/main" id="{DB2F1485-9F89-A14E-B2B0-E716B66FE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5" name="Oval 200">
              <a:extLst>
                <a:ext uri="{FF2B5EF4-FFF2-40B4-BE49-F238E27FC236}">
                  <a16:creationId xmlns:a16="http://schemas.microsoft.com/office/drawing/2014/main" id="{0913F7BB-B350-6F4C-8E3C-B4373B6BB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6" name="Freeform 201">
              <a:extLst>
                <a:ext uri="{FF2B5EF4-FFF2-40B4-BE49-F238E27FC236}">
                  <a16:creationId xmlns:a16="http://schemas.microsoft.com/office/drawing/2014/main" id="{D806CA0F-D39E-1044-8994-B3481BAC5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7" name="AutoShape 202">
              <a:extLst>
                <a:ext uri="{FF2B5EF4-FFF2-40B4-BE49-F238E27FC236}">
                  <a16:creationId xmlns:a16="http://schemas.microsoft.com/office/drawing/2014/main" id="{653E2F84-88DD-4C48-9132-5E9C22D3C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8" name="AutoShape 203">
              <a:extLst>
                <a:ext uri="{FF2B5EF4-FFF2-40B4-BE49-F238E27FC236}">
                  <a16:creationId xmlns:a16="http://schemas.microsoft.com/office/drawing/2014/main" id="{7C1622A3-9F30-FA42-9B80-C8BB00A05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9" name="Oval 204">
              <a:extLst>
                <a:ext uri="{FF2B5EF4-FFF2-40B4-BE49-F238E27FC236}">
                  <a16:creationId xmlns:a16="http://schemas.microsoft.com/office/drawing/2014/main" id="{432A4179-C51B-DE48-94FC-B7412F4DD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0" name="Oval 205">
              <a:extLst>
                <a:ext uri="{FF2B5EF4-FFF2-40B4-BE49-F238E27FC236}">
                  <a16:creationId xmlns:a16="http://schemas.microsoft.com/office/drawing/2014/main" id="{9EF71E96-D069-134D-9318-D85F7FF2C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1" name="Oval 206">
              <a:extLst>
                <a:ext uri="{FF2B5EF4-FFF2-40B4-BE49-F238E27FC236}">
                  <a16:creationId xmlns:a16="http://schemas.microsoft.com/office/drawing/2014/main" id="{3E78A6EB-9CEA-E74E-91AB-439D7171D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2" name="Rectangle 207">
              <a:extLst>
                <a:ext uri="{FF2B5EF4-FFF2-40B4-BE49-F238E27FC236}">
                  <a16:creationId xmlns:a16="http://schemas.microsoft.com/office/drawing/2014/main" id="{1A62E052-D07D-6743-8E2D-F67E3E528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61" name="Group 208">
            <a:extLst>
              <a:ext uri="{FF2B5EF4-FFF2-40B4-BE49-F238E27FC236}">
                <a16:creationId xmlns:a16="http://schemas.microsoft.com/office/drawing/2014/main" id="{6A05235C-3E77-6F4F-8ADA-6D04AB8484D1}"/>
              </a:ext>
            </a:extLst>
          </p:cNvPr>
          <p:cNvGrpSpPr>
            <a:grpSpLocks/>
          </p:cNvGrpSpPr>
          <p:nvPr/>
        </p:nvGrpSpPr>
        <p:grpSpPr bwMode="auto">
          <a:xfrm>
            <a:off x="9402667" y="1589358"/>
            <a:ext cx="377825" cy="576263"/>
            <a:chOff x="4140" y="429"/>
            <a:chExt cx="1425" cy="2396"/>
          </a:xfrm>
        </p:grpSpPr>
        <p:sp>
          <p:nvSpPr>
            <p:cNvPr id="362" name="Freeform 209">
              <a:extLst>
                <a:ext uri="{FF2B5EF4-FFF2-40B4-BE49-F238E27FC236}">
                  <a16:creationId xmlns:a16="http://schemas.microsoft.com/office/drawing/2014/main" id="{D166875E-AD19-804C-965F-CDAED7A64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3" name="Rectangle 210">
              <a:extLst>
                <a:ext uri="{FF2B5EF4-FFF2-40B4-BE49-F238E27FC236}">
                  <a16:creationId xmlns:a16="http://schemas.microsoft.com/office/drawing/2014/main" id="{EC5E264D-98A2-B44D-B995-4CB53C25E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4" name="Freeform 211">
              <a:extLst>
                <a:ext uri="{FF2B5EF4-FFF2-40B4-BE49-F238E27FC236}">
                  <a16:creationId xmlns:a16="http://schemas.microsoft.com/office/drawing/2014/main" id="{C1CF933D-FB73-3240-9F1D-5EED49E6A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5" name="Freeform 212">
              <a:extLst>
                <a:ext uri="{FF2B5EF4-FFF2-40B4-BE49-F238E27FC236}">
                  <a16:creationId xmlns:a16="http://schemas.microsoft.com/office/drawing/2014/main" id="{0FC67CB2-6BE1-1847-A437-D99084C5CC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6" name="Rectangle 213">
              <a:extLst>
                <a:ext uri="{FF2B5EF4-FFF2-40B4-BE49-F238E27FC236}">
                  <a16:creationId xmlns:a16="http://schemas.microsoft.com/office/drawing/2014/main" id="{14B7D932-BBFC-B74D-816C-440DB3FEB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7" name="Group 214">
              <a:extLst>
                <a:ext uri="{FF2B5EF4-FFF2-40B4-BE49-F238E27FC236}">
                  <a16:creationId xmlns:a16="http://schemas.microsoft.com/office/drawing/2014/main" id="{904783F7-C673-AC48-8DEC-45B791D2E0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92" name="AutoShape 215">
                <a:extLst>
                  <a:ext uri="{FF2B5EF4-FFF2-40B4-BE49-F238E27FC236}">
                    <a16:creationId xmlns:a16="http://schemas.microsoft.com/office/drawing/2014/main" id="{259ABA3E-950D-BF40-AF00-89747854A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3" name="AutoShape 216">
                <a:extLst>
                  <a:ext uri="{FF2B5EF4-FFF2-40B4-BE49-F238E27FC236}">
                    <a16:creationId xmlns:a16="http://schemas.microsoft.com/office/drawing/2014/main" id="{D537C256-5556-E84D-BFD9-801601AF6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68" name="Rectangle 217">
              <a:extLst>
                <a:ext uri="{FF2B5EF4-FFF2-40B4-BE49-F238E27FC236}">
                  <a16:creationId xmlns:a16="http://schemas.microsoft.com/office/drawing/2014/main" id="{6A16D193-BA00-FA4C-84D3-5F7B5C031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9" name="Group 218">
              <a:extLst>
                <a:ext uri="{FF2B5EF4-FFF2-40B4-BE49-F238E27FC236}">
                  <a16:creationId xmlns:a16="http://schemas.microsoft.com/office/drawing/2014/main" id="{7151F57C-7772-D741-B346-9FD22AFEAC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90" name="AutoShape 219">
                <a:extLst>
                  <a:ext uri="{FF2B5EF4-FFF2-40B4-BE49-F238E27FC236}">
                    <a16:creationId xmlns:a16="http://schemas.microsoft.com/office/drawing/2014/main" id="{28A8406C-AFA4-F94B-A2C4-E4FFB185C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1" name="AutoShape 220">
                <a:extLst>
                  <a:ext uri="{FF2B5EF4-FFF2-40B4-BE49-F238E27FC236}">
                    <a16:creationId xmlns:a16="http://schemas.microsoft.com/office/drawing/2014/main" id="{9A186499-2183-C24F-89D0-ACB1D39A27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0" name="Rectangle 221">
              <a:extLst>
                <a:ext uri="{FF2B5EF4-FFF2-40B4-BE49-F238E27FC236}">
                  <a16:creationId xmlns:a16="http://schemas.microsoft.com/office/drawing/2014/main" id="{6959C99C-8685-CE45-B4A0-BEEBD9CE6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1" name="Rectangle 222">
              <a:extLst>
                <a:ext uri="{FF2B5EF4-FFF2-40B4-BE49-F238E27FC236}">
                  <a16:creationId xmlns:a16="http://schemas.microsoft.com/office/drawing/2014/main" id="{0CEC0CDC-F36A-E147-800E-4BFDDC412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72" name="Group 223">
              <a:extLst>
                <a:ext uri="{FF2B5EF4-FFF2-40B4-BE49-F238E27FC236}">
                  <a16:creationId xmlns:a16="http://schemas.microsoft.com/office/drawing/2014/main" id="{07BF1C14-2C6F-B94F-8289-1C37D6C615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88" name="AutoShape 224">
                <a:extLst>
                  <a:ext uri="{FF2B5EF4-FFF2-40B4-BE49-F238E27FC236}">
                    <a16:creationId xmlns:a16="http://schemas.microsoft.com/office/drawing/2014/main" id="{B660D864-E6AF-2A4B-AF6E-15E67C246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9" name="AutoShape 225">
                <a:extLst>
                  <a:ext uri="{FF2B5EF4-FFF2-40B4-BE49-F238E27FC236}">
                    <a16:creationId xmlns:a16="http://schemas.microsoft.com/office/drawing/2014/main" id="{A5592FCE-B8EB-CD42-BD69-D7E95DA3E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3" name="Freeform 226">
              <a:extLst>
                <a:ext uri="{FF2B5EF4-FFF2-40B4-BE49-F238E27FC236}">
                  <a16:creationId xmlns:a16="http://schemas.microsoft.com/office/drawing/2014/main" id="{176C9152-AD9C-0043-999D-97BF01B75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74" name="Group 227">
              <a:extLst>
                <a:ext uri="{FF2B5EF4-FFF2-40B4-BE49-F238E27FC236}">
                  <a16:creationId xmlns:a16="http://schemas.microsoft.com/office/drawing/2014/main" id="{DB7553BD-7EEF-1144-A10E-45052E7535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86" name="AutoShape 228">
                <a:extLst>
                  <a:ext uri="{FF2B5EF4-FFF2-40B4-BE49-F238E27FC236}">
                    <a16:creationId xmlns:a16="http://schemas.microsoft.com/office/drawing/2014/main" id="{209B423B-7C84-A444-BC5D-A11FD1567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7" name="AutoShape 229">
                <a:extLst>
                  <a:ext uri="{FF2B5EF4-FFF2-40B4-BE49-F238E27FC236}">
                    <a16:creationId xmlns:a16="http://schemas.microsoft.com/office/drawing/2014/main" id="{5AE73D33-B566-9A49-9DC6-C5469487B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5" name="Rectangle 230">
              <a:extLst>
                <a:ext uri="{FF2B5EF4-FFF2-40B4-BE49-F238E27FC236}">
                  <a16:creationId xmlns:a16="http://schemas.microsoft.com/office/drawing/2014/main" id="{F54FB1FA-BA67-4B47-8CD0-DC612A86E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6" name="Freeform 231">
              <a:extLst>
                <a:ext uri="{FF2B5EF4-FFF2-40B4-BE49-F238E27FC236}">
                  <a16:creationId xmlns:a16="http://schemas.microsoft.com/office/drawing/2014/main" id="{A3240397-6B0C-654E-88F1-F3F3AD623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7" name="Freeform 232">
              <a:extLst>
                <a:ext uri="{FF2B5EF4-FFF2-40B4-BE49-F238E27FC236}">
                  <a16:creationId xmlns:a16="http://schemas.microsoft.com/office/drawing/2014/main" id="{1A86C13D-4B43-504E-B61C-E2C654775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8" name="Oval 233">
              <a:extLst>
                <a:ext uri="{FF2B5EF4-FFF2-40B4-BE49-F238E27FC236}">
                  <a16:creationId xmlns:a16="http://schemas.microsoft.com/office/drawing/2014/main" id="{A925E2BE-2521-064E-94A2-F5B3CE2A6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9" name="Freeform 234">
              <a:extLst>
                <a:ext uri="{FF2B5EF4-FFF2-40B4-BE49-F238E27FC236}">
                  <a16:creationId xmlns:a16="http://schemas.microsoft.com/office/drawing/2014/main" id="{D0F8527B-9979-9843-B950-02EEB33AD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0" name="AutoShape 235">
              <a:extLst>
                <a:ext uri="{FF2B5EF4-FFF2-40B4-BE49-F238E27FC236}">
                  <a16:creationId xmlns:a16="http://schemas.microsoft.com/office/drawing/2014/main" id="{01246D65-1D83-514D-96A0-3F53F7E62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1" name="AutoShape 236">
              <a:extLst>
                <a:ext uri="{FF2B5EF4-FFF2-40B4-BE49-F238E27FC236}">
                  <a16:creationId xmlns:a16="http://schemas.microsoft.com/office/drawing/2014/main" id="{EE09E67D-74DE-8E41-B31D-30EBA899E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2" name="Oval 237">
              <a:extLst>
                <a:ext uri="{FF2B5EF4-FFF2-40B4-BE49-F238E27FC236}">
                  <a16:creationId xmlns:a16="http://schemas.microsoft.com/office/drawing/2014/main" id="{1BAA3765-A4A2-D249-B5E6-B37A65069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3" name="Oval 238">
              <a:extLst>
                <a:ext uri="{FF2B5EF4-FFF2-40B4-BE49-F238E27FC236}">
                  <a16:creationId xmlns:a16="http://schemas.microsoft.com/office/drawing/2014/main" id="{B5829A6B-5209-D644-82E1-A9C2A8D9A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84" name="Oval 239">
              <a:extLst>
                <a:ext uri="{FF2B5EF4-FFF2-40B4-BE49-F238E27FC236}">
                  <a16:creationId xmlns:a16="http://schemas.microsoft.com/office/drawing/2014/main" id="{95394ED4-DC3D-F146-9AEE-0FC4AFC88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5" name="Rectangle 240">
              <a:extLst>
                <a:ext uri="{FF2B5EF4-FFF2-40B4-BE49-F238E27FC236}">
                  <a16:creationId xmlns:a16="http://schemas.microsoft.com/office/drawing/2014/main" id="{A039A534-5AD2-354C-8072-85670484B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94" name="Group 241">
            <a:extLst>
              <a:ext uri="{FF2B5EF4-FFF2-40B4-BE49-F238E27FC236}">
                <a16:creationId xmlns:a16="http://schemas.microsoft.com/office/drawing/2014/main" id="{9BE96710-6956-1941-96D5-89D2082B85BD}"/>
              </a:ext>
            </a:extLst>
          </p:cNvPr>
          <p:cNvGrpSpPr>
            <a:grpSpLocks/>
          </p:cNvGrpSpPr>
          <p:nvPr/>
        </p:nvGrpSpPr>
        <p:grpSpPr bwMode="auto">
          <a:xfrm>
            <a:off x="10012267" y="1741758"/>
            <a:ext cx="377825" cy="576263"/>
            <a:chOff x="4140" y="429"/>
            <a:chExt cx="1425" cy="2396"/>
          </a:xfrm>
        </p:grpSpPr>
        <p:sp>
          <p:nvSpPr>
            <p:cNvPr id="395" name="Freeform 242">
              <a:extLst>
                <a:ext uri="{FF2B5EF4-FFF2-40B4-BE49-F238E27FC236}">
                  <a16:creationId xmlns:a16="http://schemas.microsoft.com/office/drawing/2014/main" id="{98FED06C-86AC-174D-897A-AF88782AB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6" name="Rectangle 243">
              <a:extLst>
                <a:ext uri="{FF2B5EF4-FFF2-40B4-BE49-F238E27FC236}">
                  <a16:creationId xmlns:a16="http://schemas.microsoft.com/office/drawing/2014/main" id="{7BCB3493-2EA3-894F-95D3-4BD9689BC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7" name="Freeform 244">
              <a:extLst>
                <a:ext uri="{FF2B5EF4-FFF2-40B4-BE49-F238E27FC236}">
                  <a16:creationId xmlns:a16="http://schemas.microsoft.com/office/drawing/2014/main" id="{04E3D02B-467F-7F4F-8DC3-9D363101F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8" name="Freeform 245">
              <a:extLst>
                <a:ext uri="{FF2B5EF4-FFF2-40B4-BE49-F238E27FC236}">
                  <a16:creationId xmlns:a16="http://schemas.microsoft.com/office/drawing/2014/main" id="{DA94A9FA-D5B5-214A-8D37-34D4B61F6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9" name="Rectangle 246">
              <a:extLst>
                <a:ext uri="{FF2B5EF4-FFF2-40B4-BE49-F238E27FC236}">
                  <a16:creationId xmlns:a16="http://schemas.microsoft.com/office/drawing/2014/main" id="{50539DB1-8D20-F44A-8958-354C5B49C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0" name="Group 247">
              <a:extLst>
                <a:ext uri="{FF2B5EF4-FFF2-40B4-BE49-F238E27FC236}">
                  <a16:creationId xmlns:a16="http://schemas.microsoft.com/office/drawing/2014/main" id="{ABC4B2B5-E127-B14E-8370-5BCDD85E29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25" name="AutoShape 248">
                <a:extLst>
                  <a:ext uri="{FF2B5EF4-FFF2-40B4-BE49-F238E27FC236}">
                    <a16:creationId xmlns:a16="http://schemas.microsoft.com/office/drawing/2014/main" id="{2544F03E-3822-9142-840A-4600BC492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6" name="AutoShape 249">
                <a:extLst>
                  <a:ext uri="{FF2B5EF4-FFF2-40B4-BE49-F238E27FC236}">
                    <a16:creationId xmlns:a16="http://schemas.microsoft.com/office/drawing/2014/main" id="{0D6C988D-2CAC-3A4A-8FAC-72B8697E7B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1" name="Rectangle 250">
              <a:extLst>
                <a:ext uri="{FF2B5EF4-FFF2-40B4-BE49-F238E27FC236}">
                  <a16:creationId xmlns:a16="http://schemas.microsoft.com/office/drawing/2014/main" id="{FA55D5A2-C0A3-7741-814B-310A28BDD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2" name="Group 251">
              <a:extLst>
                <a:ext uri="{FF2B5EF4-FFF2-40B4-BE49-F238E27FC236}">
                  <a16:creationId xmlns:a16="http://schemas.microsoft.com/office/drawing/2014/main" id="{DC8A3227-B450-FB4D-852D-DC7E66FF66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23" name="AutoShape 252">
                <a:extLst>
                  <a:ext uri="{FF2B5EF4-FFF2-40B4-BE49-F238E27FC236}">
                    <a16:creationId xmlns:a16="http://schemas.microsoft.com/office/drawing/2014/main" id="{07F021BE-923D-804C-AB1C-CB812D97B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4" name="AutoShape 253">
                <a:extLst>
                  <a:ext uri="{FF2B5EF4-FFF2-40B4-BE49-F238E27FC236}">
                    <a16:creationId xmlns:a16="http://schemas.microsoft.com/office/drawing/2014/main" id="{3A5C7537-D941-954D-9024-BF32F6D134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3" name="Rectangle 254">
              <a:extLst>
                <a:ext uri="{FF2B5EF4-FFF2-40B4-BE49-F238E27FC236}">
                  <a16:creationId xmlns:a16="http://schemas.microsoft.com/office/drawing/2014/main" id="{855ECB0D-BAD2-724F-8296-56F037E68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4" name="Rectangle 255">
              <a:extLst>
                <a:ext uri="{FF2B5EF4-FFF2-40B4-BE49-F238E27FC236}">
                  <a16:creationId xmlns:a16="http://schemas.microsoft.com/office/drawing/2014/main" id="{6D021B7D-23B8-4545-B682-3F0C4BAB5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5" name="Group 256">
              <a:extLst>
                <a:ext uri="{FF2B5EF4-FFF2-40B4-BE49-F238E27FC236}">
                  <a16:creationId xmlns:a16="http://schemas.microsoft.com/office/drawing/2014/main" id="{431DAF1F-4CC8-1C41-8EEC-05F7D5D789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21" name="AutoShape 257">
                <a:extLst>
                  <a:ext uri="{FF2B5EF4-FFF2-40B4-BE49-F238E27FC236}">
                    <a16:creationId xmlns:a16="http://schemas.microsoft.com/office/drawing/2014/main" id="{18C2CCBA-D707-A24B-A885-97D020E7B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2" name="AutoShape 258">
                <a:extLst>
                  <a:ext uri="{FF2B5EF4-FFF2-40B4-BE49-F238E27FC236}">
                    <a16:creationId xmlns:a16="http://schemas.microsoft.com/office/drawing/2014/main" id="{D7E10C1F-D1F0-7148-A44B-7FEC28811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6" name="Freeform 259">
              <a:extLst>
                <a:ext uri="{FF2B5EF4-FFF2-40B4-BE49-F238E27FC236}">
                  <a16:creationId xmlns:a16="http://schemas.microsoft.com/office/drawing/2014/main" id="{0365C11C-6E47-864E-8122-6C27C34F0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7" name="Group 260">
              <a:extLst>
                <a:ext uri="{FF2B5EF4-FFF2-40B4-BE49-F238E27FC236}">
                  <a16:creationId xmlns:a16="http://schemas.microsoft.com/office/drawing/2014/main" id="{27B41BB0-4231-F248-B65A-1A45AD2C9C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19" name="AutoShape 261">
                <a:extLst>
                  <a:ext uri="{FF2B5EF4-FFF2-40B4-BE49-F238E27FC236}">
                    <a16:creationId xmlns:a16="http://schemas.microsoft.com/office/drawing/2014/main" id="{CEAEF38F-92BA-B54F-82FB-C23A106C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0" name="AutoShape 262">
                <a:extLst>
                  <a:ext uri="{FF2B5EF4-FFF2-40B4-BE49-F238E27FC236}">
                    <a16:creationId xmlns:a16="http://schemas.microsoft.com/office/drawing/2014/main" id="{77559B45-47D4-F047-A0E1-3FD4F7705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8" name="Rectangle 263">
              <a:extLst>
                <a:ext uri="{FF2B5EF4-FFF2-40B4-BE49-F238E27FC236}">
                  <a16:creationId xmlns:a16="http://schemas.microsoft.com/office/drawing/2014/main" id="{2BB4AB2F-1E19-ED46-91D0-686A5791A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9" name="Freeform 264">
              <a:extLst>
                <a:ext uri="{FF2B5EF4-FFF2-40B4-BE49-F238E27FC236}">
                  <a16:creationId xmlns:a16="http://schemas.microsoft.com/office/drawing/2014/main" id="{EFA4165B-2B89-EA44-AAFD-284DDE325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0" name="Freeform 265">
              <a:extLst>
                <a:ext uri="{FF2B5EF4-FFF2-40B4-BE49-F238E27FC236}">
                  <a16:creationId xmlns:a16="http://schemas.microsoft.com/office/drawing/2014/main" id="{BF31806F-E19D-6643-B3AB-FCD244912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1" name="Oval 266">
              <a:extLst>
                <a:ext uri="{FF2B5EF4-FFF2-40B4-BE49-F238E27FC236}">
                  <a16:creationId xmlns:a16="http://schemas.microsoft.com/office/drawing/2014/main" id="{297B65E1-F9B5-1942-BAE5-456457D2A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2" name="Freeform 267">
              <a:extLst>
                <a:ext uri="{FF2B5EF4-FFF2-40B4-BE49-F238E27FC236}">
                  <a16:creationId xmlns:a16="http://schemas.microsoft.com/office/drawing/2014/main" id="{D1451455-90D3-7B4E-9A6C-AC54A2B18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3" name="AutoShape 268">
              <a:extLst>
                <a:ext uri="{FF2B5EF4-FFF2-40B4-BE49-F238E27FC236}">
                  <a16:creationId xmlns:a16="http://schemas.microsoft.com/office/drawing/2014/main" id="{B96820D1-74F4-9A4F-81C3-99D80AA66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4" name="AutoShape 269">
              <a:extLst>
                <a:ext uri="{FF2B5EF4-FFF2-40B4-BE49-F238E27FC236}">
                  <a16:creationId xmlns:a16="http://schemas.microsoft.com/office/drawing/2014/main" id="{24247BD6-F113-7F46-93F5-34E742E7F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5" name="Oval 270">
              <a:extLst>
                <a:ext uri="{FF2B5EF4-FFF2-40B4-BE49-F238E27FC236}">
                  <a16:creationId xmlns:a16="http://schemas.microsoft.com/office/drawing/2014/main" id="{4716773C-A574-8342-86DD-F8046121F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6" name="Oval 271">
              <a:extLst>
                <a:ext uri="{FF2B5EF4-FFF2-40B4-BE49-F238E27FC236}">
                  <a16:creationId xmlns:a16="http://schemas.microsoft.com/office/drawing/2014/main" id="{9F959D50-71EC-0F46-8ED3-4FE4C63D6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17" name="Oval 272">
              <a:extLst>
                <a:ext uri="{FF2B5EF4-FFF2-40B4-BE49-F238E27FC236}">
                  <a16:creationId xmlns:a16="http://schemas.microsoft.com/office/drawing/2014/main" id="{E6997777-676B-9145-9B53-650C59909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8" name="Rectangle 273">
              <a:extLst>
                <a:ext uri="{FF2B5EF4-FFF2-40B4-BE49-F238E27FC236}">
                  <a16:creationId xmlns:a16="http://schemas.microsoft.com/office/drawing/2014/main" id="{80128537-C0E9-B945-A472-82EC596F1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27" name="Group 274">
            <a:extLst>
              <a:ext uri="{FF2B5EF4-FFF2-40B4-BE49-F238E27FC236}">
                <a16:creationId xmlns:a16="http://schemas.microsoft.com/office/drawing/2014/main" id="{637BEA6D-6926-F241-A7B7-63FD120295AA}"/>
              </a:ext>
            </a:extLst>
          </p:cNvPr>
          <p:cNvGrpSpPr>
            <a:grpSpLocks/>
          </p:cNvGrpSpPr>
          <p:nvPr/>
        </p:nvGrpSpPr>
        <p:grpSpPr bwMode="auto">
          <a:xfrm>
            <a:off x="10340880" y="2687908"/>
            <a:ext cx="377825" cy="576263"/>
            <a:chOff x="4140" y="429"/>
            <a:chExt cx="1425" cy="2396"/>
          </a:xfrm>
        </p:grpSpPr>
        <p:sp>
          <p:nvSpPr>
            <p:cNvPr id="428" name="Freeform 275">
              <a:extLst>
                <a:ext uri="{FF2B5EF4-FFF2-40B4-BE49-F238E27FC236}">
                  <a16:creationId xmlns:a16="http://schemas.microsoft.com/office/drawing/2014/main" id="{B73B5122-7AC1-A541-A7CB-7C92E34FE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9" name="Rectangle 276">
              <a:extLst>
                <a:ext uri="{FF2B5EF4-FFF2-40B4-BE49-F238E27FC236}">
                  <a16:creationId xmlns:a16="http://schemas.microsoft.com/office/drawing/2014/main" id="{618AFC31-125F-CC41-8835-357B8CF40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0" name="Freeform 277">
              <a:extLst>
                <a:ext uri="{FF2B5EF4-FFF2-40B4-BE49-F238E27FC236}">
                  <a16:creationId xmlns:a16="http://schemas.microsoft.com/office/drawing/2014/main" id="{BA586EC9-AFB5-864C-A8D5-50566D382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1" name="Freeform 278">
              <a:extLst>
                <a:ext uri="{FF2B5EF4-FFF2-40B4-BE49-F238E27FC236}">
                  <a16:creationId xmlns:a16="http://schemas.microsoft.com/office/drawing/2014/main" id="{988FA82D-26DD-2446-871B-4FBCD5FE6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2" name="Rectangle 279">
              <a:extLst>
                <a:ext uri="{FF2B5EF4-FFF2-40B4-BE49-F238E27FC236}">
                  <a16:creationId xmlns:a16="http://schemas.microsoft.com/office/drawing/2014/main" id="{E4B9CCE7-0279-6143-BB4D-1198F3326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3" name="Group 280">
              <a:extLst>
                <a:ext uri="{FF2B5EF4-FFF2-40B4-BE49-F238E27FC236}">
                  <a16:creationId xmlns:a16="http://schemas.microsoft.com/office/drawing/2014/main" id="{2924B866-539E-1244-B043-D51911A295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8" name="AutoShape 281">
                <a:extLst>
                  <a:ext uri="{FF2B5EF4-FFF2-40B4-BE49-F238E27FC236}">
                    <a16:creationId xmlns:a16="http://schemas.microsoft.com/office/drawing/2014/main" id="{BDE3646A-4204-5046-942C-15C165338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9" name="AutoShape 282">
                <a:extLst>
                  <a:ext uri="{FF2B5EF4-FFF2-40B4-BE49-F238E27FC236}">
                    <a16:creationId xmlns:a16="http://schemas.microsoft.com/office/drawing/2014/main" id="{6DE9F0CF-D5ED-704E-8142-3345FC3BB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4" name="Rectangle 283">
              <a:extLst>
                <a:ext uri="{FF2B5EF4-FFF2-40B4-BE49-F238E27FC236}">
                  <a16:creationId xmlns:a16="http://schemas.microsoft.com/office/drawing/2014/main" id="{657D3494-75CD-034E-9543-256927444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5" name="Group 284">
              <a:extLst>
                <a:ext uri="{FF2B5EF4-FFF2-40B4-BE49-F238E27FC236}">
                  <a16:creationId xmlns:a16="http://schemas.microsoft.com/office/drawing/2014/main" id="{3B21D6B8-9A13-CB4D-A567-07369736D7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6" name="AutoShape 285">
                <a:extLst>
                  <a:ext uri="{FF2B5EF4-FFF2-40B4-BE49-F238E27FC236}">
                    <a16:creationId xmlns:a16="http://schemas.microsoft.com/office/drawing/2014/main" id="{6F0CB466-469D-3F45-BE66-39F561D60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7" name="AutoShape 286">
                <a:extLst>
                  <a:ext uri="{FF2B5EF4-FFF2-40B4-BE49-F238E27FC236}">
                    <a16:creationId xmlns:a16="http://schemas.microsoft.com/office/drawing/2014/main" id="{29D719D4-E1C6-604A-8870-549D676830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6" name="Rectangle 287">
              <a:extLst>
                <a:ext uri="{FF2B5EF4-FFF2-40B4-BE49-F238E27FC236}">
                  <a16:creationId xmlns:a16="http://schemas.microsoft.com/office/drawing/2014/main" id="{0D71907F-6787-7144-A19B-418733EE1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7" name="Rectangle 288">
              <a:extLst>
                <a:ext uri="{FF2B5EF4-FFF2-40B4-BE49-F238E27FC236}">
                  <a16:creationId xmlns:a16="http://schemas.microsoft.com/office/drawing/2014/main" id="{35AED19C-A1F1-AC46-914C-8F5D6F4BC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8" name="Group 289">
              <a:extLst>
                <a:ext uri="{FF2B5EF4-FFF2-40B4-BE49-F238E27FC236}">
                  <a16:creationId xmlns:a16="http://schemas.microsoft.com/office/drawing/2014/main" id="{45D31D32-5A14-5742-954A-BA17509AC6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4" name="AutoShape 290">
                <a:extLst>
                  <a:ext uri="{FF2B5EF4-FFF2-40B4-BE49-F238E27FC236}">
                    <a16:creationId xmlns:a16="http://schemas.microsoft.com/office/drawing/2014/main" id="{FBB57FC3-B7A2-A541-9EC0-D57A59BBE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5" name="AutoShape 291">
                <a:extLst>
                  <a:ext uri="{FF2B5EF4-FFF2-40B4-BE49-F238E27FC236}">
                    <a16:creationId xmlns:a16="http://schemas.microsoft.com/office/drawing/2014/main" id="{52BE3087-7497-914D-B468-02CDAA58D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9" name="Freeform 292">
              <a:extLst>
                <a:ext uri="{FF2B5EF4-FFF2-40B4-BE49-F238E27FC236}">
                  <a16:creationId xmlns:a16="http://schemas.microsoft.com/office/drawing/2014/main" id="{5070ED80-559E-4540-964B-D73009E42A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40" name="Group 293">
              <a:extLst>
                <a:ext uri="{FF2B5EF4-FFF2-40B4-BE49-F238E27FC236}">
                  <a16:creationId xmlns:a16="http://schemas.microsoft.com/office/drawing/2014/main" id="{30993F73-047D-CD47-96E3-F759940430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2" name="AutoShape 294">
                <a:extLst>
                  <a:ext uri="{FF2B5EF4-FFF2-40B4-BE49-F238E27FC236}">
                    <a16:creationId xmlns:a16="http://schemas.microsoft.com/office/drawing/2014/main" id="{F253CC19-7627-6043-A479-C0AADFD1B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3" name="AutoShape 295">
                <a:extLst>
                  <a:ext uri="{FF2B5EF4-FFF2-40B4-BE49-F238E27FC236}">
                    <a16:creationId xmlns:a16="http://schemas.microsoft.com/office/drawing/2014/main" id="{9818C9E1-67F5-5D42-8D8A-BFA567194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41" name="Rectangle 296">
              <a:extLst>
                <a:ext uri="{FF2B5EF4-FFF2-40B4-BE49-F238E27FC236}">
                  <a16:creationId xmlns:a16="http://schemas.microsoft.com/office/drawing/2014/main" id="{D263AAA2-92D9-9A4A-9D5F-0CEC89CD0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2" name="Freeform 297">
              <a:extLst>
                <a:ext uri="{FF2B5EF4-FFF2-40B4-BE49-F238E27FC236}">
                  <a16:creationId xmlns:a16="http://schemas.microsoft.com/office/drawing/2014/main" id="{51AD4C3A-6939-3B47-91CC-E1A0D3A3E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3" name="Freeform 298">
              <a:extLst>
                <a:ext uri="{FF2B5EF4-FFF2-40B4-BE49-F238E27FC236}">
                  <a16:creationId xmlns:a16="http://schemas.microsoft.com/office/drawing/2014/main" id="{023E9D5F-D41C-8A48-B73A-4E4F43755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4" name="Oval 299">
              <a:extLst>
                <a:ext uri="{FF2B5EF4-FFF2-40B4-BE49-F238E27FC236}">
                  <a16:creationId xmlns:a16="http://schemas.microsoft.com/office/drawing/2014/main" id="{C4126737-BE73-B444-BC40-5B679E6E1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5" name="Freeform 300">
              <a:extLst>
                <a:ext uri="{FF2B5EF4-FFF2-40B4-BE49-F238E27FC236}">
                  <a16:creationId xmlns:a16="http://schemas.microsoft.com/office/drawing/2014/main" id="{567B6CFD-A1A1-094D-8F7C-5A9EF1AB0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6" name="AutoShape 301">
              <a:extLst>
                <a:ext uri="{FF2B5EF4-FFF2-40B4-BE49-F238E27FC236}">
                  <a16:creationId xmlns:a16="http://schemas.microsoft.com/office/drawing/2014/main" id="{3B7B7519-C492-8348-B873-C01A2103E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7" name="AutoShape 302">
              <a:extLst>
                <a:ext uri="{FF2B5EF4-FFF2-40B4-BE49-F238E27FC236}">
                  <a16:creationId xmlns:a16="http://schemas.microsoft.com/office/drawing/2014/main" id="{0AEDB1EF-7012-ED44-8FBC-F1B714A63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8" name="Oval 303">
              <a:extLst>
                <a:ext uri="{FF2B5EF4-FFF2-40B4-BE49-F238E27FC236}">
                  <a16:creationId xmlns:a16="http://schemas.microsoft.com/office/drawing/2014/main" id="{BA640DBB-C29F-A54E-BE9A-180B14269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9" name="Oval 304">
              <a:extLst>
                <a:ext uri="{FF2B5EF4-FFF2-40B4-BE49-F238E27FC236}">
                  <a16:creationId xmlns:a16="http://schemas.microsoft.com/office/drawing/2014/main" id="{2F7F78D4-9C68-A84C-8801-9C057B8C1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50" name="Oval 305">
              <a:extLst>
                <a:ext uri="{FF2B5EF4-FFF2-40B4-BE49-F238E27FC236}">
                  <a16:creationId xmlns:a16="http://schemas.microsoft.com/office/drawing/2014/main" id="{3D213A7E-B9E9-694B-8ED3-47609E49D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51" name="Rectangle 306">
              <a:extLst>
                <a:ext uri="{FF2B5EF4-FFF2-40B4-BE49-F238E27FC236}">
                  <a16:creationId xmlns:a16="http://schemas.microsoft.com/office/drawing/2014/main" id="{4F8B5B78-3482-8142-BC2B-1825AA302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93" name="Group 340">
            <a:extLst>
              <a:ext uri="{FF2B5EF4-FFF2-40B4-BE49-F238E27FC236}">
                <a16:creationId xmlns:a16="http://schemas.microsoft.com/office/drawing/2014/main" id="{3B951C82-D444-224D-9348-99C19D9166DC}"/>
              </a:ext>
            </a:extLst>
          </p:cNvPr>
          <p:cNvGrpSpPr>
            <a:grpSpLocks/>
          </p:cNvGrpSpPr>
          <p:nvPr/>
        </p:nvGrpSpPr>
        <p:grpSpPr bwMode="auto">
          <a:xfrm>
            <a:off x="8396192" y="5170758"/>
            <a:ext cx="525463" cy="557213"/>
            <a:chOff x="-44" y="1473"/>
            <a:chExt cx="981" cy="1105"/>
          </a:xfrm>
        </p:grpSpPr>
        <p:pic>
          <p:nvPicPr>
            <p:cNvPr id="494" name="Picture 341" descr="desktop_computer_stylized_medium">
              <a:extLst>
                <a:ext uri="{FF2B5EF4-FFF2-40B4-BE49-F238E27FC236}">
                  <a16:creationId xmlns:a16="http://schemas.microsoft.com/office/drawing/2014/main" id="{A2EB07C0-0A48-8944-B12C-316C163FF0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5" name="Freeform 342">
              <a:extLst>
                <a:ext uri="{FF2B5EF4-FFF2-40B4-BE49-F238E27FC236}">
                  <a16:creationId xmlns:a16="http://schemas.microsoft.com/office/drawing/2014/main" id="{2E93558C-0361-464A-9337-3AA86EC1D4B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96" name="Group 343">
            <a:extLst>
              <a:ext uri="{FF2B5EF4-FFF2-40B4-BE49-F238E27FC236}">
                <a16:creationId xmlns:a16="http://schemas.microsoft.com/office/drawing/2014/main" id="{B96E9301-59D5-4D4B-95C3-D8F5D00E370A}"/>
              </a:ext>
            </a:extLst>
          </p:cNvPr>
          <p:cNvGrpSpPr>
            <a:grpSpLocks/>
          </p:cNvGrpSpPr>
          <p:nvPr/>
        </p:nvGrpSpPr>
        <p:grpSpPr bwMode="auto">
          <a:xfrm>
            <a:off x="8920067" y="5159646"/>
            <a:ext cx="525463" cy="557212"/>
            <a:chOff x="-44" y="1473"/>
            <a:chExt cx="981" cy="1105"/>
          </a:xfrm>
        </p:grpSpPr>
        <p:pic>
          <p:nvPicPr>
            <p:cNvPr id="497" name="Picture 344" descr="desktop_computer_stylized_medium">
              <a:extLst>
                <a:ext uri="{FF2B5EF4-FFF2-40B4-BE49-F238E27FC236}">
                  <a16:creationId xmlns:a16="http://schemas.microsoft.com/office/drawing/2014/main" id="{A8402C6A-6509-0642-B84E-51B8097E13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8" name="Freeform 345">
              <a:extLst>
                <a:ext uri="{FF2B5EF4-FFF2-40B4-BE49-F238E27FC236}">
                  <a16:creationId xmlns:a16="http://schemas.microsoft.com/office/drawing/2014/main" id="{6E7E5B0F-1FE1-6A4B-BCDC-96E210FCE58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521" name="Group 520">
            <a:extLst>
              <a:ext uri="{FF2B5EF4-FFF2-40B4-BE49-F238E27FC236}">
                <a16:creationId xmlns:a16="http://schemas.microsoft.com/office/drawing/2014/main" id="{8E1A0307-E695-FC42-983B-9915B98768EC}"/>
              </a:ext>
            </a:extLst>
          </p:cNvPr>
          <p:cNvGrpSpPr/>
          <p:nvPr/>
        </p:nvGrpSpPr>
        <p:grpSpPr>
          <a:xfrm>
            <a:off x="8988913" y="3095664"/>
            <a:ext cx="889089" cy="466491"/>
            <a:chOff x="7493876" y="2774731"/>
            <a:chExt cx="1481958" cy="894622"/>
          </a:xfrm>
        </p:grpSpPr>
        <p:sp>
          <p:nvSpPr>
            <p:cNvPr id="522" name="Freeform 521">
              <a:extLst>
                <a:ext uri="{FF2B5EF4-FFF2-40B4-BE49-F238E27FC236}">
                  <a16:creationId xmlns:a16="http://schemas.microsoft.com/office/drawing/2014/main" id="{DC9856E7-1969-524C-8F21-65D77697BD03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23" name="Oval 522">
              <a:extLst>
                <a:ext uri="{FF2B5EF4-FFF2-40B4-BE49-F238E27FC236}">
                  <a16:creationId xmlns:a16="http://schemas.microsoft.com/office/drawing/2014/main" id="{FFDA8F93-2C48-6A4A-9D27-9AECFC5B94BD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24" name="Group 523">
              <a:extLst>
                <a:ext uri="{FF2B5EF4-FFF2-40B4-BE49-F238E27FC236}">
                  <a16:creationId xmlns:a16="http://schemas.microsoft.com/office/drawing/2014/main" id="{C7EC4B67-EB13-E647-A5CD-E91C5D1F409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25" name="Freeform 524">
                <a:extLst>
                  <a:ext uri="{FF2B5EF4-FFF2-40B4-BE49-F238E27FC236}">
                    <a16:creationId xmlns:a16="http://schemas.microsoft.com/office/drawing/2014/main" id="{6145C3A8-D719-B744-9DC6-51E7FB721184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6" name="Freeform 525">
                <a:extLst>
                  <a:ext uri="{FF2B5EF4-FFF2-40B4-BE49-F238E27FC236}">
                    <a16:creationId xmlns:a16="http://schemas.microsoft.com/office/drawing/2014/main" id="{92F9C394-34C8-3D42-ACE0-014520ED0D51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7" name="Freeform 526">
                <a:extLst>
                  <a:ext uri="{FF2B5EF4-FFF2-40B4-BE49-F238E27FC236}">
                    <a16:creationId xmlns:a16="http://schemas.microsoft.com/office/drawing/2014/main" id="{3E34F096-DAE4-6D4F-9026-F07CB5FB9F70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8" name="Freeform 527">
                <a:extLst>
                  <a:ext uri="{FF2B5EF4-FFF2-40B4-BE49-F238E27FC236}">
                    <a16:creationId xmlns:a16="http://schemas.microsoft.com/office/drawing/2014/main" id="{3D175E3D-A4A7-3F4E-8C6B-A59321AD72E7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530" name="Rectangle 4">
            <a:extLst>
              <a:ext uri="{FF2B5EF4-FFF2-40B4-BE49-F238E27FC236}">
                <a16:creationId xmlns:a16="http://schemas.microsoft.com/office/drawing/2014/main" id="{0F198874-EC24-3849-8C53-D2436859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724" y="1362307"/>
            <a:ext cx="6123957" cy="251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Scenario: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access link rate: 1.54 Mbps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RTT from institutional router to server: 2 sec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web object size: 100K bits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average request rate from browsers to origin servers: 15/sec</a:t>
            </a:r>
          </a:p>
          <a:p>
            <a:pPr marL="800100" marR="0" lvl="1" indent="-342900" algn="l" defTabSz="9144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avg data rate to browsers: 1.50 Mbps</a:t>
            </a:r>
          </a:p>
        </p:txBody>
      </p:sp>
      <p:grpSp>
        <p:nvGrpSpPr>
          <p:cNvPr id="502" name="Group 501">
            <a:extLst>
              <a:ext uri="{FF2B5EF4-FFF2-40B4-BE49-F238E27FC236}">
                <a16:creationId xmlns:a16="http://schemas.microsoft.com/office/drawing/2014/main" id="{B2C32989-94BE-1349-908C-1DF72CEEA243}"/>
              </a:ext>
            </a:extLst>
          </p:cNvPr>
          <p:cNvGrpSpPr/>
          <p:nvPr/>
        </p:nvGrpSpPr>
        <p:grpSpPr>
          <a:xfrm>
            <a:off x="8967576" y="4437217"/>
            <a:ext cx="889089" cy="466491"/>
            <a:chOff x="7493876" y="2774731"/>
            <a:chExt cx="1481958" cy="894622"/>
          </a:xfrm>
        </p:grpSpPr>
        <p:sp>
          <p:nvSpPr>
            <p:cNvPr id="511" name="Freeform 510">
              <a:extLst>
                <a:ext uri="{FF2B5EF4-FFF2-40B4-BE49-F238E27FC236}">
                  <a16:creationId xmlns:a16="http://schemas.microsoft.com/office/drawing/2014/main" id="{C2991A41-3005-6140-8488-3B5A28439BEC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12" name="Oval 511">
              <a:extLst>
                <a:ext uri="{FF2B5EF4-FFF2-40B4-BE49-F238E27FC236}">
                  <a16:creationId xmlns:a16="http://schemas.microsoft.com/office/drawing/2014/main" id="{49B8AB88-8810-704D-9300-A83DE18C86C6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13" name="Group 512">
              <a:extLst>
                <a:ext uri="{FF2B5EF4-FFF2-40B4-BE49-F238E27FC236}">
                  <a16:creationId xmlns:a16="http://schemas.microsoft.com/office/drawing/2014/main" id="{9DCFAF85-9D5F-BD4E-92DB-E7931A4466B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14" name="Freeform 513">
                <a:extLst>
                  <a:ext uri="{FF2B5EF4-FFF2-40B4-BE49-F238E27FC236}">
                    <a16:creationId xmlns:a16="http://schemas.microsoft.com/office/drawing/2014/main" id="{EB001B67-F654-CF4C-934D-354F339EBA63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5" name="Freeform 514">
                <a:extLst>
                  <a:ext uri="{FF2B5EF4-FFF2-40B4-BE49-F238E27FC236}">
                    <a16:creationId xmlns:a16="http://schemas.microsoft.com/office/drawing/2014/main" id="{C0D4D273-34F9-9640-8CF6-6EF497AEF3E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6" name="Freeform 515">
                <a:extLst>
                  <a:ext uri="{FF2B5EF4-FFF2-40B4-BE49-F238E27FC236}">
                    <a16:creationId xmlns:a16="http://schemas.microsoft.com/office/drawing/2014/main" id="{14D9297A-8D94-304C-9142-46F6B69902F7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7" name="Freeform 516">
                <a:extLst>
                  <a:ext uri="{FF2B5EF4-FFF2-40B4-BE49-F238E27FC236}">
                    <a16:creationId xmlns:a16="http://schemas.microsoft.com/office/drawing/2014/main" id="{18D26BD9-84B6-C74F-8936-105C5777BBC0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1B9D561-2CE1-E94C-A5B6-6D386991296C}"/>
              </a:ext>
            </a:extLst>
          </p:cNvPr>
          <p:cNvGrpSpPr/>
          <p:nvPr/>
        </p:nvGrpSpPr>
        <p:grpSpPr>
          <a:xfrm>
            <a:off x="9339961" y="4807753"/>
            <a:ext cx="811212" cy="1033463"/>
            <a:chOff x="9001301" y="5550914"/>
            <a:chExt cx="811212" cy="103346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298426B-04DE-A940-931E-BDC464270408}"/>
                </a:ext>
              </a:extLst>
            </p:cNvPr>
            <p:cNvSpPr/>
            <p:nvPr/>
          </p:nvSpPr>
          <p:spPr>
            <a:xfrm>
              <a:off x="9001301" y="5550914"/>
              <a:ext cx="811212" cy="1033463"/>
            </a:xfrm>
            <a:prstGeom prst="ellipse">
              <a:avLst/>
            </a:prstGeom>
            <a:solidFill>
              <a:srgbClr val="C00000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8995C0-BBC9-804D-85E8-324290F772D6}"/>
                </a:ext>
              </a:extLst>
            </p:cNvPr>
            <p:cNvGrpSpPr/>
            <p:nvPr/>
          </p:nvGrpSpPr>
          <p:grpSpPr>
            <a:xfrm>
              <a:off x="9256094" y="5631762"/>
              <a:ext cx="377825" cy="800176"/>
              <a:chOff x="10907888" y="5189290"/>
              <a:chExt cx="377825" cy="800176"/>
            </a:xfrm>
          </p:grpSpPr>
          <p:sp>
            <p:nvSpPr>
              <p:cNvPr id="266" name="Line 80">
                <a:extLst>
                  <a:ext uri="{FF2B5EF4-FFF2-40B4-BE49-F238E27FC236}">
                    <a16:creationId xmlns:a16="http://schemas.microsoft.com/office/drawing/2014/main" id="{DC2C9F57-B9EB-1941-A689-B13B8950BD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66625" y="5189290"/>
                <a:ext cx="76200" cy="32226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0" name="Group 307">
                <a:extLst>
                  <a:ext uri="{FF2B5EF4-FFF2-40B4-BE49-F238E27FC236}">
                    <a16:creationId xmlns:a16="http://schemas.microsoft.com/office/drawing/2014/main" id="{EBBCE30B-4C00-0843-BA56-FF3F98DF9C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907888" y="5413204"/>
                <a:ext cx="377825" cy="576262"/>
                <a:chOff x="4140" y="429"/>
                <a:chExt cx="1425" cy="2396"/>
              </a:xfrm>
            </p:grpSpPr>
            <p:sp>
              <p:nvSpPr>
                <p:cNvPr id="461" name="Freeform 308">
                  <a:extLst>
                    <a:ext uri="{FF2B5EF4-FFF2-40B4-BE49-F238E27FC236}">
                      <a16:creationId xmlns:a16="http://schemas.microsoft.com/office/drawing/2014/main" id="{83748550-5535-714B-A011-5732D5AB9F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2 w 354"/>
                    <a:gd name="T1" fmla="*/ 0 h 2742"/>
                    <a:gd name="T2" fmla="*/ 12 w 354"/>
                    <a:gd name="T3" fmla="*/ 23 h 2742"/>
                    <a:gd name="T4" fmla="*/ 12 w 354"/>
                    <a:gd name="T5" fmla="*/ 171 h 2742"/>
                    <a:gd name="T6" fmla="*/ 0 w 354"/>
                    <a:gd name="T7" fmla="*/ 179 h 2742"/>
                    <a:gd name="T8" fmla="*/ 2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4"/>
                    <a:gd name="T16" fmla="*/ 0 h 2742"/>
                    <a:gd name="T17" fmla="*/ 354 w 354"/>
                    <a:gd name="T18" fmla="*/ 2742 h 27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" name="Rectangle 309">
                  <a:extLst>
                    <a:ext uri="{FF2B5EF4-FFF2-40B4-BE49-F238E27FC236}">
                      <a16:creationId xmlns:a16="http://schemas.microsoft.com/office/drawing/2014/main" id="{9EDD97E5-06A3-F844-AC12-86FF0C9889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06" y="429"/>
                  <a:ext cx="1048" cy="2284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" name="Freeform 310">
                  <a:extLst>
                    <a:ext uri="{FF2B5EF4-FFF2-40B4-BE49-F238E27FC236}">
                      <a16:creationId xmlns:a16="http://schemas.microsoft.com/office/drawing/2014/main" id="{70945480-4E5A-4D4D-9CB5-2EE3B8B723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7 w 211"/>
                    <a:gd name="T3" fmla="*/ 15 h 2537"/>
                    <a:gd name="T4" fmla="*/ 2 w 211"/>
                    <a:gd name="T5" fmla="*/ 163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1"/>
                    <a:gd name="T13" fmla="*/ 0 h 2537"/>
                    <a:gd name="T14" fmla="*/ 211 w 211"/>
                    <a:gd name="T15" fmla="*/ 2537 h 2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" name="Freeform 311">
                  <a:extLst>
                    <a:ext uri="{FF2B5EF4-FFF2-40B4-BE49-F238E27FC236}">
                      <a16:creationId xmlns:a16="http://schemas.microsoft.com/office/drawing/2014/main" id="{2D50B6AC-633A-E648-9313-0B33331842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11 w 328"/>
                    <a:gd name="T3" fmla="*/ 9 h 226"/>
                    <a:gd name="T4" fmla="*/ 11 w 328"/>
                    <a:gd name="T5" fmla="*/ 16 h 226"/>
                    <a:gd name="T6" fmla="*/ 0 w 328"/>
                    <a:gd name="T7" fmla="*/ 7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5" name="Rectangle 312">
                  <a:extLst>
                    <a:ext uri="{FF2B5EF4-FFF2-40B4-BE49-F238E27FC236}">
                      <a16:creationId xmlns:a16="http://schemas.microsoft.com/office/drawing/2014/main" id="{47F72229-4C07-FF49-B907-A9D7C03797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2" y="693"/>
                  <a:ext cx="599" cy="4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466" name="Group 313">
                  <a:extLst>
                    <a:ext uri="{FF2B5EF4-FFF2-40B4-BE49-F238E27FC236}">
                      <a16:creationId xmlns:a16="http://schemas.microsoft.com/office/drawing/2014/main" id="{A42FF10A-615B-304D-8C35-154C0E4C57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491" name="AutoShape 314">
                    <a:extLst>
                      <a:ext uri="{FF2B5EF4-FFF2-40B4-BE49-F238E27FC236}">
                        <a16:creationId xmlns:a16="http://schemas.microsoft.com/office/drawing/2014/main" id="{34A57301-3C4F-8449-804B-13CE58B4846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6" y="2567"/>
                    <a:ext cx="725" cy="13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492" name="AutoShape 315">
                    <a:extLst>
                      <a:ext uri="{FF2B5EF4-FFF2-40B4-BE49-F238E27FC236}">
                        <a16:creationId xmlns:a16="http://schemas.microsoft.com/office/drawing/2014/main" id="{9A1FA8F9-C3C6-0F4F-92B5-0F88F3CADE8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1" y="2586"/>
                    <a:ext cx="695" cy="101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467" name="Rectangle 316">
                  <a:extLst>
                    <a:ext uri="{FF2B5EF4-FFF2-40B4-BE49-F238E27FC236}">
                      <a16:creationId xmlns:a16="http://schemas.microsoft.com/office/drawing/2014/main" id="{9C19D553-23E1-C642-BE27-380720AFE3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016"/>
                  <a:ext cx="599" cy="5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468" name="Group 317">
                  <a:extLst>
                    <a:ext uri="{FF2B5EF4-FFF2-40B4-BE49-F238E27FC236}">
                      <a16:creationId xmlns:a16="http://schemas.microsoft.com/office/drawing/2014/main" id="{BA84A45F-1D87-2D4A-ADC6-FBD0F07175D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489" name="AutoShape 318">
                    <a:extLst>
                      <a:ext uri="{FF2B5EF4-FFF2-40B4-BE49-F238E27FC236}">
                        <a16:creationId xmlns:a16="http://schemas.microsoft.com/office/drawing/2014/main" id="{9967BFD2-AF98-6C48-9664-709DAD7F645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1" y="2571"/>
                    <a:ext cx="725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490" name="AutoShape 319">
                    <a:extLst>
                      <a:ext uri="{FF2B5EF4-FFF2-40B4-BE49-F238E27FC236}">
                        <a16:creationId xmlns:a16="http://schemas.microsoft.com/office/drawing/2014/main" id="{98F66D34-8A75-524A-85C0-CD7FBB2309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6" y="2584"/>
                    <a:ext cx="695" cy="110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469" name="Rectangle 320">
                  <a:extLst>
                    <a:ext uri="{FF2B5EF4-FFF2-40B4-BE49-F238E27FC236}">
                      <a16:creationId xmlns:a16="http://schemas.microsoft.com/office/drawing/2014/main" id="{C6107AE3-3C09-A34C-964D-28157ABBDF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8" y="1360"/>
                  <a:ext cx="593" cy="4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0" name="Rectangle 321">
                  <a:extLst>
                    <a:ext uri="{FF2B5EF4-FFF2-40B4-BE49-F238E27FC236}">
                      <a16:creationId xmlns:a16="http://schemas.microsoft.com/office/drawing/2014/main" id="{737FBD85-26B2-914A-8B0D-606EB3EDB4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30" y="1657"/>
                  <a:ext cx="593" cy="4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471" name="Group 322">
                  <a:extLst>
                    <a:ext uri="{FF2B5EF4-FFF2-40B4-BE49-F238E27FC236}">
                      <a16:creationId xmlns:a16="http://schemas.microsoft.com/office/drawing/2014/main" id="{E5A59E91-C5CD-894D-8213-3909A8CC3A4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487" name="AutoShape 323">
                    <a:extLst>
                      <a:ext uri="{FF2B5EF4-FFF2-40B4-BE49-F238E27FC236}">
                        <a16:creationId xmlns:a16="http://schemas.microsoft.com/office/drawing/2014/main" id="{8962A917-2AE1-7242-B9FB-8E9263A5106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1" y="2571"/>
                    <a:ext cx="731" cy="13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488" name="AutoShape 324">
                    <a:extLst>
                      <a:ext uri="{FF2B5EF4-FFF2-40B4-BE49-F238E27FC236}">
                        <a16:creationId xmlns:a16="http://schemas.microsoft.com/office/drawing/2014/main" id="{97C18552-37AD-CE49-8BBD-05E8608B61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6" y="2589"/>
                    <a:ext cx="701" cy="9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472" name="Freeform 325">
                  <a:extLst>
                    <a:ext uri="{FF2B5EF4-FFF2-40B4-BE49-F238E27FC236}">
                      <a16:creationId xmlns:a16="http://schemas.microsoft.com/office/drawing/2014/main" id="{426DAACD-E1F3-7E44-9DC7-B1A44414FA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11 w 328"/>
                    <a:gd name="T3" fmla="*/ 8 h 226"/>
                    <a:gd name="T4" fmla="*/ 11 w 328"/>
                    <a:gd name="T5" fmla="*/ 14 h 226"/>
                    <a:gd name="T6" fmla="*/ 0 w 328"/>
                    <a:gd name="T7" fmla="*/ 6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473" name="Group 326">
                  <a:extLst>
                    <a:ext uri="{FF2B5EF4-FFF2-40B4-BE49-F238E27FC236}">
                      <a16:creationId xmlns:a16="http://schemas.microsoft.com/office/drawing/2014/main" id="{73D89D04-968E-6442-873B-B8D1778FD27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485" name="AutoShape 327">
                    <a:extLst>
                      <a:ext uri="{FF2B5EF4-FFF2-40B4-BE49-F238E27FC236}">
                        <a16:creationId xmlns:a16="http://schemas.microsoft.com/office/drawing/2014/main" id="{6065DB5E-95E8-8643-B0FE-6CB09E8FDB4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4" y="2568"/>
                    <a:ext cx="723" cy="13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486" name="AutoShape 328">
                    <a:extLst>
                      <a:ext uri="{FF2B5EF4-FFF2-40B4-BE49-F238E27FC236}">
                        <a16:creationId xmlns:a16="http://schemas.microsoft.com/office/drawing/2014/main" id="{F973A90F-0F3C-F744-97ED-8AAC23F79D9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9" y="2581"/>
                    <a:ext cx="694" cy="106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474" name="Rectangle 329">
                  <a:extLst>
                    <a:ext uri="{FF2B5EF4-FFF2-40B4-BE49-F238E27FC236}">
                      <a16:creationId xmlns:a16="http://schemas.microsoft.com/office/drawing/2014/main" id="{F4ADD3E7-CF4E-ED4B-B276-1E6A7B9D41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48" y="429"/>
                  <a:ext cx="72" cy="2290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5" name="Freeform 330">
                  <a:extLst>
                    <a:ext uri="{FF2B5EF4-FFF2-40B4-BE49-F238E27FC236}">
                      <a16:creationId xmlns:a16="http://schemas.microsoft.com/office/drawing/2014/main" id="{1CEE161A-40E6-604E-B7AD-3830C72F66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11 w 296"/>
                    <a:gd name="T3" fmla="*/ 8 h 256"/>
                    <a:gd name="T4" fmla="*/ 11 w 296"/>
                    <a:gd name="T5" fmla="*/ 16 h 256"/>
                    <a:gd name="T6" fmla="*/ 0 w 296"/>
                    <a:gd name="T7" fmla="*/ 6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56"/>
                    <a:gd name="T17" fmla="*/ 296 w 296"/>
                    <a:gd name="T18" fmla="*/ 256 h 25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6" name="Freeform 331">
                  <a:extLst>
                    <a:ext uri="{FF2B5EF4-FFF2-40B4-BE49-F238E27FC236}">
                      <a16:creationId xmlns:a16="http://schemas.microsoft.com/office/drawing/2014/main" id="{40DF445E-B42A-CF43-806C-B86CD0017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11 w 304"/>
                    <a:gd name="T3" fmla="*/ 11 h 288"/>
                    <a:gd name="T4" fmla="*/ 10 w 304"/>
                    <a:gd name="T5" fmla="*/ 19 h 288"/>
                    <a:gd name="T6" fmla="*/ 2 w 304"/>
                    <a:gd name="T7" fmla="*/ 8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4"/>
                    <a:gd name="T16" fmla="*/ 0 h 288"/>
                    <a:gd name="T17" fmla="*/ 304 w 304"/>
                    <a:gd name="T18" fmla="*/ 288 h 2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7" name="Oval 332">
                  <a:extLst>
                    <a:ext uri="{FF2B5EF4-FFF2-40B4-BE49-F238E27FC236}">
                      <a16:creationId xmlns:a16="http://schemas.microsoft.com/office/drawing/2014/main" id="{4AA850BD-AD7E-884D-BB50-C36880F437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17" y="2614"/>
                  <a:ext cx="48" cy="92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8" name="Freeform 333">
                  <a:extLst>
                    <a:ext uri="{FF2B5EF4-FFF2-40B4-BE49-F238E27FC236}">
                      <a16:creationId xmlns:a16="http://schemas.microsoft.com/office/drawing/2014/main" id="{04990E0C-FF14-0448-9208-F0CB93DA52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8 h 240"/>
                    <a:gd name="T2" fmla="*/ 2 w 306"/>
                    <a:gd name="T3" fmla="*/ 16 h 240"/>
                    <a:gd name="T4" fmla="*/ 11 w 306"/>
                    <a:gd name="T5" fmla="*/ 8 h 240"/>
                    <a:gd name="T6" fmla="*/ 11 w 306"/>
                    <a:gd name="T7" fmla="*/ 0 h 240"/>
                    <a:gd name="T8" fmla="*/ 0 w 306"/>
                    <a:gd name="T9" fmla="*/ 8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6"/>
                    <a:gd name="T16" fmla="*/ 0 h 240"/>
                    <a:gd name="T17" fmla="*/ 306 w 306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9" name="AutoShape 334">
                  <a:extLst>
                    <a:ext uri="{FF2B5EF4-FFF2-40B4-BE49-F238E27FC236}">
                      <a16:creationId xmlns:a16="http://schemas.microsoft.com/office/drawing/2014/main" id="{29F22CD1-333F-2444-8E27-DB06458666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0" y="2680"/>
                  <a:ext cx="1197" cy="145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80" name="AutoShape 335">
                  <a:extLst>
                    <a:ext uri="{FF2B5EF4-FFF2-40B4-BE49-F238E27FC236}">
                      <a16:creationId xmlns:a16="http://schemas.microsoft.com/office/drawing/2014/main" id="{9522690A-CB4D-3F4F-855E-313DECF4F1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06" y="2713"/>
                  <a:ext cx="1072" cy="7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00"/>
                    </a:gs>
                    <a:gs pos="100000">
                      <a:srgbClr val="80808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81" name="Oval 336">
                  <a:extLst>
                    <a:ext uri="{FF2B5EF4-FFF2-40B4-BE49-F238E27FC236}">
                      <a16:creationId xmlns:a16="http://schemas.microsoft.com/office/drawing/2014/main" id="{749723D7-4892-4246-90CC-F3A241CAD0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08" y="2383"/>
                  <a:ext cx="156" cy="145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82" name="Oval 337">
                  <a:extLst>
                    <a:ext uri="{FF2B5EF4-FFF2-40B4-BE49-F238E27FC236}">
                      <a16:creationId xmlns:a16="http://schemas.microsoft.com/office/drawing/2014/main" id="{B774EC24-F0E4-0846-B90E-1164E93324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87" y="2383"/>
                  <a:ext cx="162" cy="14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3" name="Oval 338">
                  <a:extLst>
                    <a:ext uri="{FF2B5EF4-FFF2-40B4-BE49-F238E27FC236}">
                      <a16:creationId xmlns:a16="http://schemas.microsoft.com/office/drawing/2014/main" id="{2751493B-E933-8A4F-BE77-A10013F6A4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61" y="2383"/>
                  <a:ext cx="162" cy="139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84" name="Rectangle 339">
                  <a:extLst>
                    <a:ext uri="{FF2B5EF4-FFF2-40B4-BE49-F238E27FC236}">
                      <a16:creationId xmlns:a16="http://schemas.microsoft.com/office/drawing/2014/main" id="{635CA67E-C290-3742-9D2C-39D9B69DB5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2" y="1835"/>
                  <a:ext cx="84" cy="759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</p:grpSp>
      </p:grpSp>
      <p:sp>
        <p:nvSpPr>
          <p:cNvPr id="281" name="Text Box 76">
            <a:extLst>
              <a:ext uri="{FF2B5EF4-FFF2-40B4-BE49-F238E27FC236}">
                <a16:creationId xmlns:a16="http://schemas.microsoft.com/office/drawing/2014/main" id="{3175A1F8-F48E-9749-AA0C-8A115012D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372" y="5180762"/>
            <a:ext cx="2818464" cy="6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How to compute link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utilization, delay?</a:t>
            </a:r>
          </a:p>
        </p:txBody>
      </p:sp>
      <p:sp>
        <p:nvSpPr>
          <p:cNvPr id="282" name="Text Box 83">
            <a:extLst>
              <a:ext uri="{FF2B5EF4-FFF2-40B4-BE49-F238E27FC236}">
                <a16:creationId xmlns:a16="http://schemas.microsoft.com/office/drawing/2014/main" id="{445BA7C8-9DBB-B245-98C3-EA83E67E0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791" y="4053039"/>
            <a:ext cx="33066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Cost: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web cache (cheap!)</a:t>
            </a:r>
          </a:p>
        </p:txBody>
      </p:sp>
      <p:sp>
        <p:nvSpPr>
          <p:cNvPr id="251" name="Text Box 98">
            <a:extLst>
              <a:ext uri="{FF2B5EF4-FFF2-40B4-BE49-F238E27FC236}">
                <a16:creationId xmlns:a16="http://schemas.microsoft.com/office/drawing/2014/main" id="{40BB819D-0723-5748-B260-0AF0BBAC2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3782" y="5793184"/>
            <a:ext cx="16417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local web cache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2" name="Slide Number Placeholder 2">
            <a:extLst>
              <a:ext uri="{FF2B5EF4-FFF2-40B4-BE49-F238E27FC236}">
                <a16:creationId xmlns:a16="http://schemas.microsoft.com/office/drawing/2014/main" id="{CD12BA19-40D2-F44B-8E23-E4E6B15A6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 Layer: 2-</a:t>
            </a:r>
            <a:fld id="{C4204591-24BD-A542-B9D5-F8D8A88D2FEE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71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" grpId="0"/>
      <p:bldP spid="282" grpId="0"/>
      <p:bldP spid="2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anose="020B0600070205080204" pitchFamily="34" charset="-128"/>
              </a:rPr>
              <a:t>Calculating access link utilization, end-end delay with cache:</a:t>
            </a:r>
          </a:p>
        </p:txBody>
      </p:sp>
      <p:sp>
        <p:nvSpPr>
          <p:cNvPr id="254" name="Line 2">
            <a:extLst>
              <a:ext uri="{FF2B5EF4-FFF2-40B4-BE49-F238E27FC236}">
                <a16:creationId xmlns:a16="http://schemas.microsoft.com/office/drawing/2014/main" id="{774FD470-E109-844C-8A9E-6F5E6FD1E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3455" y="2487883"/>
            <a:ext cx="285750" cy="1143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5" name="Text Box 50">
            <a:extLst>
              <a:ext uri="{FF2B5EF4-FFF2-40B4-BE49-F238E27FC236}">
                <a16:creationId xmlns:a16="http://schemas.microsoft.com/office/drawing/2014/main" id="{A32DDB4D-8BE1-2B43-89DB-1EA570D47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2330" y="1902096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origin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servers</a:t>
            </a:r>
          </a:p>
        </p:txBody>
      </p:sp>
      <p:sp>
        <p:nvSpPr>
          <p:cNvPr id="256" name="Line 51">
            <a:extLst>
              <a:ext uri="{FF2B5EF4-FFF2-40B4-BE49-F238E27FC236}">
                <a16:creationId xmlns:a16="http://schemas.microsoft.com/office/drawing/2014/main" id="{D0BFCD11-A1DC-B64D-A23A-23C7A76C3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3080" y="2106883"/>
            <a:ext cx="66675" cy="276225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7" name="Line 52">
            <a:extLst>
              <a:ext uri="{FF2B5EF4-FFF2-40B4-BE49-F238E27FC236}">
                <a16:creationId xmlns:a16="http://schemas.microsoft.com/office/drawing/2014/main" id="{E39DF75E-B023-5548-A7F0-9C4A8ADBD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21730" y="2144983"/>
            <a:ext cx="9525" cy="238125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8" name="Line 53">
            <a:extLst>
              <a:ext uri="{FF2B5EF4-FFF2-40B4-BE49-F238E27FC236}">
                <a16:creationId xmlns:a16="http://schemas.microsoft.com/office/drawing/2014/main" id="{E3BFB499-7F23-164F-A225-CAAA7B8007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78930" y="2306908"/>
            <a:ext cx="133350" cy="20955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9" name="Line 54">
            <a:extLst>
              <a:ext uri="{FF2B5EF4-FFF2-40B4-BE49-F238E27FC236}">
                <a16:creationId xmlns:a16="http://schemas.microsoft.com/office/drawing/2014/main" id="{24D51B99-FE66-D84E-AF2C-706F58BCCC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140855" y="3068908"/>
            <a:ext cx="247650" cy="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0" name="Freeform 55">
            <a:extLst>
              <a:ext uri="{FF2B5EF4-FFF2-40B4-BE49-F238E27FC236}">
                <a16:creationId xmlns:a16="http://schemas.microsoft.com/office/drawing/2014/main" id="{0AF0F7C2-E293-2A4E-B4A0-9966DF5B5243}"/>
              </a:ext>
            </a:extLst>
          </p:cNvPr>
          <p:cNvSpPr>
            <a:spLocks/>
          </p:cNvSpPr>
          <p:nvPr/>
        </p:nvSpPr>
        <p:spPr bwMode="auto">
          <a:xfrm>
            <a:off x="8158067" y="2111064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1" name="Text Box 70">
            <a:extLst>
              <a:ext uri="{FF2B5EF4-FFF2-40B4-BE49-F238E27FC236}">
                <a16:creationId xmlns:a16="http://schemas.microsoft.com/office/drawing/2014/main" id="{6E272ACE-5938-0646-A38F-6031C9F45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030" y="2432321"/>
            <a:ext cx="9318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public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Internet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2" name="Freeform 71">
            <a:extLst>
              <a:ext uri="{FF2B5EF4-FFF2-40B4-BE49-F238E27FC236}">
                <a16:creationId xmlns:a16="http://schemas.microsoft.com/office/drawing/2014/main" id="{A7C4DEB4-E3E6-8547-B127-1273B3D3EA69}"/>
              </a:ext>
            </a:extLst>
          </p:cNvPr>
          <p:cNvSpPr>
            <a:spLocks/>
          </p:cNvSpPr>
          <p:nvPr/>
        </p:nvSpPr>
        <p:spPr bwMode="auto">
          <a:xfrm>
            <a:off x="7748492" y="4470671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3" name="Line 77">
            <a:extLst>
              <a:ext uri="{FF2B5EF4-FFF2-40B4-BE49-F238E27FC236}">
                <a16:creationId xmlns:a16="http://schemas.microsoft.com/office/drawing/2014/main" id="{0E1C7AA0-FA95-B844-83B1-903DF41A68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97755" y="4780233"/>
            <a:ext cx="855662" cy="431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4" name="Line 78">
            <a:extLst>
              <a:ext uri="{FF2B5EF4-FFF2-40B4-BE49-F238E27FC236}">
                <a16:creationId xmlns:a16="http://schemas.microsoft.com/office/drawing/2014/main" id="{0173F26E-AC6F-FD4F-995F-CADED52CD4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07342" y="4827858"/>
            <a:ext cx="563563" cy="393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5" name="Line 79">
            <a:extLst>
              <a:ext uri="{FF2B5EF4-FFF2-40B4-BE49-F238E27FC236}">
                <a16:creationId xmlns:a16="http://schemas.microsoft.com/office/drawing/2014/main" id="{3CEA4312-2D22-9340-9D8D-17C8CC88AE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45505" y="4834208"/>
            <a:ext cx="149225" cy="382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7" name="Line 95">
            <a:extLst>
              <a:ext uri="{FF2B5EF4-FFF2-40B4-BE49-F238E27FC236}">
                <a16:creationId xmlns:a16="http://schemas.microsoft.com/office/drawing/2014/main" id="{7E28B523-ED73-8C40-ACD2-43F86A8C4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7430" y="3545158"/>
            <a:ext cx="0" cy="10620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8" name="Text Box 97">
            <a:extLst>
              <a:ext uri="{FF2B5EF4-FFF2-40B4-BE49-F238E27FC236}">
                <a16:creationId xmlns:a16="http://schemas.microsoft.com/office/drawing/2014/main" id="{C679E988-7156-B949-B8A6-F53CA81FB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480" y="4357958"/>
            <a:ext cx="11985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institutional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network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9" name="Text Box 98">
            <a:extLst>
              <a:ext uri="{FF2B5EF4-FFF2-40B4-BE49-F238E27FC236}">
                <a16:creationId xmlns:a16="http://schemas.microsoft.com/office/drawing/2014/main" id="{67295E16-B892-F14C-929B-3E20FB109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3667" y="4738958"/>
            <a:ext cx="1290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 Gbps LAN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70" name="Text Box 99">
            <a:extLst>
              <a:ext uri="{FF2B5EF4-FFF2-40B4-BE49-F238E27FC236}">
                <a16:creationId xmlns:a16="http://schemas.microsoft.com/office/drawing/2014/main" id="{6A31B9E8-42B5-DA4F-BEEB-38A1A2168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9017" y="3734071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1.54 Mbps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access link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92" name="Group 139">
            <a:extLst>
              <a:ext uri="{FF2B5EF4-FFF2-40B4-BE49-F238E27FC236}">
                <a16:creationId xmlns:a16="http://schemas.microsoft.com/office/drawing/2014/main" id="{F9E9E22C-69D8-A847-9177-B4D5A14ECA28}"/>
              </a:ext>
            </a:extLst>
          </p:cNvPr>
          <p:cNvGrpSpPr>
            <a:grpSpLocks/>
          </p:cNvGrpSpPr>
          <p:nvPr/>
        </p:nvGrpSpPr>
        <p:grpSpPr bwMode="auto">
          <a:xfrm>
            <a:off x="7735792" y="2035446"/>
            <a:ext cx="377825" cy="576262"/>
            <a:chOff x="4140" y="429"/>
            <a:chExt cx="1425" cy="2396"/>
          </a:xfrm>
        </p:grpSpPr>
        <p:sp>
          <p:nvSpPr>
            <p:cNvPr id="293" name="Freeform 140">
              <a:extLst>
                <a:ext uri="{FF2B5EF4-FFF2-40B4-BE49-F238E27FC236}">
                  <a16:creationId xmlns:a16="http://schemas.microsoft.com/office/drawing/2014/main" id="{86EDF6AA-4B2E-6342-9BFA-CFF30B1C2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4" name="Rectangle 141">
              <a:extLst>
                <a:ext uri="{FF2B5EF4-FFF2-40B4-BE49-F238E27FC236}">
                  <a16:creationId xmlns:a16="http://schemas.microsoft.com/office/drawing/2014/main" id="{6B9D834D-0DEE-9248-AD7A-C2D336AEB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5" name="Freeform 142">
              <a:extLst>
                <a:ext uri="{FF2B5EF4-FFF2-40B4-BE49-F238E27FC236}">
                  <a16:creationId xmlns:a16="http://schemas.microsoft.com/office/drawing/2014/main" id="{29245DF3-F7D6-B840-B253-23D4A8D2C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6" name="Freeform 143">
              <a:extLst>
                <a:ext uri="{FF2B5EF4-FFF2-40B4-BE49-F238E27FC236}">
                  <a16:creationId xmlns:a16="http://schemas.microsoft.com/office/drawing/2014/main" id="{B747AC17-9BF4-BB41-A5DA-D229A9BA1A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7" name="Rectangle 144">
              <a:extLst>
                <a:ext uri="{FF2B5EF4-FFF2-40B4-BE49-F238E27FC236}">
                  <a16:creationId xmlns:a16="http://schemas.microsoft.com/office/drawing/2014/main" id="{1B65D50E-A82B-7347-A7F6-556D3939D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98" name="Group 145">
              <a:extLst>
                <a:ext uri="{FF2B5EF4-FFF2-40B4-BE49-F238E27FC236}">
                  <a16:creationId xmlns:a16="http://schemas.microsoft.com/office/drawing/2014/main" id="{E47B5BD8-DFF7-9441-92CB-80BB05AB64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23" name="AutoShape 146">
                <a:extLst>
                  <a:ext uri="{FF2B5EF4-FFF2-40B4-BE49-F238E27FC236}">
                    <a16:creationId xmlns:a16="http://schemas.microsoft.com/office/drawing/2014/main" id="{B75BF63D-E7E0-6640-A10B-E09175442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4" name="AutoShape 147">
                <a:extLst>
                  <a:ext uri="{FF2B5EF4-FFF2-40B4-BE49-F238E27FC236}">
                    <a16:creationId xmlns:a16="http://schemas.microsoft.com/office/drawing/2014/main" id="{074358F6-E1DA-D042-B053-9C4C54023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99" name="Rectangle 148">
              <a:extLst>
                <a:ext uri="{FF2B5EF4-FFF2-40B4-BE49-F238E27FC236}">
                  <a16:creationId xmlns:a16="http://schemas.microsoft.com/office/drawing/2014/main" id="{DECDE972-9E25-674C-ACC1-43F55CD92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0" name="Group 149">
              <a:extLst>
                <a:ext uri="{FF2B5EF4-FFF2-40B4-BE49-F238E27FC236}">
                  <a16:creationId xmlns:a16="http://schemas.microsoft.com/office/drawing/2014/main" id="{82296A06-752A-254D-8846-4D0F3F43F2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21" name="AutoShape 150">
                <a:extLst>
                  <a:ext uri="{FF2B5EF4-FFF2-40B4-BE49-F238E27FC236}">
                    <a16:creationId xmlns:a16="http://schemas.microsoft.com/office/drawing/2014/main" id="{F5A8BC22-523A-4147-9575-B8F7D060F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2" name="AutoShape 151">
                <a:extLst>
                  <a:ext uri="{FF2B5EF4-FFF2-40B4-BE49-F238E27FC236}">
                    <a16:creationId xmlns:a16="http://schemas.microsoft.com/office/drawing/2014/main" id="{EAF2AC7F-A8C0-FC4F-8C37-5D458F19B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1" name="Rectangle 152">
              <a:extLst>
                <a:ext uri="{FF2B5EF4-FFF2-40B4-BE49-F238E27FC236}">
                  <a16:creationId xmlns:a16="http://schemas.microsoft.com/office/drawing/2014/main" id="{4F90A69C-CEC4-A24D-9C82-52BA6FC89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2" name="Rectangle 153">
              <a:extLst>
                <a:ext uri="{FF2B5EF4-FFF2-40B4-BE49-F238E27FC236}">
                  <a16:creationId xmlns:a16="http://schemas.microsoft.com/office/drawing/2014/main" id="{4EAFCA72-25B7-7747-916E-327595FFD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3" name="Group 154">
              <a:extLst>
                <a:ext uri="{FF2B5EF4-FFF2-40B4-BE49-F238E27FC236}">
                  <a16:creationId xmlns:a16="http://schemas.microsoft.com/office/drawing/2014/main" id="{8277CD38-8B7B-9748-AD3B-10D14BC1AA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19" name="AutoShape 155">
                <a:extLst>
                  <a:ext uri="{FF2B5EF4-FFF2-40B4-BE49-F238E27FC236}">
                    <a16:creationId xmlns:a16="http://schemas.microsoft.com/office/drawing/2014/main" id="{5B02472C-767E-8C4B-A1E5-693F9C4C2A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0" name="AutoShape 156">
                <a:extLst>
                  <a:ext uri="{FF2B5EF4-FFF2-40B4-BE49-F238E27FC236}">
                    <a16:creationId xmlns:a16="http://schemas.microsoft.com/office/drawing/2014/main" id="{DA6E1AA2-450F-174D-A85C-5D39B60AB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4" name="Freeform 157">
              <a:extLst>
                <a:ext uri="{FF2B5EF4-FFF2-40B4-BE49-F238E27FC236}">
                  <a16:creationId xmlns:a16="http://schemas.microsoft.com/office/drawing/2014/main" id="{43557BDC-C555-5040-B5DB-5D425E9BF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5" name="Group 158">
              <a:extLst>
                <a:ext uri="{FF2B5EF4-FFF2-40B4-BE49-F238E27FC236}">
                  <a16:creationId xmlns:a16="http://schemas.microsoft.com/office/drawing/2014/main" id="{C333E870-3BD7-C645-AAC2-98508A7E36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7" name="AutoShape 159">
                <a:extLst>
                  <a:ext uri="{FF2B5EF4-FFF2-40B4-BE49-F238E27FC236}">
                    <a16:creationId xmlns:a16="http://schemas.microsoft.com/office/drawing/2014/main" id="{EFC968C4-6392-E247-9A44-0D21D80BC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8" name="AutoShape 160">
                <a:extLst>
                  <a:ext uri="{FF2B5EF4-FFF2-40B4-BE49-F238E27FC236}">
                    <a16:creationId xmlns:a16="http://schemas.microsoft.com/office/drawing/2014/main" id="{9315F821-D903-1C43-B0DF-C13E1CFC6E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6" name="Rectangle 161">
              <a:extLst>
                <a:ext uri="{FF2B5EF4-FFF2-40B4-BE49-F238E27FC236}">
                  <a16:creationId xmlns:a16="http://schemas.microsoft.com/office/drawing/2014/main" id="{4A93E05B-231B-8F4E-AC44-1E61C8779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7" name="Freeform 162">
              <a:extLst>
                <a:ext uri="{FF2B5EF4-FFF2-40B4-BE49-F238E27FC236}">
                  <a16:creationId xmlns:a16="http://schemas.microsoft.com/office/drawing/2014/main" id="{A81021FA-3B4B-8540-B233-88280DF91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8" name="Freeform 163">
              <a:extLst>
                <a:ext uri="{FF2B5EF4-FFF2-40B4-BE49-F238E27FC236}">
                  <a16:creationId xmlns:a16="http://schemas.microsoft.com/office/drawing/2014/main" id="{B4BBCFA8-CE65-3B46-B8C0-90C8E2A9F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9" name="Oval 164">
              <a:extLst>
                <a:ext uri="{FF2B5EF4-FFF2-40B4-BE49-F238E27FC236}">
                  <a16:creationId xmlns:a16="http://schemas.microsoft.com/office/drawing/2014/main" id="{5BC0A35E-B59B-2747-AF4F-E2B7BF2E9D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0" name="Freeform 165">
              <a:extLst>
                <a:ext uri="{FF2B5EF4-FFF2-40B4-BE49-F238E27FC236}">
                  <a16:creationId xmlns:a16="http://schemas.microsoft.com/office/drawing/2014/main" id="{18C56782-0533-9C40-9224-8F36130D8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1" name="AutoShape 166">
              <a:extLst>
                <a:ext uri="{FF2B5EF4-FFF2-40B4-BE49-F238E27FC236}">
                  <a16:creationId xmlns:a16="http://schemas.microsoft.com/office/drawing/2014/main" id="{B68A6AC7-4ED2-D44E-90B8-E63CF73BB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2" name="AutoShape 167">
              <a:extLst>
                <a:ext uri="{FF2B5EF4-FFF2-40B4-BE49-F238E27FC236}">
                  <a16:creationId xmlns:a16="http://schemas.microsoft.com/office/drawing/2014/main" id="{906EF179-00FE-3F4F-AD8D-E9B8F23DE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3" name="Oval 168">
              <a:extLst>
                <a:ext uri="{FF2B5EF4-FFF2-40B4-BE49-F238E27FC236}">
                  <a16:creationId xmlns:a16="http://schemas.microsoft.com/office/drawing/2014/main" id="{714D65B7-5EDC-2840-9C29-D308D9655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4" name="Oval 169">
              <a:extLst>
                <a:ext uri="{FF2B5EF4-FFF2-40B4-BE49-F238E27FC236}">
                  <a16:creationId xmlns:a16="http://schemas.microsoft.com/office/drawing/2014/main" id="{E64A117A-C67D-AB41-A8E7-4A508BB31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15" name="Oval 170">
              <a:extLst>
                <a:ext uri="{FF2B5EF4-FFF2-40B4-BE49-F238E27FC236}">
                  <a16:creationId xmlns:a16="http://schemas.microsoft.com/office/drawing/2014/main" id="{C59668D3-09F9-BD44-8596-C01818912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6" name="Rectangle 171">
              <a:extLst>
                <a:ext uri="{FF2B5EF4-FFF2-40B4-BE49-F238E27FC236}">
                  <a16:creationId xmlns:a16="http://schemas.microsoft.com/office/drawing/2014/main" id="{8E530C7C-3D86-3C4B-891E-CB9AC883F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25" name="Group 172">
            <a:extLst>
              <a:ext uri="{FF2B5EF4-FFF2-40B4-BE49-F238E27FC236}">
                <a16:creationId xmlns:a16="http://schemas.microsoft.com/office/drawing/2014/main" id="{F34C0BB9-9ECA-9B40-B10C-16DEDBDC16C3}"/>
              </a:ext>
            </a:extLst>
          </p:cNvPr>
          <p:cNvGrpSpPr>
            <a:grpSpLocks/>
          </p:cNvGrpSpPr>
          <p:nvPr/>
        </p:nvGrpSpPr>
        <p:grpSpPr bwMode="auto">
          <a:xfrm>
            <a:off x="7885017" y="5148533"/>
            <a:ext cx="525463" cy="557213"/>
            <a:chOff x="-44" y="1473"/>
            <a:chExt cx="981" cy="1105"/>
          </a:xfrm>
        </p:grpSpPr>
        <p:pic>
          <p:nvPicPr>
            <p:cNvPr id="326" name="Picture 173" descr="desktop_computer_stylized_medium">
              <a:extLst>
                <a:ext uri="{FF2B5EF4-FFF2-40B4-BE49-F238E27FC236}">
                  <a16:creationId xmlns:a16="http://schemas.microsoft.com/office/drawing/2014/main" id="{58DEA6BA-6A8A-414B-A5D1-8C42E963B5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" name="Freeform 174">
              <a:extLst>
                <a:ext uri="{FF2B5EF4-FFF2-40B4-BE49-F238E27FC236}">
                  <a16:creationId xmlns:a16="http://schemas.microsoft.com/office/drawing/2014/main" id="{5636D377-DB0D-6F40-811F-10EE64604D6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28" name="Group 175">
            <a:extLst>
              <a:ext uri="{FF2B5EF4-FFF2-40B4-BE49-F238E27FC236}">
                <a16:creationId xmlns:a16="http://schemas.microsoft.com/office/drawing/2014/main" id="{7306AC90-5B34-3F4E-B626-0E34022A31C8}"/>
              </a:ext>
            </a:extLst>
          </p:cNvPr>
          <p:cNvGrpSpPr>
            <a:grpSpLocks/>
          </p:cNvGrpSpPr>
          <p:nvPr/>
        </p:nvGrpSpPr>
        <p:grpSpPr bwMode="auto">
          <a:xfrm>
            <a:off x="8650192" y="1557608"/>
            <a:ext cx="377825" cy="576263"/>
            <a:chOff x="4140" y="429"/>
            <a:chExt cx="1425" cy="2396"/>
          </a:xfrm>
        </p:grpSpPr>
        <p:sp>
          <p:nvSpPr>
            <p:cNvPr id="329" name="Freeform 176">
              <a:extLst>
                <a:ext uri="{FF2B5EF4-FFF2-40B4-BE49-F238E27FC236}">
                  <a16:creationId xmlns:a16="http://schemas.microsoft.com/office/drawing/2014/main" id="{F3CFDF78-3F2C-B047-99D5-2F35E0D1B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" name="Rectangle 177">
              <a:extLst>
                <a:ext uri="{FF2B5EF4-FFF2-40B4-BE49-F238E27FC236}">
                  <a16:creationId xmlns:a16="http://schemas.microsoft.com/office/drawing/2014/main" id="{6D671750-A74B-B64E-8E68-C40948E6D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1" name="Freeform 178">
              <a:extLst>
                <a:ext uri="{FF2B5EF4-FFF2-40B4-BE49-F238E27FC236}">
                  <a16:creationId xmlns:a16="http://schemas.microsoft.com/office/drawing/2014/main" id="{9438FA78-1938-514C-80BF-10ED666E3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2" name="Freeform 179">
              <a:extLst>
                <a:ext uri="{FF2B5EF4-FFF2-40B4-BE49-F238E27FC236}">
                  <a16:creationId xmlns:a16="http://schemas.microsoft.com/office/drawing/2014/main" id="{FD23EFF2-90E8-9045-936A-06124249A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3" name="Rectangle 180">
              <a:extLst>
                <a:ext uri="{FF2B5EF4-FFF2-40B4-BE49-F238E27FC236}">
                  <a16:creationId xmlns:a16="http://schemas.microsoft.com/office/drawing/2014/main" id="{C3C9A679-FD27-EE4A-B715-049B9DDB6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4" name="Group 181">
              <a:extLst>
                <a:ext uri="{FF2B5EF4-FFF2-40B4-BE49-F238E27FC236}">
                  <a16:creationId xmlns:a16="http://schemas.microsoft.com/office/drawing/2014/main" id="{F5C3481D-451B-B142-A35C-15C582D38E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59" name="AutoShape 182">
                <a:extLst>
                  <a:ext uri="{FF2B5EF4-FFF2-40B4-BE49-F238E27FC236}">
                    <a16:creationId xmlns:a16="http://schemas.microsoft.com/office/drawing/2014/main" id="{2C243628-F48B-0247-9C77-CADC193BA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60" name="AutoShape 183">
                <a:extLst>
                  <a:ext uri="{FF2B5EF4-FFF2-40B4-BE49-F238E27FC236}">
                    <a16:creationId xmlns:a16="http://schemas.microsoft.com/office/drawing/2014/main" id="{C3D71DA0-C793-D949-906B-887E37FD0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35" name="Rectangle 184">
              <a:extLst>
                <a:ext uri="{FF2B5EF4-FFF2-40B4-BE49-F238E27FC236}">
                  <a16:creationId xmlns:a16="http://schemas.microsoft.com/office/drawing/2014/main" id="{246902F9-C4DC-454E-9DA0-3D5842DB3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6" name="Group 185">
              <a:extLst>
                <a:ext uri="{FF2B5EF4-FFF2-40B4-BE49-F238E27FC236}">
                  <a16:creationId xmlns:a16="http://schemas.microsoft.com/office/drawing/2014/main" id="{7667DA9A-FE8F-654A-8B9E-218AADDABF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7" name="AutoShape 186">
                <a:extLst>
                  <a:ext uri="{FF2B5EF4-FFF2-40B4-BE49-F238E27FC236}">
                    <a16:creationId xmlns:a16="http://schemas.microsoft.com/office/drawing/2014/main" id="{89170F11-7571-2B45-8719-95E83BC651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8" name="AutoShape 187">
                <a:extLst>
                  <a:ext uri="{FF2B5EF4-FFF2-40B4-BE49-F238E27FC236}">
                    <a16:creationId xmlns:a16="http://schemas.microsoft.com/office/drawing/2014/main" id="{E76D6632-4213-1A4C-994D-E58521FFA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37" name="Rectangle 188">
              <a:extLst>
                <a:ext uri="{FF2B5EF4-FFF2-40B4-BE49-F238E27FC236}">
                  <a16:creationId xmlns:a16="http://schemas.microsoft.com/office/drawing/2014/main" id="{042D5530-947C-8042-964E-981127ADC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8" name="Rectangle 189">
              <a:extLst>
                <a:ext uri="{FF2B5EF4-FFF2-40B4-BE49-F238E27FC236}">
                  <a16:creationId xmlns:a16="http://schemas.microsoft.com/office/drawing/2014/main" id="{2F89380A-7E24-A848-A517-F0FC73692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9" name="Group 190">
              <a:extLst>
                <a:ext uri="{FF2B5EF4-FFF2-40B4-BE49-F238E27FC236}">
                  <a16:creationId xmlns:a16="http://schemas.microsoft.com/office/drawing/2014/main" id="{38C1848A-3B99-B348-91C8-29218555E8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55" name="AutoShape 191">
                <a:extLst>
                  <a:ext uri="{FF2B5EF4-FFF2-40B4-BE49-F238E27FC236}">
                    <a16:creationId xmlns:a16="http://schemas.microsoft.com/office/drawing/2014/main" id="{676776FA-ACE8-1B44-A3F2-EE744FFE1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6" name="AutoShape 192">
                <a:extLst>
                  <a:ext uri="{FF2B5EF4-FFF2-40B4-BE49-F238E27FC236}">
                    <a16:creationId xmlns:a16="http://schemas.microsoft.com/office/drawing/2014/main" id="{642A052A-BC62-D049-9EBF-AC2B9D28A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40" name="Freeform 193">
              <a:extLst>
                <a:ext uri="{FF2B5EF4-FFF2-40B4-BE49-F238E27FC236}">
                  <a16:creationId xmlns:a16="http://schemas.microsoft.com/office/drawing/2014/main" id="{20022731-282E-5349-BD84-5AC9318941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41" name="Group 194">
              <a:extLst>
                <a:ext uri="{FF2B5EF4-FFF2-40B4-BE49-F238E27FC236}">
                  <a16:creationId xmlns:a16="http://schemas.microsoft.com/office/drawing/2014/main" id="{C8EEA896-B8C6-834F-9741-B4BC689404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53" name="AutoShape 195">
                <a:extLst>
                  <a:ext uri="{FF2B5EF4-FFF2-40B4-BE49-F238E27FC236}">
                    <a16:creationId xmlns:a16="http://schemas.microsoft.com/office/drawing/2014/main" id="{FAEB0127-5E88-8848-A1E8-FCDC82E85B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4" name="AutoShape 196">
                <a:extLst>
                  <a:ext uri="{FF2B5EF4-FFF2-40B4-BE49-F238E27FC236}">
                    <a16:creationId xmlns:a16="http://schemas.microsoft.com/office/drawing/2014/main" id="{F6C14D4D-54BC-0347-8DE7-8C387B0DE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42" name="Rectangle 197">
              <a:extLst>
                <a:ext uri="{FF2B5EF4-FFF2-40B4-BE49-F238E27FC236}">
                  <a16:creationId xmlns:a16="http://schemas.microsoft.com/office/drawing/2014/main" id="{DE2B5795-02B3-824F-BFB7-9E4468C2E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3" name="Freeform 198">
              <a:extLst>
                <a:ext uri="{FF2B5EF4-FFF2-40B4-BE49-F238E27FC236}">
                  <a16:creationId xmlns:a16="http://schemas.microsoft.com/office/drawing/2014/main" id="{30654D98-FCC5-4940-8B89-40DEC14D24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4" name="Freeform 199">
              <a:extLst>
                <a:ext uri="{FF2B5EF4-FFF2-40B4-BE49-F238E27FC236}">
                  <a16:creationId xmlns:a16="http://schemas.microsoft.com/office/drawing/2014/main" id="{DB2F1485-9F89-A14E-B2B0-E716B66FE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5" name="Oval 200">
              <a:extLst>
                <a:ext uri="{FF2B5EF4-FFF2-40B4-BE49-F238E27FC236}">
                  <a16:creationId xmlns:a16="http://schemas.microsoft.com/office/drawing/2014/main" id="{0913F7BB-B350-6F4C-8E3C-B4373B6BB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6" name="Freeform 201">
              <a:extLst>
                <a:ext uri="{FF2B5EF4-FFF2-40B4-BE49-F238E27FC236}">
                  <a16:creationId xmlns:a16="http://schemas.microsoft.com/office/drawing/2014/main" id="{D806CA0F-D39E-1044-8994-B3481BAC5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7" name="AutoShape 202">
              <a:extLst>
                <a:ext uri="{FF2B5EF4-FFF2-40B4-BE49-F238E27FC236}">
                  <a16:creationId xmlns:a16="http://schemas.microsoft.com/office/drawing/2014/main" id="{653E2F84-88DD-4C48-9132-5E9C22D3C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8" name="AutoShape 203">
              <a:extLst>
                <a:ext uri="{FF2B5EF4-FFF2-40B4-BE49-F238E27FC236}">
                  <a16:creationId xmlns:a16="http://schemas.microsoft.com/office/drawing/2014/main" id="{7C1622A3-9F30-FA42-9B80-C8BB00A05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9" name="Oval 204">
              <a:extLst>
                <a:ext uri="{FF2B5EF4-FFF2-40B4-BE49-F238E27FC236}">
                  <a16:creationId xmlns:a16="http://schemas.microsoft.com/office/drawing/2014/main" id="{432A4179-C51B-DE48-94FC-B7412F4DD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0" name="Oval 205">
              <a:extLst>
                <a:ext uri="{FF2B5EF4-FFF2-40B4-BE49-F238E27FC236}">
                  <a16:creationId xmlns:a16="http://schemas.microsoft.com/office/drawing/2014/main" id="{9EF71E96-D069-134D-9318-D85F7FF2C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1" name="Oval 206">
              <a:extLst>
                <a:ext uri="{FF2B5EF4-FFF2-40B4-BE49-F238E27FC236}">
                  <a16:creationId xmlns:a16="http://schemas.microsoft.com/office/drawing/2014/main" id="{3E78A6EB-9CEA-E74E-91AB-439D7171D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2" name="Rectangle 207">
              <a:extLst>
                <a:ext uri="{FF2B5EF4-FFF2-40B4-BE49-F238E27FC236}">
                  <a16:creationId xmlns:a16="http://schemas.microsoft.com/office/drawing/2014/main" id="{1A62E052-D07D-6743-8E2D-F67E3E528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61" name="Group 208">
            <a:extLst>
              <a:ext uri="{FF2B5EF4-FFF2-40B4-BE49-F238E27FC236}">
                <a16:creationId xmlns:a16="http://schemas.microsoft.com/office/drawing/2014/main" id="{6A05235C-3E77-6F4F-8ADA-6D04AB8484D1}"/>
              </a:ext>
            </a:extLst>
          </p:cNvPr>
          <p:cNvGrpSpPr>
            <a:grpSpLocks/>
          </p:cNvGrpSpPr>
          <p:nvPr/>
        </p:nvGrpSpPr>
        <p:grpSpPr bwMode="auto">
          <a:xfrm>
            <a:off x="9402667" y="1589358"/>
            <a:ext cx="377825" cy="576263"/>
            <a:chOff x="4140" y="429"/>
            <a:chExt cx="1425" cy="2396"/>
          </a:xfrm>
        </p:grpSpPr>
        <p:sp>
          <p:nvSpPr>
            <p:cNvPr id="362" name="Freeform 209">
              <a:extLst>
                <a:ext uri="{FF2B5EF4-FFF2-40B4-BE49-F238E27FC236}">
                  <a16:creationId xmlns:a16="http://schemas.microsoft.com/office/drawing/2014/main" id="{D166875E-AD19-804C-965F-CDAED7A64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3" name="Rectangle 210">
              <a:extLst>
                <a:ext uri="{FF2B5EF4-FFF2-40B4-BE49-F238E27FC236}">
                  <a16:creationId xmlns:a16="http://schemas.microsoft.com/office/drawing/2014/main" id="{EC5E264D-98A2-B44D-B995-4CB53C25E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4" name="Freeform 211">
              <a:extLst>
                <a:ext uri="{FF2B5EF4-FFF2-40B4-BE49-F238E27FC236}">
                  <a16:creationId xmlns:a16="http://schemas.microsoft.com/office/drawing/2014/main" id="{C1CF933D-FB73-3240-9F1D-5EED49E6A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5" name="Freeform 212">
              <a:extLst>
                <a:ext uri="{FF2B5EF4-FFF2-40B4-BE49-F238E27FC236}">
                  <a16:creationId xmlns:a16="http://schemas.microsoft.com/office/drawing/2014/main" id="{0FC67CB2-6BE1-1847-A437-D99084C5CC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6" name="Rectangle 213">
              <a:extLst>
                <a:ext uri="{FF2B5EF4-FFF2-40B4-BE49-F238E27FC236}">
                  <a16:creationId xmlns:a16="http://schemas.microsoft.com/office/drawing/2014/main" id="{14B7D932-BBFC-B74D-816C-440DB3FEB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7" name="Group 214">
              <a:extLst>
                <a:ext uri="{FF2B5EF4-FFF2-40B4-BE49-F238E27FC236}">
                  <a16:creationId xmlns:a16="http://schemas.microsoft.com/office/drawing/2014/main" id="{904783F7-C673-AC48-8DEC-45B791D2E0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92" name="AutoShape 215">
                <a:extLst>
                  <a:ext uri="{FF2B5EF4-FFF2-40B4-BE49-F238E27FC236}">
                    <a16:creationId xmlns:a16="http://schemas.microsoft.com/office/drawing/2014/main" id="{259ABA3E-950D-BF40-AF00-89747854A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3" name="AutoShape 216">
                <a:extLst>
                  <a:ext uri="{FF2B5EF4-FFF2-40B4-BE49-F238E27FC236}">
                    <a16:creationId xmlns:a16="http://schemas.microsoft.com/office/drawing/2014/main" id="{D537C256-5556-E84D-BFD9-801601AF6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68" name="Rectangle 217">
              <a:extLst>
                <a:ext uri="{FF2B5EF4-FFF2-40B4-BE49-F238E27FC236}">
                  <a16:creationId xmlns:a16="http://schemas.microsoft.com/office/drawing/2014/main" id="{6A16D193-BA00-FA4C-84D3-5F7B5C031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9" name="Group 218">
              <a:extLst>
                <a:ext uri="{FF2B5EF4-FFF2-40B4-BE49-F238E27FC236}">
                  <a16:creationId xmlns:a16="http://schemas.microsoft.com/office/drawing/2014/main" id="{7151F57C-7772-D741-B346-9FD22AFEAC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90" name="AutoShape 219">
                <a:extLst>
                  <a:ext uri="{FF2B5EF4-FFF2-40B4-BE49-F238E27FC236}">
                    <a16:creationId xmlns:a16="http://schemas.microsoft.com/office/drawing/2014/main" id="{28A8406C-AFA4-F94B-A2C4-E4FFB185C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1" name="AutoShape 220">
                <a:extLst>
                  <a:ext uri="{FF2B5EF4-FFF2-40B4-BE49-F238E27FC236}">
                    <a16:creationId xmlns:a16="http://schemas.microsoft.com/office/drawing/2014/main" id="{9A186499-2183-C24F-89D0-ACB1D39A27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0" name="Rectangle 221">
              <a:extLst>
                <a:ext uri="{FF2B5EF4-FFF2-40B4-BE49-F238E27FC236}">
                  <a16:creationId xmlns:a16="http://schemas.microsoft.com/office/drawing/2014/main" id="{6959C99C-8685-CE45-B4A0-BEEBD9CE6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1" name="Rectangle 222">
              <a:extLst>
                <a:ext uri="{FF2B5EF4-FFF2-40B4-BE49-F238E27FC236}">
                  <a16:creationId xmlns:a16="http://schemas.microsoft.com/office/drawing/2014/main" id="{0CEC0CDC-F36A-E147-800E-4BFDDC412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72" name="Group 223">
              <a:extLst>
                <a:ext uri="{FF2B5EF4-FFF2-40B4-BE49-F238E27FC236}">
                  <a16:creationId xmlns:a16="http://schemas.microsoft.com/office/drawing/2014/main" id="{07BF1C14-2C6F-B94F-8289-1C37D6C615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88" name="AutoShape 224">
                <a:extLst>
                  <a:ext uri="{FF2B5EF4-FFF2-40B4-BE49-F238E27FC236}">
                    <a16:creationId xmlns:a16="http://schemas.microsoft.com/office/drawing/2014/main" id="{B660D864-E6AF-2A4B-AF6E-15E67C246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9" name="AutoShape 225">
                <a:extLst>
                  <a:ext uri="{FF2B5EF4-FFF2-40B4-BE49-F238E27FC236}">
                    <a16:creationId xmlns:a16="http://schemas.microsoft.com/office/drawing/2014/main" id="{A5592FCE-B8EB-CD42-BD69-D7E95DA3E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3" name="Freeform 226">
              <a:extLst>
                <a:ext uri="{FF2B5EF4-FFF2-40B4-BE49-F238E27FC236}">
                  <a16:creationId xmlns:a16="http://schemas.microsoft.com/office/drawing/2014/main" id="{176C9152-AD9C-0043-999D-97BF01B75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74" name="Group 227">
              <a:extLst>
                <a:ext uri="{FF2B5EF4-FFF2-40B4-BE49-F238E27FC236}">
                  <a16:creationId xmlns:a16="http://schemas.microsoft.com/office/drawing/2014/main" id="{DB7553BD-7EEF-1144-A10E-45052E7535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86" name="AutoShape 228">
                <a:extLst>
                  <a:ext uri="{FF2B5EF4-FFF2-40B4-BE49-F238E27FC236}">
                    <a16:creationId xmlns:a16="http://schemas.microsoft.com/office/drawing/2014/main" id="{209B423B-7C84-A444-BC5D-A11FD1567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7" name="AutoShape 229">
                <a:extLst>
                  <a:ext uri="{FF2B5EF4-FFF2-40B4-BE49-F238E27FC236}">
                    <a16:creationId xmlns:a16="http://schemas.microsoft.com/office/drawing/2014/main" id="{5AE73D33-B566-9A49-9DC6-C5469487B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5" name="Rectangle 230">
              <a:extLst>
                <a:ext uri="{FF2B5EF4-FFF2-40B4-BE49-F238E27FC236}">
                  <a16:creationId xmlns:a16="http://schemas.microsoft.com/office/drawing/2014/main" id="{F54FB1FA-BA67-4B47-8CD0-DC612A86E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6" name="Freeform 231">
              <a:extLst>
                <a:ext uri="{FF2B5EF4-FFF2-40B4-BE49-F238E27FC236}">
                  <a16:creationId xmlns:a16="http://schemas.microsoft.com/office/drawing/2014/main" id="{A3240397-6B0C-654E-88F1-F3F3AD623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7" name="Freeform 232">
              <a:extLst>
                <a:ext uri="{FF2B5EF4-FFF2-40B4-BE49-F238E27FC236}">
                  <a16:creationId xmlns:a16="http://schemas.microsoft.com/office/drawing/2014/main" id="{1A86C13D-4B43-504E-B61C-E2C654775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8" name="Oval 233">
              <a:extLst>
                <a:ext uri="{FF2B5EF4-FFF2-40B4-BE49-F238E27FC236}">
                  <a16:creationId xmlns:a16="http://schemas.microsoft.com/office/drawing/2014/main" id="{A925E2BE-2521-064E-94A2-F5B3CE2A6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9" name="Freeform 234">
              <a:extLst>
                <a:ext uri="{FF2B5EF4-FFF2-40B4-BE49-F238E27FC236}">
                  <a16:creationId xmlns:a16="http://schemas.microsoft.com/office/drawing/2014/main" id="{D0F8527B-9979-9843-B950-02EEB33AD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0" name="AutoShape 235">
              <a:extLst>
                <a:ext uri="{FF2B5EF4-FFF2-40B4-BE49-F238E27FC236}">
                  <a16:creationId xmlns:a16="http://schemas.microsoft.com/office/drawing/2014/main" id="{01246D65-1D83-514D-96A0-3F53F7E62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1" name="AutoShape 236">
              <a:extLst>
                <a:ext uri="{FF2B5EF4-FFF2-40B4-BE49-F238E27FC236}">
                  <a16:creationId xmlns:a16="http://schemas.microsoft.com/office/drawing/2014/main" id="{EE09E67D-74DE-8E41-B31D-30EBA899E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2" name="Oval 237">
              <a:extLst>
                <a:ext uri="{FF2B5EF4-FFF2-40B4-BE49-F238E27FC236}">
                  <a16:creationId xmlns:a16="http://schemas.microsoft.com/office/drawing/2014/main" id="{1BAA3765-A4A2-D249-B5E6-B37A65069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3" name="Oval 238">
              <a:extLst>
                <a:ext uri="{FF2B5EF4-FFF2-40B4-BE49-F238E27FC236}">
                  <a16:creationId xmlns:a16="http://schemas.microsoft.com/office/drawing/2014/main" id="{B5829A6B-5209-D644-82E1-A9C2A8D9A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84" name="Oval 239">
              <a:extLst>
                <a:ext uri="{FF2B5EF4-FFF2-40B4-BE49-F238E27FC236}">
                  <a16:creationId xmlns:a16="http://schemas.microsoft.com/office/drawing/2014/main" id="{95394ED4-DC3D-F146-9AEE-0FC4AFC88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5" name="Rectangle 240">
              <a:extLst>
                <a:ext uri="{FF2B5EF4-FFF2-40B4-BE49-F238E27FC236}">
                  <a16:creationId xmlns:a16="http://schemas.microsoft.com/office/drawing/2014/main" id="{A039A534-5AD2-354C-8072-85670484B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94" name="Group 241">
            <a:extLst>
              <a:ext uri="{FF2B5EF4-FFF2-40B4-BE49-F238E27FC236}">
                <a16:creationId xmlns:a16="http://schemas.microsoft.com/office/drawing/2014/main" id="{9BE96710-6956-1941-96D5-89D2082B85BD}"/>
              </a:ext>
            </a:extLst>
          </p:cNvPr>
          <p:cNvGrpSpPr>
            <a:grpSpLocks/>
          </p:cNvGrpSpPr>
          <p:nvPr/>
        </p:nvGrpSpPr>
        <p:grpSpPr bwMode="auto">
          <a:xfrm>
            <a:off x="10012267" y="1741758"/>
            <a:ext cx="377825" cy="576263"/>
            <a:chOff x="4140" y="429"/>
            <a:chExt cx="1425" cy="2396"/>
          </a:xfrm>
        </p:grpSpPr>
        <p:sp>
          <p:nvSpPr>
            <p:cNvPr id="395" name="Freeform 242">
              <a:extLst>
                <a:ext uri="{FF2B5EF4-FFF2-40B4-BE49-F238E27FC236}">
                  <a16:creationId xmlns:a16="http://schemas.microsoft.com/office/drawing/2014/main" id="{98FED06C-86AC-174D-897A-AF88782AB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6" name="Rectangle 243">
              <a:extLst>
                <a:ext uri="{FF2B5EF4-FFF2-40B4-BE49-F238E27FC236}">
                  <a16:creationId xmlns:a16="http://schemas.microsoft.com/office/drawing/2014/main" id="{7BCB3493-2EA3-894F-95D3-4BD9689BC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7" name="Freeform 244">
              <a:extLst>
                <a:ext uri="{FF2B5EF4-FFF2-40B4-BE49-F238E27FC236}">
                  <a16:creationId xmlns:a16="http://schemas.microsoft.com/office/drawing/2014/main" id="{04E3D02B-467F-7F4F-8DC3-9D363101F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8" name="Freeform 245">
              <a:extLst>
                <a:ext uri="{FF2B5EF4-FFF2-40B4-BE49-F238E27FC236}">
                  <a16:creationId xmlns:a16="http://schemas.microsoft.com/office/drawing/2014/main" id="{DA94A9FA-D5B5-214A-8D37-34D4B61F6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9" name="Rectangle 246">
              <a:extLst>
                <a:ext uri="{FF2B5EF4-FFF2-40B4-BE49-F238E27FC236}">
                  <a16:creationId xmlns:a16="http://schemas.microsoft.com/office/drawing/2014/main" id="{50539DB1-8D20-F44A-8958-354C5B49C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0" name="Group 247">
              <a:extLst>
                <a:ext uri="{FF2B5EF4-FFF2-40B4-BE49-F238E27FC236}">
                  <a16:creationId xmlns:a16="http://schemas.microsoft.com/office/drawing/2014/main" id="{ABC4B2B5-E127-B14E-8370-5BCDD85E29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25" name="AutoShape 248">
                <a:extLst>
                  <a:ext uri="{FF2B5EF4-FFF2-40B4-BE49-F238E27FC236}">
                    <a16:creationId xmlns:a16="http://schemas.microsoft.com/office/drawing/2014/main" id="{2544F03E-3822-9142-840A-4600BC492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6" name="AutoShape 249">
                <a:extLst>
                  <a:ext uri="{FF2B5EF4-FFF2-40B4-BE49-F238E27FC236}">
                    <a16:creationId xmlns:a16="http://schemas.microsoft.com/office/drawing/2014/main" id="{0D6C988D-2CAC-3A4A-8FAC-72B8697E7B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1" name="Rectangle 250">
              <a:extLst>
                <a:ext uri="{FF2B5EF4-FFF2-40B4-BE49-F238E27FC236}">
                  <a16:creationId xmlns:a16="http://schemas.microsoft.com/office/drawing/2014/main" id="{FA55D5A2-C0A3-7741-814B-310A28BDD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2" name="Group 251">
              <a:extLst>
                <a:ext uri="{FF2B5EF4-FFF2-40B4-BE49-F238E27FC236}">
                  <a16:creationId xmlns:a16="http://schemas.microsoft.com/office/drawing/2014/main" id="{DC8A3227-B450-FB4D-852D-DC7E66FF66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23" name="AutoShape 252">
                <a:extLst>
                  <a:ext uri="{FF2B5EF4-FFF2-40B4-BE49-F238E27FC236}">
                    <a16:creationId xmlns:a16="http://schemas.microsoft.com/office/drawing/2014/main" id="{07F021BE-923D-804C-AB1C-CB812D97B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4" name="AutoShape 253">
                <a:extLst>
                  <a:ext uri="{FF2B5EF4-FFF2-40B4-BE49-F238E27FC236}">
                    <a16:creationId xmlns:a16="http://schemas.microsoft.com/office/drawing/2014/main" id="{3A5C7537-D941-954D-9024-BF32F6D134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3" name="Rectangle 254">
              <a:extLst>
                <a:ext uri="{FF2B5EF4-FFF2-40B4-BE49-F238E27FC236}">
                  <a16:creationId xmlns:a16="http://schemas.microsoft.com/office/drawing/2014/main" id="{855ECB0D-BAD2-724F-8296-56F037E68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4" name="Rectangle 255">
              <a:extLst>
                <a:ext uri="{FF2B5EF4-FFF2-40B4-BE49-F238E27FC236}">
                  <a16:creationId xmlns:a16="http://schemas.microsoft.com/office/drawing/2014/main" id="{6D021B7D-23B8-4545-B682-3F0C4BAB5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5" name="Group 256">
              <a:extLst>
                <a:ext uri="{FF2B5EF4-FFF2-40B4-BE49-F238E27FC236}">
                  <a16:creationId xmlns:a16="http://schemas.microsoft.com/office/drawing/2014/main" id="{431DAF1F-4CC8-1C41-8EEC-05F7D5D789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21" name="AutoShape 257">
                <a:extLst>
                  <a:ext uri="{FF2B5EF4-FFF2-40B4-BE49-F238E27FC236}">
                    <a16:creationId xmlns:a16="http://schemas.microsoft.com/office/drawing/2014/main" id="{18C2CCBA-D707-A24B-A885-97D020E7B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2" name="AutoShape 258">
                <a:extLst>
                  <a:ext uri="{FF2B5EF4-FFF2-40B4-BE49-F238E27FC236}">
                    <a16:creationId xmlns:a16="http://schemas.microsoft.com/office/drawing/2014/main" id="{D7E10C1F-D1F0-7148-A44B-7FEC28811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6" name="Freeform 259">
              <a:extLst>
                <a:ext uri="{FF2B5EF4-FFF2-40B4-BE49-F238E27FC236}">
                  <a16:creationId xmlns:a16="http://schemas.microsoft.com/office/drawing/2014/main" id="{0365C11C-6E47-864E-8122-6C27C34F0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07" name="Group 260">
              <a:extLst>
                <a:ext uri="{FF2B5EF4-FFF2-40B4-BE49-F238E27FC236}">
                  <a16:creationId xmlns:a16="http://schemas.microsoft.com/office/drawing/2014/main" id="{27B41BB0-4231-F248-B65A-1A45AD2C9C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19" name="AutoShape 261">
                <a:extLst>
                  <a:ext uri="{FF2B5EF4-FFF2-40B4-BE49-F238E27FC236}">
                    <a16:creationId xmlns:a16="http://schemas.microsoft.com/office/drawing/2014/main" id="{CEAEF38F-92BA-B54F-82FB-C23A106C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0" name="AutoShape 262">
                <a:extLst>
                  <a:ext uri="{FF2B5EF4-FFF2-40B4-BE49-F238E27FC236}">
                    <a16:creationId xmlns:a16="http://schemas.microsoft.com/office/drawing/2014/main" id="{77559B45-47D4-F047-A0E1-3FD4F7705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8" name="Rectangle 263">
              <a:extLst>
                <a:ext uri="{FF2B5EF4-FFF2-40B4-BE49-F238E27FC236}">
                  <a16:creationId xmlns:a16="http://schemas.microsoft.com/office/drawing/2014/main" id="{2BB4AB2F-1E19-ED46-91D0-686A5791A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9" name="Freeform 264">
              <a:extLst>
                <a:ext uri="{FF2B5EF4-FFF2-40B4-BE49-F238E27FC236}">
                  <a16:creationId xmlns:a16="http://schemas.microsoft.com/office/drawing/2014/main" id="{EFA4165B-2B89-EA44-AAFD-284DDE325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0" name="Freeform 265">
              <a:extLst>
                <a:ext uri="{FF2B5EF4-FFF2-40B4-BE49-F238E27FC236}">
                  <a16:creationId xmlns:a16="http://schemas.microsoft.com/office/drawing/2014/main" id="{BF31806F-E19D-6643-B3AB-FCD244912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1" name="Oval 266">
              <a:extLst>
                <a:ext uri="{FF2B5EF4-FFF2-40B4-BE49-F238E27FC236}">
                  <a16:creationId xmlns:a16="http://schemas.microsoft.com/office/drawing/2014/main" id="{297B65E1-F9B5-1942-BAE5-456457D2A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2" name="Freeform 267">
              <a:extLst>
                <a:ext uri="{FF2B5EF4-FFF2-40B4-BE49-F238E27FC236}">
                  <a16:creationId xmlns:a16="http://schemas.microsoft.com/office/drawing/2014/main" id="{D1451455-90D3-7B4E-9A6C-AC54A2B18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3" name="AutoShape 268">
              <a:extLst>
                <a:ext uri="{FF2B5EF4-FFF2-40B4-BE49-F238E27FC236}">
                  <a16:creationId xmlns:a16="http://schemas.microsoft.com/office/drawing/2014/main" id="{B96820D1-74F4-9A4F-81C3-99D80AA66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4" name="AutoShape 269">
              <a:extLst>
                <a:ext uri="{FF2B5EF4-FFF2-40B4-BE49-F238E27FC236}">
                  <a16:creationId xmlns:a16="http://schemas.microsoft.com/office/drawing/2014/main" id="{24247BD6-F113-7F46-93F5-34E742E7F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5" name="Oval 270">
              <a:extLst>
                <a:ext uri="{FF2B5EF4-FFF2-40B4-BE49-F238E27FC236}">
                  <a16:creationId xmlns:a16="http://schemas.microsoft.com/office/drawing/2014/main" id="{4716773C-A574-8342-86DD-F8046121F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6" name="Oval 271">
              <a:extLst>
                <a:ext uri="{FF2B5EF4-FFF2-40B4-BE49-F238E27FC236}">
                  <a16:creationId xmlns:a16="http://schemas.microsoft.com/office/drawing/2014/main" id="{9F959D50-71EC-0F46-8ED3-4FE4C63D6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17" name="Oval 272">
              <a:extLst>
                <a:ext uri="{FF2B5EF4-FFF2-40B4-BE49-F238E27FC236}">
                  <a16:creationId xmlns:a16="http://schemas.microsoft.com/office/drawing/2014/main" id="{E6997777-676B-9145-9B53-650C59909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8" name="Rectangle 273">
              <a:extLst>
                <a:ext uri="{FF2B5EF4-FFF2-40B4-BE49-F238E27FC236}">
                  <a16:creationId xmlns:a16="http://schemas.microsoft.com/office/drawing/2014/main" id="{80128537-C0E9-B945-A472-82EC596F1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27" name="Group 274">
            <a:extLst>
              <a:ext uri="{FF2B5EF4-FFF2-40B4-BE49-F238E27FC236}">
                <a16:creationId xmlns:a16="http://schemas.microsoft.com/office/drawing/2014/main" id="{637BEA6D-6926-F241-A7B7-63FD120295AA}"/>
              </a:ext>
            </a:extLst>
          </p:cNvPr>
          <p:cNvGrpSpPr>
            <a:grpSpLocks/>
          </p:cNvGrpSpPr>
          <p:nvPr/>
        </p:nvGrpSpPr>
        <p:grpSpPr bwMode="auto">
          <a:xfrm>
            <a:off x="10340880" y="2687908"/>
            <a:ext cx="377825" cy="576263"/>
            <a:chOff x="4140" y="429"/>
            <a:chExt cx="1425" cy="2396"/>
          </a:xfrm>
        </p:grpSpPr>
        <p:sp>
          <p:nvSpPr>
            <p:cNvPr id="428" name="Freeform 275">
              <a:extLst>
                <a:ext uri="{FF2B5EF4-FFF2-40B4-BE49-F238E27FC236}">
                  <a16:creationId xmlns:a16="http://schemas.microsoft.com/office/drawing/2014/main" id="{B73B5122-7AC1-A541-A7CB-7C92E34FE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9" name="Rectangle 276">
              <a:extLst>
                <a:ext uri="{FF2B5EF4-FFF2-40B4-BE49-F238E27FC236}">
                  <a16:creationId xmlns:a16="http://schemas.microsoft.com/office/drawing/2014/main" id="{618AFC31-125F-CC41-8835-357B8CF40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0" name="Freeform 277">
              <a:extLst>
                <a:ext uri="{FF2B5EF4-FFF2-40B4-BE49-F238E27FC236}">
                  <a16:creationId xmlns:a16="http://schemas.microsoft.com/office/drawing/2014/main" id="{BA586EC9-AFB5-864C-A8D5-50566D382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1" name="Freeform 278">
              <a:extLst>
                <a:ext uri="{FF2B5EF4-FFF2-40B4-BE49-F238E27FC236}">
                  <a16:creationId xmlns:a16="http://schemas.microsoft.com/office/drawing/2014/main" id="{988FA82D-26DD-2446-871B-4FBCD5FE6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2" name="Rectangle 279">
              <a:extLst>
                <a:ext uri="{FF2B5EF4-FFF2-40B4-BE49-F238E27FC236}">
                  <a16:creationId xmlns:a16="http://schemas.microsoft.com/office/drawing/2014/main" id="{E4B9CCE7-0279-6143-BB4D-1198F3326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3" name="Group 280">
              <a:extLst>
                <a:ext uri="{FF2B5EF4-FFF2-40B4-BE49-F238E27FC236}">
                  <a16:creationId xmlns:a16="http://schemas.microsoft.com/office/drawing/2014/main" id="{2924B866-539E-1244-B043-D51911A295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8" name="AutoShape 281">
                <a:extLst>
                  <a:ext uri="{FF2B5EF4-FFF2-40B4-BE49-F238E27FC236}">
                    <a16:creationId xmlns:a16="http://schemas.microsoft.com/office/drawing/2014/main" id="{BDE3646A-4204-5046-942C-15C165338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9" name="AutoShape 282">
                <a:extLst>
                  <a:ext uri="{FF2B5EF4-FFF2-40B4-BE49-F238E27FC236}">
                    <a16:creationId xmlns:a16="http://schemas.microsoft.com/office/drawing/2014/main" id="{6DE9F0CF-D5ED-704E-8142-3345FC3BB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4" name="Rectangle 283">
              <a:extLst>
                <a:ext uri="{FF2B5EF4-FFF2-40B4-BE49-F238E27FC236}">
                  <a16:creationId xmlns:a16="http://schemas.microsoft.com/office/drawing/2014/main" id="{657D3494-75CD-034E-9543-256927444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5" name="Group 284">
              <a:extLst>
                <a:ext uri="{FF2B5EF4-FFF2-40B4-BE49-F238E27FC236}">
                  <a16:creationId xmlns:a16="http://schemas.microsoft.com/office/drawing/2014/main" id="{3B21D6B8-9A13-CB4D-A567-07369736D7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6" name="AutoShape 285">
                <a:extLst>
                  <a:ext uri="{FF2B5EF4-FFF2-40B4-BE49-F238E27FC236}">
                    <a16:creationId xmlns:a16="http://schemas.microsoft.com/office/drawing/2014/main" id="{6F0CB466-469D-3F45-BE66-39F561D60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7" name="AutoShape 286">
                <a:extLst>
                  <a:ext uri="{FF2B5EF4-FFF2-40B4-BE49-F238E27FC236}">
                    <a16:creationId xmlns:a16="http://schemas.microsoft.com/office/drawing/2014/main" id="{29D719D4-E1C6-604A-8870-549D676830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6" name="Rectangle 287">
              <a:extLst>
                <a:ext uri="{FF2B5EF4-FFF2-40B4-BE49-F238E27FC236}">
                  <a16:creationId xmlns:a16="http://schemas.microsoft.com/office/drawing/2014/main" id="{0D71907F-6787-7144-A19B-418733EE1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7" name="Rectangle 288">
              <a:extLst>
                <a:ext uri="{FF2B5EF4-FFF2-40B4-BE49-F238E27FC236}">
                  <a16:creationId xmlns:a16="http://schemas.microsoft.com/office/drawing/2014/main" id="{35AED19C-A1F1-AC46-914C-8F5D6F4BC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8" name="Group 289">
              <a:extLst>
                <a:ext uri="{FF2B5EF4-FFF2-40B4-BE49-F238E27FC236}">
                  <a16:creationId xmlns:a16="http://schemas.microsoft.com/office/drawing/2014/main" id="{45D31D32-5A14-5742-954A-BA17509AC6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4" name="AutoShape 290">
                <a:extLst>
                  <a:ext uri="{FF2B5EF4-FFF2-40B4-BE49-F238E27FC236}">
                    <a16:creationId xmlns:a16="http://schemas.microsoft.com/office/drawing/2014/main" id="{FBB57FC3-B7A2-A541-9EC0-D57A59BBE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5" name="AutoShape 291">
                <a:extLst>
                  <a:ext uri="{FF2B5EF4-FFF2-40B4-BE49-F238E27FC236}">
                    <a16:creationId xmlns:a16="http://schemas.microsoft.com/office/drawing/2014/main" id="{52BE3087-7497-914D-B468-02CDAA58D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9" name="Freeform 292">
              <a:extLst>
                <a:ext uri="{FF2B5EF4-FFF2-40B4-BE49-F238E27FC236}">
                  <a16:creationId xmlns:a16="http://schemas.microsoft.com/office/drawing/2014/main" id="{5070ED80-559E-4540-964B-D73009E42A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40" name="Group 293">
              <a:extLst>
                <a:ext uri="{FF2B5EF4-FFF2-40B4-BE49-F238E27FC236}">
                  <a16:creationId xmlns:a16="http://schemas.microsoft.com/office/drawing/2014/main" id="{30993F73-047D-CD47-96E3-F759940430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2" name="AutoShape 294">
                <a:extLst>
                  <a:ext uri="{FF2B5EF4-FFF2-40B4-BE49-F238E27FC236}">
                    <a16:creationId xmlns:a16="http://schemas.microsoft.com/office/drawing/2014/main" id="{F253CC19-7627-6043-A479-C0AADFD1B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3" name="AutoShape 295">
                <a:extLst>
                  <a:ext uri="{FF2B5EF4-FFF2-40B4-BE49-F238E27FC236}">
                    <a16:creationId xmlns:a16="http://schemas.microsoft.com/office/drawing/2014/main" id="{9818C9E1-67F5-5D42-8D8A-BFA567194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41" name="Rectangle 296">
              <a:extLst>
                <a:ext uri="{FF2B5EF4-FFF2-40B4-BE49-F238E27FC236}">
                  <a16:creationId xmlns:a16="http://schemas.microsoft.com/office/drawing/2014/main" id="{D263AAA2-92D9-9A4A-9D5F-0CEC89CD0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2" name="Freeform 297">
              <a:extLst>
                <a:ext uri="{FF2B5EF4-FFF2-40B4-BE49-F238E27FC236}">
                  <a16:creationId xmlns:a16="http://schemas.microsoft.com/office/drawing/2014/main" id="{51AD4C3A-6939-3B47-91CC-E1A0D3A3E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3" name="Freeform 298">
              <a:extLst>
                <a:ext uri="{FF2B5EF4-FFF2-40B4-BE49-F238E27FC236}">
                  <a16:creationId xmlns:a16="http://schemas.microsoft.com/office/drawing/2014/main" id="{023E9D5F-D41C-8A48-B73A-4E4F43755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4" name="Oval 299">
              <a:extLst>
                <a:ext uri="{FF2B5EF4-FFF2-40B4-BE49-F238E27FC236}">
                  <a16:creationId xmlns:a16="http://schemas.microsoft.com/office/drawing/2014/main" id="{C4126737-BE73-B444-BC40-5B679E6E1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5" name="Freeform 300">
              <a:extLst>
                <a:ext uri="{FF2B5EF4-FFF2-40B4-BE49-F238E27FC236}">
                  <a16:creationId xmlns:a16="http://schemas.microsoft.com/office/drawing/2014/main" id="{567B6CFD-A1A1-094D-8F7C-5A9EF1AB0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6" name="AutoShape 301">
              <a:extLst>
                <a:ext uri="{FF2B5EF4-FFF2-40B4-BE49-F238E27FC236}">
                  <a16:creationId xmlns:a16="http://schemas.microsoft.com/office/drawing/2014/main" id="{3B7B7519-C492-8348-B873-C01A2103E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7" name="AutoShape 302">
              <a:extLst>
                <a:ext uri="{FF2B5EF4-FFF2-40B4-BE49-F238E27FC236}">
                  <a16:creationId xmlns:a16="http://schemas.microsoft.com/office/drawing/2014/main" id="{0AEDB1EF-7012-ED44-8FBC-F1B714A63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8" name="Oval 303">
              <a:extLst>
                <a:ext uri="{FF2B5EF4-FFF2-40B4-BE49-F238E27FC236}">
                  <a16:creationId xmlns:a16="http://schemas.microsoft.com/office/drawing/2014/main" id="{BA640DBB-C29F-A54E-BE9A-180B14269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49" name="Oval 304">
              <a:extLst>
                <a:ext uri="{FF2B5EF4-FFF2-40B4-BE49-F238E27FC236}">
                  <a16:creationId xmlns:a16="http://schemas.microsoft.com/office/drawing/2014/main" id="{2F7F78D4-9C68-A84C-8801-9C057B8C1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50" name="Oval 305">
              <a:extLst>
                <a:ext uri="{FF2B5EF4-FFF2-40B4-BE49-F238E27FC236}">
                  <a16:creationId xmlns:a16="http://schemas.microsoft.com/office/drawing/2014/main" id="{3D213A7E-B9E9-694B-8ED3-47609E49D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51" name="Rectangle 306">
              <a:extLst>
                <a:ext uri="{FF2B5EF4-FFF2-40B4-BE49-F238E27FC236}">
                  <a16:creationId xmlns:a16="http://schemas.microsoft.com/office/drawing/2014/main" id="{4F8B5B78-3482-8142-BC2B-1825AA302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93" name="Group 340">
            <a:extLst>
              <a:ext uri="{FF2B5EF4-FFF2-40B4-BE49-F238E27FC236}">
                <a16:creationId xmlns:a16="http://schemas.microsoft.com/office/drawing/2014/main" id="{3B951C82-D444-224D-9348-99C19D9166DC}"/>
              </a:ext>
            </a:extLst>
          </p:cNvPr>
          <p:cNvGrpSpPr>
            <a:grpSpLocks/>
          </p:cNvGrpSpPr>
          <p:nvPr/>
        </p:nvGrpSpPr>
        <p:grpSpPr bwMode="auto">
          <a:xfrm>
            <a:off x="8396192" y="5170758"/>
            <a:ext cx="525463" cy="557213"/>
            <a:chOff x="-44" y="1473"/>
            <a:chExt cx="981" cy="1105"/>
          </a:xfrm>
        </p:grpSpPr>
        <p:pic>
          <p:nvPicPr>
            <p:cNvPr id="494" name="Picture 341" descr="desktop_computer_stylized_medium">
              <a:extLst>
                <a:ext uri="{FF2B5EF4-FFF2-40B4-BE49-F238E27FC236}">
                  <a16:creationId xmlns:a16="http://schemas.microsoft.com/office/drawing/2014/main" id="{A2EB07C0-0A48-8944-B12C-316C163FF0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5" name="Freeform 342">
              <a:extLst>
                <a:ext uri="{FF2B5EF4-FFF2-40B4-BE49-F238E27FC236}">
                  <a16:creationId xmlns:a16="http://schemas.microsoft.com/office/drawing/2014/main" id="{2E93558C-0361-464A-9337-3AA86EC1D4B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96" name="Group 343">
            <a:extLst>
              <a:ext uri="{FF2B5EF4-FFF2-40B4-BE49-F238E27FC236}">
                <a16:creationId xmlns:a16="http://schemas.microsoft.com/office/drawing/2014/main" id="{B96E9301-59D5-4D4B-95C3-D8F5D00E370A}"/>
              </a:ext>
            </a:extLst>
          </p:cNvPr>
          <p:cNvGrpSpPr>
            <a:grpSpLocks/>
          </p:cNvGrpSpPr>
          <p:nvPr/>
        </p:nvGrpSpPr>
        <p:grpSpPr bwMode="auto">
          <a:xfrm>
            <a:off x="8920067" y="5159646"/>
            <a:ext cx="525463" cy="557212"/>
            <a:chOff x="-44" y="1473"/>
            <a:chExt cx="981" cy="1105"/>
          </a:xfrm>
        </p:grpSpPr>
        <p:pic>
          <p:nvPicPr>
            <p:cNvPr id="497" name="Picture 344" descr="desktop_computer_stylized_medium">
              <a:extLst>
                <a:ext uri="{FF2B5EF4-FFF2-40B4-BE49-F238E27FC236}">
                  <a16:creationId xmlns:a16="http://schemas.microsoft.com/office/drawing/2014/main" id="{A8402C6A-6509-0642-B84E-51B8097E13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8" name="Freeform 345">
              <a:extLst>
                <a:ext uri="{FF2B5EF4-FFF2-40B4-BE49-F238E27FC236}">
                  <a16:creationId xmlns:a16="http://schemas.microsoft.com/office/drawing/2014/main" id="{6E7E5B0F-1FE1-6A4B-BCDC-96E210FCE58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521" name="Group 520">
            <a:extLst>
              <a:ext uri="{FF2B5EF4-FFF2-40B4-BE49-F238E27FC236}">
                <a16:creationId xmlns:a16="http://schemas.microsoft.com/office/drawing/2014/main" id="{8E1A0307-E695-FC42-983B-9915B98768EC}"/>
              </a:ext>
            </a:extLst>
          </p:cNvPr>
          <p:cNvGrpSpPr/>
          <p:nvPr/>
        </p:nvGrpSpPr>
        <p:grpSpPr>
          <a:xfrm>
            <a:off x="8988913" y="3095664"/>
            <a:ext cx="889089" cy="466491"/>
            <a:chOff x="7493876" y="2774731"/>
            <a:chExt cx="1481958" cy="894622"/>
          </a:xfrm>
        </p:grpSpPr>
        <p:sp>
          <p:nvSpPr>
            <p:cNvPr id="522" name="Freeform 521">
              <a:extLst>
                <a:ext uri="{FF2B5EF4-FFF2-40B4-BE49-F238E27FC236}">
                  <a16:creationId xmlns:a16="http://schemas.microsoft.com/office/drawing/2014/main" id="{DC9856E7-1969-524C-8F21-65D77697BD03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23" name="Oval 522">
              <a:extLst>
                <a:ext uri="{FF2B5EF4-FFF2-40B4-BE49-F238E27FC236}">
                  <a16:creationId xmlns:a16="http://schemas.microsoft.com/office/drawing/2014/main" id="{FFDA8F93-2C48-6A4A-9D27-9AECFC5B94BD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24" name="Group 523">
              <a:extLst>
                <a:ext uri="{FF2B5EF4-FFF2-40B4-BE49-F238E27FC236}">
                  <a16:creationId xmlns:a16="http://schemas.microsoft.com/office/drawing/2014/main" id="{C7EC4B67-EB13-E647-A5CD-E91C5D1F409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25" name="Freeform 524">
                <a:extLst>
                  <a:ext uri="{FF2B5EF4-FFF2-40B4-BE49-F238E27FC236}">
                    <a16:creationId xmlns:a16="http://schemas.microsoft.com/office/drawing/2014/main" id="{6145C3A8-D719-B744-9DC6-51E7FB721184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6" name="Freeform 525">
                <a:extLst>
                  <a:ext uri="{FF2B5EF4-FFF2-40B4-BE49-F238E27FC236}">
                    <a16:creationId xmlns:a16="http://schemas.microsoft.com/office/drawing/2014/main" id="{92F9C394-34C8-3D42-ACE0-014520ED0D51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7" name="Freeform 526">
                <a:extLst>
                  <a:ext uri="{FF2B5EF4-FFF2-40B4-BE49-F238E27FC236}">
                    <a16:creationId xmlns:a16="http://schemas.microsoft.com/office/drawing/2014/main" id="{3E34F096-DAE4-6D4F-9026-F07CB5FB9F70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8" name="Freeform 527">
                <a:extLst>
                  <a:ext uri="{FF2B5EF4-FFF2-40B4-BE49-F238E27FC236}">
                    <a16:creationId xmlns:a16="http://schemas.microsoft.com/office/drawing/2014/main" id="{3D175E3D-A4A7-3F4E-8C6B-A59321AD72E7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02" name="Group 501">
            <a:extLst>
              <a:ext uri="{FF2B5EF4-FFF2-40B4-BE49-F238E27FC236}">
                <a16:creationId xmlns:a16="http://schemas.microsoft.com/office/drawing/2014/main" id="{B2C32989-94BE-1349-908C-1DF72CEEA243}"/>
              </a:ext>
            </a:extLst>
          </p:cNvPr>
          <p:cNvGrpSpPr/>
          <p:nvPr/>
        </p:nvGrpSpPr>
        <p:grpSpPr>
          <a:xfrm>
            <a:off x="8967576" y="4437217"/>
            <a:ext cx="889089" cy="466491"/>
            <a:chOff x="7493876" y="2774731"/>
            <a:chExt cx="1481958" cy="894622"/>
          </a:xfrm>
        </p:grpSpPr>
        <p:sp>
          <p:nvSpPr>
            <p:cNvPr id="511" name="Freeform 510">
              <a:extLst>
                <a:ext uri="{FF2B5EF4-FFF2-40B4-BE49-F238E27FC236}">
                  <a16:creationId xmlns:a16="http://schemas.microsoft.com/office/drawing/2014/main" id="{C2991A41-3005-6140-8488-3B5A28439BEC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12" name="Oval 511">
              <a:extLst>
                <a:ext uri="{FF2B5EF4-FFF2-40B4-BE49-F238E27FC236}">
                  <a16:creationId xmlns:a16="http://schemas.microsoft.com/office/drawing/2014/main" id="{49B8AB88-8810-704D-9300-A83DE18C86C6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13" name="Group 512">
              <a:extLst>
                <a:ext uri="{FF2B5EF4-FFF2-40B4-BE49-F238E27FC236}">
                  <a16:creationId xmlns:a16="http://schemas.microsoft.com/office/drawing/2014/main" id="{9DCFAF85-9D5F-BD4E-92DB-E7931A4466B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14" name="Freeform 513">
                <a:extLst>
                  <a:ext uri="{FF2B5EF4-FFF2-40B4-BE49-F238E27FC236}">
                    <a16:creationId xmlns:a16="http://schemas.microsoft.com/office/drawing/2014/main" id="{EB001B67-F654-CF4C-934D-354F339EBA63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5" name="Freeform 514">
                <a:extLst>
                  <a:ext uri="{FF2B5EF4-FFF2-40B4-BE49-F238E27FC236}">
                    <a16:creationId xmlns:a16="http://schemas.microsoft.com/office/drawing/2014/main" id="{C0D4D273-34F9-9640-8CF6-6EF497AEF3E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6" name="Freeform 515">
                <a:extLst>
                  <a:ext uri="{FF2B5EF4-FFF2-40B4-BE49-F238E27FC236}">
                    <a16:creationId xmlns:a16="http://schemas.microsoft.com/office/drawing/2014/main" id="{14D9297A-8D94-304C-9142-46F6B69902F7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7" name="Freeform 516">
                <a:extLst>
                  <a:ext uri="{FF2B5EF4-FFF2-40B4-BE49-F238E27FC236}">
                    <a16:creationId xmlns:a16="http://schemas.microsoft.com/office/drawing/2014/main" id="{18D26BD9-84B6-C74F-8936-105C5777BBC0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1B9D561-2CE1-E94C-A5B6-6D386991296C}"/>
              </a:ext>
            </a:extLst>
          </p:cNvPr>
          <p:cNvGrpSpPr/>
          <p:nvPr/>
        </p:nvGrpSpPr>
        <p:grpSpPr>
          <a:xfrm>
            <a:off x="9339961" y="4807753"/>
            <a:ext cx="811212" cy="1033463"/>
            <a:chOff x="9001301" y="5550914"/>
            <a:chExt cx="811212" cy="103346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298426B-04DE-A940-931E-BDC464270408}"/>
                </a:ext>
              </a:extLst>
            </p:cNvPr>
            <p:cNvSpPr/>
            <p:nvPr/>
          </p:nvSpPr>
          <p:spPr>
            <a:xfrm>
              <a:off x="9001301" y="5550914"/>
              <a:ext cx="811212" cy="1033463"/>
            </a:xfrm>
            <a:prstGeom prst="ellipse">
              <a:avLst/>
            </a:prstGeom>
            <a:solidFill>
              <a:srgbClr val="C00000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8995C0-BBC9-804D-85E8-324290F772D6}"/>
                </a:ext>
              </a:extLst>
            </p:cNvPr>
            <p:cNvGrpSpPr/>
            <p:nvPr/>
          </p:nvGrpSpPr>
          <p:grpSpPr>
            <a:xfrm>
              <a:off x="9256094" y="5631762"/>
              <a:ext cx="377825" cy="800176"/>
              <a:chOff x="10907888" y="5189290"/>
              <a:chExt cx="377825" cy="800176"/>
            </a:xfrm>
          </p:grpSpPr>
          <p:sp>
            <p:nvSpPr>
              <p:cNvPr id="266" name="Line 80">
                <a:extLst>
                  <a:ext uri="{FF2B5EF4-FFF2-40B4-BE49-F238E27FC236}">
                    <a16:creationId xmlns:a16="http://schemas.microsoft.com/office/drawing/2014/main" id="{DC2C9F57-B9EB-1941-A689-B13B8950BD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66625" y="5189290"/>
                <a:ext cx="76200" cy="32226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0" name="Group 307">
                <a:extLst>
                  <a:ext uri="{FF2B5EF4-FFF2-40B4-BE49-F238E27FC236}">
                    <a16:creationId xmlns:a16="http://schemas.microsoft.com/office/drawing/2014/main" id="{EBBCE30B-4C00-0843-BA56-FF3F98DF9C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907888" y="5413204"/>
                <a:ext cx="377825" cy="576262"/>
                <a:chOff x="4140" y="429"/>
                <a:chExt cx="1425" cy="2396"/>
              </a:xfrm>
            </p:grpSpPr>
            <p:sp>
              <p:nvSpPr>
                <p:cNvPr id="461" name="Freeform 308">
                  <a:extLst>
                    <a:ext uri="{FF2B5EF4-FFF2-40B4-BE49-F238E27FC236}">
                      <a16:creationId xmlns:a16="http://schemas.microsoft.com/office/drawing/2014/main" id="{83748550-5535-714B-A011-5732D5AB9F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2 w 354"/>
                    <a:gd name="T1" fmla="*/ 0 h 2742"/>
                    <a:gd name="T2" fmla="*/ 12 w 354"/>
                    <a:gd name="T3" fmla="*/ 23 h 2742"/>
                    <a:gd name="T4" fmla="*/ 12 w 354"/>
                    <a:gd name="T5" fmla="*/ 171 h 2742"/>
                    <a:gd name="T6" fmla="*/ 0 w 354"/>
                    <a:gd name="T7" fmla="*/ 179 h 2742"/>
                    <a:gd name="T8" fmla="*/ 2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4"/>
                    <a:gd name="T16" fmla="*/ 0 h 2742"/>
                    <a:gd name="T17" fmla="*/ 354 w 354"/>
                    <a:gd name="T18" fmla="*/ 2742 h 27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" name="Rectangle 309">
                  <a:extLst>
                    <a:ext uri="{FF2B5EF4-FFF2-40B4-BE49-F238E27FC236}">
                      <a16:creationId xmlns:a16="http://schemas.microsoft.com/office/drawing/2014/main" id="{9EDD97E5-06A3-F844-AC12-86FF0C9889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06" y="429"/>
                  <a:ext cx="1048" cy="2284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" name="Freeform 310">
                  <a:extLst>
                    <a:ext uri="{FF2B5EF4-FFF2-40B4-BE49-F238E27FC236}">
                      <a16:creationId xmlns:a16="http://schemas.microsoft.com/office/drawing/2014/main" id="{70945480-4E5A-4D4D-9CB5-2EE3B8B723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7 w 211"/>
                    <a:gd name="T3" fmla="*/ 15 h 2537"/>
                    <a:gd name="T4" fmla="*/ 2 w 211"/>
                    <a:gd name="T5" fmla="*/ 163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1"/>
                    <a:gd name="T13" fmla="*/ 0 h 2537"/>
                    <a:gd name="T14" fmla="*/ 211 w 211"/>
                    <a:gd name="T15" fmla="*/ 2537 h 2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" name="Freeform 311">
                  <a:extLst>
                    <a:ext uri="{FF2B5EF4-FFF2-40B4-BE49-F238E27FC236}">
                      <a16:creationId xmlns:a16="http://schemas.microsoft.com/office/drawing/2014/main" id="{2D50B6AC-633A-E648-9313-0B33331842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11 w 328"/>
                    <a:gd name="T3" fmla="*/ 9 h 226"/>
                    <a:gd name="T4" fmla="*/ 11 w 328"/>
                    <a:gd name="T5" fmla="*/ 16 h 226"/>
                    <a:gd name="T6" fmla="*/ 0 w 328"/>
                    <a:gd name="T7" fmla="*/ 7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5" name="Rectangle 312">
                  <a:extLst>
                    <a:ext uri="{FF2B5EF4-FFF2-40B4-BE49-F238E27FC236}">
                      <a16:creationId xmlns:a16="http://schemas.microsoft.com/office/drawing/2014/main" id="{47F72229-4C07-FF49-B907-A9D7C03797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2" y="693"/>
                  <a:ext cx="599" cy="4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466" name="Group 313">
                  <a:extLst>
                    <a:ext uri="{FF2B5EF4-FFF2-40B4-BE49-F238E27FC236}">
                      <a16:creationId xmlns:a16="http://schemas.microsoft.com/office/drawing/2014/main" id="{A42FF10A-615B-304D-8C35-154C0E4C57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491" name="AutoShape 314">
                    <a:extLst>
                      <a:ext uri="{FF2B5EF4-FFF2-40B4-BE49-F238E27FC236}">
                        <a16:creationId xmlns:a16="http://schemas.microsoft.com/office/drawing/2014/main" id="{34A57301-3C4F-8449-804B-13CE58B4846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6" y="2567"/>
                    <a:ext cx="725" cy="13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492" name="AutoShape 315">
                    <a:extLst>
                      <a:ext uri="{FF2B5EF4-FFF2-40B4-BE49-F238E27FC236}">
                        <a16:creationId xmlns:a16="http://schemas.microsoft.com/office/drawing/2014/main" id="{9A1FA8F9-C3C6-0F4F-92B5-0F88F3CADE8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1" y="2586"/>
                    <a:ext cx="695" cy="101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467" name="Rectangle 316">
                  <a:extLst>
                    <a:ext uri="{FF2B5EF4-FFF2-40B4-BE49-F238E27FC236}">
                      <a16:creationId xmlns:a16="http://schemas.microsoft.com/office/drawing/2014/main" id="{9C19D553-23E1-C642-BE27-380720AFE3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016"/>
                  <a:ext cx="599" cy="5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468" name="Group 317">
                  <a:extLst>
                    <a:ext uri="{FF2B5EF4-FFF2-40B4-BE49-F238E27FC236}">
                      <a16:creationId xmlns:a16="http://schemas.microsoft.com/office/drawing/2014/main" id="{BA84A45F-1D87-2D4A-ADC6-FBD0F07175D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489" name="AutoShape 318">
                    <a:extLst>
                      <a:ext uri="{FF2B5EF4-FFF2-40B4-BE49-F238E27FC236}">
                        <a16:creationId xmlns:a16="http://schemas.microsoft.com/office/drawing/2014/main" id="{9967BFD2-AF98-6C48-9664-709DAD7F645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1" y="2571"/>
                    <a:ext cx="725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490" name="AutoShape 319">
                    <a:extLst>
                      <a:ext uri="{FF2B5EF4-FFF2-40B4-BE49-F238E27FC236}">
                        <a16:creationId xmlns:a16="http://schemas.microsoft.com/office/drawing/2014/main" id="{98F66D34-8A75-524A-85C0-CD7FBB2309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6" y="2584"/>
                    <a:ext cx="695" cy="110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469" name="Rectangle 320">
                  <a:extLst>
                    <a:ext uri="{FF2B5EF4-FFF2-40B4-BE49-F238E27FC236}">
                      <a16:creationId xmlns:a16="http://schemas.microsoft.com/office/drawing/2014/main" id="{C6107AE3-3C09-A34C-964D-28157ABBDF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8" y="1360"/>
                  <a:ext cx="593" cy="4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0" name="Rectangle 321">
                  <a:extLst>
                    <a:ext uri="{FF2B5EF4-FFF2-40B4-BE49-F238E27FC236}">
                      <a16:creationId xmlns:a16="http://schemas.microsoft.com/office/drawing/2014/main" id="{737FBD85-26B2-914A-8B0D-606EB3EDB4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30" y="1657"/>
                  <a:ext cx="593" cy="4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471" name="Group 322">
                  <a:extLst>
                    <a:ext uri="{FF2B5EF4-FFF2-40B4-BE49-F238E27FC236}">
                      <a16:creationId xmlns:a16="http://schemas.microsoft.com/office/drawing/2014/main" id="{E5A59E91-C5CD-894D-8213-3909A8CC3A4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487" name="AutoShape 323">
                    <a:extLst>
                      <a:ext uri="{FF2B5EF4-FFF2-40B4-BE49-F238E27FC236}">
                        <a16:creationId xmlns:a16="http://schemas.microsoft.com/office/drawing/2014/main" id="{8962A917-2AE1-7242-B9FB-8E9263A5106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1" y="2571"/>
                    <a:ext cx="731" cy="13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488" name="AutoShape 324">
                    <a:extLst>
                      <a:ext uri="{FF2B5EF4-FFF2-40B4-BE49-F238E27FC236}">
                        <a16:creationId xmlns:a16="http://schemas.microsoft.com/office/drawing/2014/main" id="{97C18552-37AD-CE49-8BBD-05E8608B61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6" y="2589"/>
                    <a:ext cx="701" cy="9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472" name="Freeform 325">
                  <a:extLst>
                    <a:ext uri="{FF2B5EF4-FFF2-40B4-BE49-F238E27FC236}">
                      <a16:creationId xmlns:a16="http://schemas.microsoft.com/office/drawing/2014/main" id="{426DAACD-E1F3-7E44-9DC7-B1A44414FA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11 w 328"/>
                    <a:gd name="T3" fmla="*/ 8 h 226"/>
                    <a:gd name="T4" fmla="*/ 11 w 328"/>
                    <a:gd name="T5" fmla="*/ 14 h 226"/>
                    <a:gd name="T6" fmla="*/ 0 w 328"/>
                    <a:gd name="T7" fmla="*/ 6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473" name="Group 326">
                  <a:extLst>
                    <a:ext uri="{FF2B5EF4-FFF2-40B4-BE49-F238E27FC236}">
                      <a16:creationId xmlns:a16="http://schemas.microsoft.com/office/drawing/2014/main" id="{73D89D04-968E-6442-873B-B8D1778FD27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485" name="AutoShape 327">
                    <a:extLst>
                      <a:ext uri="{FF2B5EF4-FFF2-40B4-BE49-F238E27FC236}">
                        <a16:creationId xmlns:a16="http://schemas.microsoft.com/office/drawing/2014/main" id="{6065DB5E-95E8-8643-B0FE-6CB09E8FDB4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4" y="2568"/>
                    <a:ext cx="723" cy="13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486" name="AutoShape 328">
                    <a:extLst>
                      <a:ext uri="{FF2B5EF4-FFF2-40B4-BE49-F238E27FC236}">
                        <a16:creationId xmlns:a16="http://schemas.microsoft.com/office/drawing/2014/main" id="{F973A90F-0F3C-F744-97ED-8AAC23F79D9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9" y="2581"/>
                    <a:ext cx="694" cy="106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474" name="Rectangle 329">
                  <a:extLst>
                    <a:ext uri="{FF2B5EF4-FFF2-40B4-BE49-F238E27FC236}">
                      <a16:creationId xmlns:a16="http://schemas.microsoft.com/office/drawing/2014/main" id="{F4ADD3E7-CF4E-ED4B-B276-1E6A7B9D41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48" y="429"/>
                  <a:ext cx="72" cy="2290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5" name="Freeform 330">
                  <a:extLst>
                    <a:ext uri="{FF2B5EF4-FFF2-40B4-BE49-F238E27FC236}">
                      <a16:creationId xmlns:a16="http://schemas.microsoft.com/office/drawing/2014/main" id="{1CEE161A-40E6-604E-B7AD-3830C72F66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11 w 296"/>
                    <a:gd name="T3" fmla="*/ 8 h 256"/>
                    <a:gd name="T4" fmla="*/ 11 w 296"/>
                    <a:gd name="T5" fmla="*/ 16 h 256"/>
                    <a:gd name="T6" fmla="*/ 0 w 296"/>
                    <a:gd name="T7" fmla="*/ 6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56"/>
                    <a:gd name="T17" fmla="*/ 296 w 296"/>
                    <a:gd name="T18" fmla="*/ 256 h 25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6" name="Freeform 331">
                  <a:extLst>
                    <a:ext uri="{FF2B5EF4-FFF2-40B4-BE49-F238E27FC236}">
                      <a16:creationId xmlns:a16="http://schemas.microsoft.com/office/drawing/2014/main" id="{40DF445E-B42A-CF43-806C-B86CD0017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11 w 304"/>
                    <a:gd name="T3" fmla="*/ 11 h 288"/>
                    <a:gd name="T4" fmla="*/ 10 w 304"/>
                    <a:gd name="T5" fmla="*/ 19 h 288"/>
                    <a:gd name="T6" fmla="*/ 2 w 304"/>
                    <a:gd name="T7" fmla="*/ 8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4"/>
                    <a:gd name="T16" fmla="*/ 0 h 288"/>
                    <a:gd name="T17" fmla="*/ 304 w 304"/>
                    <a:gd name="T18" fmla="*/ 288 h 2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7" name="Oval 332">
                  <a:extLst>
                    <a:ext uri="{FF2B5EF4-FFF2-40B4-BE49-F238E27FC236}">
                      <a16:creationId xmlns:a16="http://schemas.microsoft.com/office/drawing/2014/main" id="{4AA850BD-AD7E-884D-BB50-C36880F437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17" y="2614"/>
                  <a:ext cx="48" cy="92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8" name="Freeform 333">
                  <a:extLst>
                    <a:ext uri="{FF2B5EF4-FFF2-40B4-BE49-F238E27FC236}">
                      <a16:creationId xmlns:a16="http://schemas.microsoft.com/office/drawing/2014/main" id="{04990E0C-FF14-0448-9208-F0CB93DA52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8 h 240"/>
                    <a:gd name="T2" fmla="*/ 2 w 306"/>
                    <a:gd name="T3" fmla="*/ 16 h 240"/>
                    <a:gd name="T4" fmla="*/ 11 w 306"/>
                    <a:gd name="T5" fmla="*/ 8 h 240"/>
                    <a:gd name="T6" fmla="*/ 11 w 306"/>
                    <a:gd name="T7" fmla="*/ 0 h 240"/>
                    <a:gd name="T8" fmla="*/ 0 w 306"/>
                    <a:gd name="T9" fmla="*/ 8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6"/>
                    <a:gd name="T16" fmla="*/ 0 h 240"/>
                    <a:gd name="T17" fmla="*/ 306 w 306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9" name="AutoShape 334">
                  <a:extLst>
                    <a:ext uri="{FF2B5EF4-FFF2-40B4-BE49-F238E27FC236}">
                      <a16:creationId xmlns:a16="http://schemas.microsoft.com/office/drawing/2014/main" id="{29F22CD1-333F-2444-8E27-DB06458666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0" y="2680"/>
                  <a:ext cx="1197" cy="145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80" name="AutoShape 335">
                  <a:extLst>
                    <a:ext uri="{FF2B5EF4-FFF2-40B4-BE49-F238E27FC236}">
                      <a16:creationId xmlns:a16="http://schemas.microsoft.com/office/drawing/2014/main" id="{9522690A-CB4D-3F4F-855E-313DECF4F1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06" y="2713"/>
                  <a:ext cx="1072" cy="7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00"/>
                    </a:gs>
                    <a:gs pos="100000">
                      <a:srgbClr val="80808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81" name="Oval 336">
                  <a:extLst>
                    <a:ext uri="{FF2B5EF4-FFF2-40B4-BE49-F238E27FC236}">
                      <a16:creationId xmlns:a16="http://schemas.microsoft.com/office/drawing/2014/main" id="{749723D7-4892-4246-90CC-F3A241CAD0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08" y="2383"/>
                  <a:ext cx="156" cy="145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82" name="Oval 337">
                  <a:extLst>
                    <a:ext uri="{FF2B5EF4-FFF2-40B4-BE49-F238E27FC236}">
                      <a16:creationId xmlns:a16="http://schemas.microsoft.com/office/drawing/2014/main" id="{B774EC24-F0E4-0846-B90E-1164E93324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87" y="2383"/>
                  <a:ext cx="162" cy="14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3" name="Oval 338">
                  <a:extLst>
                    <a:ext uri="{FF2B5EF4-FFF2-40B4-BE49-F238E27FC236}">
                      <a16:creationId xmlns:a16="http://schemas.microsoft.com/office/drawing/2014/main" id="{2751493B-E933-8A4F-BE77-A10013F6A4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61" y="2383"/>
                  <a:ext cx="162" cy="139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84" name="Rectangle 339">
                  <a:extLst>
                    <a:ext uri="{FF2B5EF4-FFF2-40B4-BE49-F238E27FC236}">
                      <a16:creationId xmlns:a16="http://schemas.microsoft.com/office/drawing/2014/main" id="{635CA67E-C290-3742-9D2C-39D9B69DB5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2" y="1835"/>
                  <a:ext cx="84" cy="759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</p:grpSp>
      </p:grpSp>
      <p:sp>
        <p:nvSpPr>
          <p:cNvPr id="251" name="Text Box 98">
            <a:extLst>
              <a:ext uri="{FF2B5EF4-FFF2-40B4-BE49-F238E27FC236}">
                <a16:creationId xmlns:a16="http://schemas.microsoft.com/office/drawing/2014/main" id="{40BB819D-0723-5748-B260-0AF0BBAC2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3782" y="5793184"/>
            <a:ext cx="16417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local web cache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2" name="Rectangle 4">
            <a:extLst>
              <a:ext uri="{FF2B5EF4-FFF2-40B4-BE49-F238E27FC236}">
                <a16:creationId xmlns:a16="http://schemas.microsoft.com/office/drawing/2014/main" id="{5292EFEC-88AD-0B46-B2E3-643489D30B9D}"/>
              </a:ext>
            </a:extLst>
          </p:cNvPr>
          <p:cNvSpPr txBox="1">
            <a:spLocks noChangeArrowheads="1"/>
          </p:cNvSpPr>
          <p:nvPr/>
        </p:nvSpPr>
        <p:spPr>
          <a:xfrm>
            <a:off x="889002" y="1405471"/>
            <a:ext cx="6166171" cy="1744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875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>
                <a:tab pos="53975" algn="l"/>
                <a:tab pos="576263" algn="l"/>
              </a:tabLst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suppose cache hit rate is 0.4:  </a:t>
            </a:r>
          </a:p>
          <a:p>
            <a:pPr marL="352425" marR="0" lvl="0" indent="-231775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>
                <a:tab pos="53975" algn="l"/>
                <a:tab pos="576263" algn="l"/>
              </a:tabLst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40% requests served by cache, with low (msec) delay 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>
                <a:tab pos="576263" algn="l"/>
              </a:tabLst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 </a:t>
            </a:r>
          </a:p>
        </p:txBody>
      </p:sp>
      <p:sp>
        <p:nvSpPr>
          <p:cNvPr id="253" name="Rectangle 4">
            <a:extLst>
              <a:ext uri="{FF2B5EF4-FFF2-40B4-BE49-F238E27FC236}">
                <a16:creationId xmlns:a16="http://schemas.microsoft.com/office/drawing/2014/main" id="{0C139AEE-1F5A-A64B-9C16-223417C8C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219" y="2685374"/>
            <a:ext cx="616836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marR="0" lvl="0" indent="-231775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60% requests satisfied at origin </a:t>
            </a:r>
          </a:p>
          <a:p>
            <a:pPr marL="406400" marR="0" lvl="1" indent="-169863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 rate to browsers over access link 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ZapfDingbats" charset="0"/>
              <a:buNone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       = 0.6 * 1.50 Mbps  =  .9 Mbps </a:t>
            </a:r>
          </a:p>
          <a:p>
            <a:pPr marL="473075" marR="0" lvl="1" indent="-287338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A3"/>
              </a:buClr>
              <a:buSzPct val="100000"/>
              <a:buFont typeface="Arial" panose="020B0604020202020204" pitchFamily="34" charset="0"/>
              <a:buChar char="•"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access link utilization = 0.9/1.54 = .58 means low (msec) queueing delay at access link</a:t>
            </a:r>
          </a:p>
        </p:txBody>
      </p:sp>
      <p:sp>
        <p:nvSpPr>
          <p:cNvPr id="271" name="Rectangle 4">
            <a:extLst>
              <a:ext uri="{FF2B5EF4-FFF2-40B4-BE49-F238E27FC236}">
                <a16:creationId xmlns:a16="http://schemas.microsoft.com/office/drawing/2014/main" id="{D2059C01-2D9C-6C48-A831-71AE55D0D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326" y="4570944"/>
            <a:ext cx="6438281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marR="0" lvl="0" indent="-220663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average end-end delay:</a:t>
            </a:r>
          </a:p>
          <a:p>
            <a:pPr marL="342900" marR="0" lvl="1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99"/>
              </a:buClr>
              <a:buSzTx/>
              <a:buFontTx/>
              <a:buNone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 0.6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* (delay from origin servers)</a:t>
            </a:r>
          </a:p>
          <a:p>
            <a:pPr marL="342900" marR="0" lvl="1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99"/>
              </a:buClr>
              <a:buSzTx/>
              <a:buFontTx/>
              <a:buNone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           +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 0.4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* (delay when satisfied at cache)</a:t>
            </a:r>
          </a:p>
          <a:p>
            <a:pPr marL="342900" marR="0" lvl="1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99"/>
              </a:buClr>
              <a:buSzTx/>
              <a:buFontTx/>
              <a:buNone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= 0.6 (2.01) + 0.4 (~msecs) = ~ 1.2 secs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Wingdings" charset="0"/>
              <a:buNone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ABE105-9733-D741-944B-F6DC771B29F2}"/>
              </a:ext>
            </a:extLst>
          </p:cNvPr>
          <p:cNvSpPr txBox="1"/>
          <p:nvPr/>
        </p:nvSpPr>
        <p:spPr>
          <a:xfrm>
            <a:off x="990600" y="6119336"/>
            <a:ext cx="92749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charset="0"/>
                <a:cs typeface="ＭＳ Ｐゴシック" charset="0"/>
              </a:rPr>
              <a:t>lower average end-end delay than with 154 Mbps link (and cheaper too!)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Slide Number Placeholder 2">
            <a:extLst>
              <a:ext uri="{FF2B5EF4-FFF2-40B4-BE49-F238E27FC236}">
                <a16:creationId xmlns:a16="http://schemas.microsoft.com/office/drawing/2014/main" id="{14DEAC98-1261-9342-BC5F-A639A0695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 Layer: 2-</a:t>
            </a:r>
            <a:fld id="{C4204591-24BD-A542-B9D5-F8D8A88D2FEE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457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" grpId="0"/>
      <p:bldP spid="27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/>
          </a:bodyPr>
          <a:lstStyle/>
          <a:p>
            <a:r>
              <a:rPr lang="en-US" sz="4400" dirty="0">
                <a:ea typeface="ＭＳ Ｐゴシック" panose="020B0600070205080204" pitchFamily="34" charset="-128"/>
              </a:rPr>
              <a:t>Conditional GET</a:t>
            </a:r>
            <a:endParaRPr lang="en-US" sz="4400" dirty="0"/>
          </a:p>
        </p:txBody>
      </p:sp>
      <p:sp>
        <p:nvSpPr>
          <p:cNvPr id="272" name="Rectangle 3">
            <a:extLst>
              <a:ext uri="{FF2B5EF4-FFF2-40B4-BE49-F238E27FC236}">
                <a16:creationId xmlns:a16="http://schemas.microsoft.com/office/drawing/2014/main" id="{8CBA4EFF-1AC8-A245-B998-4DDACE8C36D2}"/>
              </a:ext>
            </a:extLst>
          </p:cNvPr>
          <p:cNvSpPr txBox="1">
            <a:spLocks noChangeArrowheads="1"/>
          </p:cNvSpPr>
          <p:nvPr/>
        </p:nvSpPr>
        <p:spPr>
          <a:xfrm>
            <a:off x="714337" y="1626575"/>
            <a:ext cx="5597253" cy="5132388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Goal: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don’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t send object if cache has up-to-date cached version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no object transmission delay (or use of network resources)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client: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specify date of cached copy in HTTP request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If-modified-since: &lt;date&gt;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server: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response contains no object if cached copy is up-to-date: 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HTTP/1.0 304 Not Modified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73" name="Line 4">
            <a:extLst>
              <a:ext uri="{FF2B5EF4-FFF2-40B4-BE49-F238E27FC236}">
                <a16:creationId xmlns:a16="http://schemas.microsoft.com/office/drawing/2014/main" id="{F2F5CF00-0B08-CD49-8216-B019F02D62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5490" y="2068251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4" name="Text Box 8">
            <a:extLst>
              <a:ext uri="{FF2B5EF4-FFF2-40B4-BE49-F238E27FC236}">
                <a16:creationId xmlns:a16="http://schemas.microsoft.com/office/drawing/2014/main" id="{906861D1-0EDE-1E49-A686-C17A98961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1878" y="1952364"/>
            <a:ext cx="2681287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HTTP request msg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If-modified-since: &lt;date&gt;</a:t>
            </a: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75" name="Line 9">
            <a:extLst>
              <a:ext uri="{FF2B5EF4-FFF2-40B4-BE49-F238E27FC236}">
                <a16:creationId xmlns:a16="http://schemas.microsoft.com/office/drawing/2014/main" id="{ED4D0E55-FFE9-4141-9763-499742C88E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4540" y="2814376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76" name="Group 30">
            <a:extLst>
              <a:ext uri="{FF2B5EF4-FFF2-40B4-BE49-F238E27FC236}">
                <a16:creationId xmlns:a16="http://schemas.microsoft.com/office/drawing/2014/main" id="{F2D4CC5D-48B8-6642-A163-00E2785A7CB2}"/>
              </a:ext>
            </a:extLst>
          </p:cNvPr>
          <p:cNvGrpSpPr>
            <a:grpSpLocks/>
          </p:cNvGrpSpPr>
          <p:nvPr/>
        </p:nvGrpSpPr>
        <p:grpSpPr bwMode="auto">
          <a:xfrm>
            <a:off x="7322828" y="2808026"/>
            <a:ext cx="2643187" cy="865188"/>
            <a:chOff x="2698" y="2036"/>
            <a:chExt cx="1665" cy="545"/>
          </a:xfrm>
        </p:grpSpPr>
        <p:sp>
          <p:nvSpPr>
            <p:cNvPr id="277" name="Rectangle 10">
              <a:extLst>
                <a:ext uri="{FF2B5EF4-FFF2-40B4-BE49-F238E27FC236}">
                  <a16:creationId xmlns:a16="http://schemas.microsoft.com/office/drawing/2014/main" id="{B8FAE946-FF4C-5F4E-8634-A0F622EB3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8" name="Text Box 11">
              <a:extLst>
                <a:ext uri="{FF2B5EF4-FFF2-40B4-BE49-F238E27FC236}">
                  <a16:creationId xmlns:a16="http://schemas.microsoft.com/office/drawing/2014/main" id="{D0F47DD5-D98D-8947-AE9C-C9BE59718F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HTTP response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HTTP/1.0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304 Not Modified</a:t>
              </a:r>
              <a:endPara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279" name="Text Box 28">
            <a:extLst>
              <a:ext uri="{FF2B5EF4-FFF2-40B4-BE49-F238E27FC236}">
                <a16:creationId xmlns:a16="http://schemas.microsoft.com/office/drawing/2014/main" id="{FD73E46B-3F04-E648-BC54-671B5D578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0040" y="2103176"/>
            <a:ext cx="104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object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not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modified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before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&lt;date&gt;</a:t>
            </a:r>
          </a:p>
        </p:txBody>
      </p:sp>
      <p:sp>
        <p:nvSpPr>
          <p:cNvPr id="280" name="Line 31">
            <a:extLst>
              <a:ext uri="{FF2B5EF4-FFF2-40B4-BE49-F238E27FC236}">
                <a16:creationId xmlns:a16="http://schemas.microsoft.com/office/drawing/2014/main" id="{C63FE7CD-8932-5842-A550-AB95E976B0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2603" y="4033576"/>
            <a:ext cx="3905250" cy="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Line 32">
            <a:extLst>
              <a:ext uri="{FF2B5EF4-FFF2-40B4-BE49-F238E27FC236}">
                <a16:creationId xmlns:a16="http://schemas.microsoft.com/office/drawing/2014/main" id="{FB4BB9E8-5BA3-1A4B-A22B-B43D87979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2165" y="4632064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2" name="Text Box 34">
            <a:extLst>
              <a:ext uri="{FF2B5EF4-FFF2-40B4-BE49-F238E27FC236}">
                <a16:creationId xmlns:a16="http://schemas.microsoft.com/office/drawing/2014/main" id="{EEDA71D6-F453-1A4D-98C9-B23EA89D5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640" y="4516176"/>
            <a:ext cx="2681288" cy="620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HTTP request msg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If-modified-since: &lt;date&gt;</a:t>
            </a: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83" name="Line 35">
            <a:extLst>
              <a:ext uri="{FF2B5EF4-FFF2-40B4-BE49-F238E27FC236}">
                <a16:creationId xmlns:a16="http://schemas.microsoft.com/office/drawing/2014/main" id="{8CE24BAA-3E73-704D-A359-BE2DD47924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21215" y="5411526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4" name="Text Box 38">
            <a:extLst>
              <a:ext uri="{FF2B5EF4-FFF2-40B4-BE49-F238E27FC236}">
                <a16:creationId xmlns:a16="http://schemas.microsoft.com/office/drawing/2014/main" id="{6B6CFEBF-546C-2C4A-A9DA-A2BC6976D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5690" y="5355964"/>
            <a:ext cx="2643188" cy="12311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HTTP response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HTTP/1.0 200 OK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&lt;data&gt;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85" name="Text Box 39">
            <a:extLst>
              <a:ext uri="{FF2B5EF4-FFF2-40B4-BE49-F238E27FC236}">
                <a16:creationId xmlns:a16="http://schemas.microsoft.com/office/drawing/2014/main" id="{F31EAC50-5999-F949-836E-741F26435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99415" y="4762239"/>
            <a:ext cx="1047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object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modified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after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&lt;date&gt;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6DA0E8B-38E2-9342-A1EB-20A2D702A664}"/>
              </a:ext>
            </a:extLst>
          </p:cNvPr>
          <p:cNvGrpSpPr/>
          <p:nvPr/>
        </p:nvGrpSpPr>
        <p:grpSpPr>
          <a:xfrm>
            <a:off x="6311590" y="931601"/>
            <a:ext cx="4549154" cy="787400"/>
            <a:chOff x="6311590" y="931601"/>
            <a:chExt cx="4549154" cy="787400"/>
          </a:xfrm>
        </p:grpSpPr>
        <p:sp>
          <p:nvSpPr>
            <p:cNvPr id="286" name="Text Box 5">
              <a:extLst>
                <a:ext uri="{FF2B5EF4-FFF2-40B4-BE49-F238E27FC236}">
                  <a16:creationId xmlns:a16="http://schemas.microsoft.com/office/drawing/2014/main" id="{E637D672-7B6C-1647-8EEE-A788FA28F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1590" y="1015739"/>
              <a:ext cx="7778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client</a:t>
              </a:r>
            </a:p>
          </p:txBody>
        </p:sp>
        <p:sp>
          <p:nvSpPr>
            <p:cNvPr id="287" name="Text Box 6">
              <a:extLst>
                <a:ext uri="{FF2B5EF4-FFF2-40B4-BE49-F238E27FC236}">
                  <a16:creationId xmlns:a16="http://schemas.microsoft.com/office/drawing/2014/main" id="{5AC69B11-5115-184E-9F7C-26E36EF6D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23785" y="1010976"/>
              <a:ext cx="83695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server</a:t>
              </a:r>
            </a:p>
          </p:txBody>
        </p:sp>
        <p:grpSp>
          <p:nvGrpSpPr>
            <p:cNvPr id="288" name="Group 34">
              <a:extLst>
                <a:ext uri="{FF2B5EF4-FFF2-40B4-BE49-F238E27FC236}">
                  <a16:creationId xmlns:a16="http://schemas.microsoft.com/office/drawing/2014/main" id="{966CD3F7-7AB2-924F-823A-58555F3217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88190" y="931601"/>
              <a:ext cx="422275" cy="685800"/>
              <a:chOff x="4140" y="429"/>
              <a:chExt cx="1425" cy="2396"/>
            </a:xfrm>
          </p:grpSpPr>
          <p:sp>
            <p:nvSpPr>
              <p:cNvPr id="289" name="Freeform 35">
                <a:extLst>
                  <a:ext uri="{FF2B5EF4-FFF2-40B4-BE49-F238E27FC236}">
                    <a16:creationId xmlns:a16="http://schemas.microsoft.com/office/drawing/2014/main" id="{8CE7E2BE-E936-F147-8C06-143889566E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0" name="Rectangle 36">
                <a:extLst>
                  <a:ext uri="{FF2B5EF4-FFF2-40B4-BE49-F238E27FC236}">
                    <a16:creationId xmlns:a16="http://schemas.microsoft.com/office/drawing/2014/main" id="{A6315B9D-328B-4B4A-938A-EEDFB67D3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429"/>
                <a:ext cx="1050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1" name="Freeform 37">
                <a:extLst>
                  <a:ext uri="{FF2B5EF4-FFF2-40B4-BE49-F238E27FC236}">
                    <a16:creationId xmlns:a16="http://schemas.microsoft.com/office/drawing/2014/main" id="{D6D629FF-99A4-C445-814B-73349ADDC7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99" name="Freeform 38">
                <a:extLst>
                  <a:ext uri="{FF2B5EF4-FFF2-40B4-BE49-F238E27FC236}">
                    <a16:creationId xmlns:a16="http://schemas.microsoft.com/office/drawing/2014/main" id="{99A64A90-EA88-094D-B5BA-9DEE55C335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00" name="Rectangle 39">
                <a:extLst>
                  <a:ext uri="{FF2B5EF4-FFF2-40B4-BE49-F238E27FC236}">
                    <a16:creationId xmlns:a16="http://schemas.microsoft.com/office/drawing/2014/main" id="{4F858703-B37B-004C-96CE-22FC3EB7FA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5"/>
                <a:ext cx="600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501" name="Group 40">
                <a:extLst>
                  <a:ext uri="{FF2B5EF4-FFF2-40B4-BE49-F238E27FC236}">
                    <a16:creationId xmlns:a16="http://schemas.microsoft.com/office/drawing/2014/main" id="{94FE2F64-7E16-FF44-B770-1FF34858DF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542" name="AutoShape 41">
                  <a:extLst>
                    <a:ext uri="{FF2B5EF4-FFF2-40B4-BE49-F238E27FC236}">
                      <a16:creationId xmlns:a16="http://schemas.microsoft.com/office/drawing/2014/main" id="{FFB919DB-3DB6-2E47-9682-893EFF450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3" name="AutoShape 42">
                  <a:extLst>
                    <a:ext uri="{FF2B5EF4-FFF2-40B4-BE49-F238E27FC236}">
                      <a16:creationId xmlns:a16="http://schemas.microsoft.com/office/drawing/2014/main" id="{4E207D69-67B1-E24E-86A3-1CFB9A8ED6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89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503" name="Rectangle 43">
                <a:extLst>
                  <a:ext uri="{FF2B5EF4-FFF2-40B4-BE49-F238E27FC236}">
                    <a16:creationId xmlns:a16="http://schemas.microsoft.com/office/drawing/2014/main" id="{B50DC330-10D1-2A4E-ACAC-FF9B40FF00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6" y="1017"/>
                <a:ext cx="595" cy="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504" name="Group 44">
                <a:extLst>
                  <a:ext uri="{FF2B5EF4-FFF2-40B4-BE49-F238E27FC236}">
                    <a16:creationId xmlns:a16="http://schemas.microsoft.com/office/drawing/2014/main" id="{2E12D255-3950-B547-9406-602D45CB34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540" name="AutoShape 45">
                  <a:extLst>
                    <a:ext uri="{FF2B5EF4-FFF2-40B4-BE49-F238E27FC236}">
                      <a16:creationId xmlns:a16="http://schemas.microsoft.com/office/drawing/2014/main" id="{BE313EB5-0E75-D64F-9B58-846AEC112D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2" y="2569"/>
                  <a:ext cx="729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1" name="AutoShape 46">
                  <a:extLst>
                    <a:ext uri="{FF2B5EF4-FFF2-40B4-BE49-F238E27FC236}">
                      <a16:creationId xmlns:a16="http://schemas.microsoft.com/office/drawing/2014/main" id="{7CDD2F87-9EE6-9841-BDE1-56E95B3F00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6"/>
                  <a:ext cx="695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505" name="Rectangle 47">
                <a:extLst>
                  <a:ext uri="{FF2B5EF4-FFF2-40B4-BE49-F238E27FC236}">
                    <a16:creationId xmlns:a16="http://schemas.microsoft.com/office/drawing/2014/main" id="{A3C6AC3E-B182-224E-ABE3-984D17D8A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5" y="1355"/>
                <a:ext cx="600" cy="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06" name="Rectangle 48">
                <a:extLst>
                  <a:ext uri="{FF2B5EF4-FFF2-40B4-BE49-F238E27FC236}">
                    <a16:creationId xmlns:a16="http://schemas.microsoft.com/office/drawing/2014/main" id="{D49F39F4-203C-5E48-875C-EE137013C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6" y="1655"/>
                <a:ext cx="600" cy="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507" name="Group 49">
                <a:extLst>
                  <a:ext uri="{FF2B5EF4-FFF2-40B4-BE49-F238E27FC236}">
                    <a16:creationId xmlns:a16="http://schemas.microsoft.com/office/drawing/2014/main" id="{CBB7495C-CDDF-B74E-AC55-41F4E153E9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538" name="AutoShape 50">
                  <a:extLst>
                    <a:ext uri="{FF2B5EF4-FFF2-40B4-BE49-F238E27FC236}">
                      <a16:creationId xmlns:a16="http://schemas.microsoft.com/office/drawing/2014/main" id="{DBD04B1C-004E-494D-9602-0F1310B0C3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7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39" name="AutoShape 51">
                  <a:extLst>
                    <a:ext uri="{FF2B5EF4-FFF2-40B4-BE49-F238E27FC236}">
                      <a16:creationId xmlns:a16="http://schemas.microsoft.com/office/drawing/2014/main" id="{3D0C8D43-BC47-E747-9FD0-5C502E897C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2583"/>
                  <a:ext cx="694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508" name="Freeform 52">
                <a:extLst>
                  <a:ext uri="{FF2B5EF4-FFF2-40B4-BE49-F238E27FC236}">
                    <a16:creationId xmlns:a16="http://schemas.microsoft.com/office/drawing/2014/main" id="{00C2FD89-F255-5B44-B5A0-4E02CB37B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09" name="Group 53">
                <a:extLst>
                  <a:ext uri="{FF2B5EF4-FFF2-40B4-BE49-F238E27FC236}">
                    <a16:creationId xmlns:a16="http://schemas.microsoft.com/office/drawing/2014/main" id="{C35E79E1-71FE-4E4A-83A2-F8C0643953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536" name="AutoShape 54">
                  <a:extLst>
                    <a:ext uri="{FF2B5EF4-FFF2-40B4-BE49-F238E27FC236}">
                      <a16:creationId xmlns:a16="http://schemas.microsoft.com/office/drawing/2014/main" id="{95A667E4-D78B-7A4C-A440-4917259D7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8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37" name="AutoShape 55">
                  <a:extLst>
                    <a:ext uri="{FF2B5EF4-FFF2-40B4-BE49-F238E27FC236}">
                      <a16:creationId xmlns:a16="http://schemas.microsoft.com/office/drawing/2014/main" id="{ED50BD44-2B1A-A041-ACD3-EEFDC83411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85"/>
                  <a:ext cx="687" cy="10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510" name="Rectangle 56">
                <a:extLst>
                  <a:ext uri="{FF2B5EF4-FFF2-40B4-BE49-F238E27FC236}">
                    <a16:creationId xmlns:a16="http://schemas.microsoft.com/office/drawing/2014/main" id="{5DA6EF43-A6D1-5A48-BBCA-48444D1A9E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0" cy="2291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18" name="Freeform 57">
                <a:extLst>
                  <a:ext uri="{FF2B5EF4-FFF2-40B4-BE49-F238E27FC236}">
                    <a16:creationId xmlns:a16="http://schemas.microsoft.com/office/drawing/2014/main" id="{3C6C8679-5D2D-A24A-B371-C4C1F50D16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9" name="Freeform 58">
                <a:extLst>
                  <a:ext uri="{FF2B5EF4-FFF2-40B4-BE49-F238E27FC236}">
                    <a16:creationId xmlns:a16="http://schemas.microsoft.com/office/drawing/2014/main" id="{84C1EB21-DBAC-5D42-A7C0-5F245901D0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0" name="Oval 59">
                <a:extLst>
                  <a:ext uri="{FF2B5EF4-FFF2-40B4-BE49-F238E27FC236}">
                    <a16:creationId xmlns:a16="http://schemas.microsoft.com/office/drawing/2014/main" id="{D88785FB-A16E-B34D-8961-EB75C81E8E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7" y="2609"/>
                <a:ext cx="48" cy="100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29" name="Freeform 60">
                <a:extLst>
                  <a:ext uri="{FF2B5EF4-FFF2-40B4-BE49-F238E27FC236}">
                    <a16:creationId xmlns:a16="http://schemas.microsoft.com/office/drawing/2014/main" id="{137D376C-6C12-0648-BCAA-30DCACD94D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30" name="AutoShape 61">
                <a:extLst>
                  <a:ext uri="{FF2B5EF4-FFF2-40B4-BE49-F238E27FC236}">
                    <a16:creationId xmlns:a16="http://schemas.microsoft.com/office/drawing/2014/main" id="{3524D490-AC16-CF4B-AAFE-EF4C666B3F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200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31" name="AutoShape 62">
                <a:extLst>
                  <a:ext uri="{FF2B5EF4-FFF2-40B4-BE49-F238E27FC236}">
                    <a16:creationId xmlns:a16="http://schemas.microsoft.com/office/drawing/2014/main" id="{B279651A-6EBD-F542-B219-9B4C83AF45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2709"/>
                <a:ext cx="1071" cy="8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32" name="Oval 63">
                <a:extLst>
                  <a:ext uri="{FF2B5EF4-FFF2-40B4-BE49-F238E27FC236}">
                    <a16:creationId xmlns:a16="http://schemas.microsoft.com/office/drawing/2014/main" id="{15D5DA26-8982-F44B-A3F7-03FEC745A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1"/>
                <a:ext cx="161" cy="14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33" name="Oval 64">
                <a:extLst>
                  <a:ext uri="{FF2B5EF4-FFF2-40B4-BE49-F238E27FC236}">
                    <a16:creationId xmlns:a16="http://schemas.microsoft.com/office/drawing/2014/main" id="{25B61B78-2AA0-A245-9C22-EC0A104A49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8" y="2381"/>
                <a:ext cx="155" cy="14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34" name="Oval 65">
                <a:extLst>
                  <a:ext uri="{FF2B5EF4-FFF2-40B4-BE49-F238E27FC236}">
                    <a16:creationId xmlns:a16="http://schemas.microsoft.com/office/drawing/2014/main" id="{78934A6A-6F9D-5541-8897-F81821D1AF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0" y="2381"/>
                <a:ext cx="161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35" name="Rectangle 66">
                <a:extLst>
                  <a:ext uri="{FF2B5EF4-FFF2-40B4-BE49-F238E27FC236}">
                    <a16:creationId xmlns:a16="http://schemas.microsoft.com/office/drawing/2014/main" id="{4994117A-432E-094B-BF94-5385D43F9B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1" y="1838"/>
                <a:ext cx="86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544" name="Group 67">
              <a:extLst>
                <a:ext uri="{FF2B5EF4-FFF2-40B4-BE49-F238E27FC236}">
                  <a16:creationId xmlns:a16="http://schemas.microsoft.com/office/drawing/2014/main" id="{A6DA78F5-835E-D242-9B19-A42AE8C147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87853" y="976051"/>
              <a:ext cx="742950" cy="742950"/>
              <a:chOff x="-44" y="1473"/>
              <a:chExt cx="981" cy="1105"/>
            </a:xfrm>
          </p:grpSpPr>
          <p:pic>
            <p:nvPicPr>
              <p:cNvPr id="545" name="Picture 68" descr="desktop_computer_stylized_medium">
                <a:extLst>
                  <a:ext uri="{FF2B5EF4-FFF2-40B4-BE49-F238E27FC236}">
                    <a16:creationId xmlns:a16="http://schemas.microsoft.com/office/drawing/2014/main" id="{AF3FF2A0-2B19-2846-B88C-3A51C71882A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6" name="Freeform 69">
                <a:extLst>
                  <a:ext uri="{FF2B5EF4-FFF2-40B4-BE49-F238E27FC236}">
                    <a16:creationId xmlns:a16="http://schemas.microsoft.com/office/drawing/2014/main" id="{77A4C668-554A-6C44-A4D3-0F6A27C1F48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56" name="Slide Number Placeholder 2">
            <a:extLst>
              <a:ext uri="{FF2B5EF4-FFF2-40B4-BE49-F238E27FC236}">
                <a16:creationId xmlns:a16="http://schemas.microsoft.com/office/drawing/2014/main" id="{8064881B-A35A-8B40-BFE6-0E4FAAB88A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 Layer: 2-</a:t>
            </a:r>
            <a:fld id="{C4204591-24BD-A542-B9D5-F8D8A88D2FEE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64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animBg="1"/>
      <p:bldP spid="279" grpId="0"/>
      <p:bldP spid="282" grpId="0" animBg="1"/>
      <p:bldP spid="284" grpId="0" animBg="1"/>
      <p:bldP spid="28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808</Words>
  <Application>Microsoft Macintosh PowerPoint</Application>
  <PresentationFormat>Widescreen</PresentationFormat>
  <Paragraphs>192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Aptos</vt:lpstr>
      <vt:lpstr>Arial</vt:lpstr>
      <vt:lpstr>Calibri</vt:lpstr>
      <vt:lpstr>Gill Sans MT</vt:lpstr>
      <vt:lpstr>Wingdings</vt:lpstr>
      <vt:lpstr>ZapfDingbats</vt:lpstr>
      <vt:lpstr>1_Office Theme</vt:lpstr>
      <vt:lpstr>Web caches</vt:lpstr>
      <vt:lpstr>Web caches (aka proxy servers)</vt:lpstr>
      <vt:lpstr>Caching example</vt:lpstr>
      <vt:lpstr>Option 1: buy a faster access link</vt:lpstr>
      <vt:lpstr>Option 2: install a web cache</vt:lpstr>
      <vt:lpstr>Calculating access link utilization, end-end delay with cache:</vt:lpstr>
      <vt:lpstr>Conditional 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Kurose</dc:creator>
  <cp:lastModifiedBy>Jim Kurose</cp:lastModifiedBy>
  <cp:revision>1</cp:revision>
  <dcterms:created xsi:type="dcterms:W3CDTF">2025-01-26T22:04:41Z</dcterms:created>
  <dcterms:modified xsi:type="dcterms:W3CDTF">2025-01-26T22:05:08Z</dcterms:modified>
</cp:coreProperties>
</file>