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665" r:id="rId2"/>
    <p:sldId id="669" r:id="rId3"/>
    <p:sldId id="667" r:id="rId4"/>
    <p:sldId id="668" r:id="rId5"/>
    <p:sldId id="618" r:id="rId6"/>
    <p:sldId id="619" r:id="rId7"/>
    <p:sldId id="620" r:id="rId8"/>
    <p:sldId id="621" r:id="rId9"/>
    <p:sldId id="622" r:id="rId10"/>
    <p:sldId id="623" r:id="rId11"/>
    <p:sldId id="624" r:id="rId12"/>
    <p:sldId id="625" r:id="rId13"/>
    <p:sldId id="626" r:id="rId14"/>
    <p:sldId id="627" r:id="rId15"/>
    <p:sldId id="628" r:id="rId16"/>
    <p:sldId id="629" r:id="rId17"/>
    <p:sldId id="630" r:id="rId18"/>
    <p:sldId id="631" r:id="rId19"/>
    <p:sldId id="632" r:id="rId20"/>
    <p:sldId id="633" r:id="rId21"/>
    <p:sldId id="63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B2DC3-6762-9148-A604-4459EF6ED2D1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1D097-3F0C-2442-9454-F7D7E7178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5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7">
            <a:extLst>
              <a:ext uri="{FF2B5EF4-FFF2-40B4-BE49-F238E27FC236}">
                <a16:creationId xmlns:a16="http://schemas.microsoft.com/office/drawing/2014/main" id="{A7AF3772-D430-1157-3CB6-396417AA40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1B4C65-8DDB-5344-84C6-98373CD867F9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9D541A4A-803B-F3CE-5062-7FD2ABA5BE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987E0577-BFAA-581B-B723-0FF71DBECD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  3-9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Rectangle 7">
            <a:extLst>
              <a:ext uri="{FF2B5EF4-FFF2-40B4-BE49-F238E27FC236}">
                <a16:creationId xmlns:a16="http://schemas.microsoft.com/office/drawing/2014/main" id="{013DE7F6-58CB-D1F1-C221-1067214301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B850AC-055C-CF45-84F9-B0CF4CDC6B3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2994" name="Rectangle 2">
            <a:extLst>
              <a:ext uri="{FF2B5EF4-FFF2-40B4-BE49-F238E27FC236}">
                <a16:creationId xmlns:a16="http://schemas.microsoft.com/office/drawing/2014/main" id="{8C7B8E5C-0810-391D-AFE4-160680D5A4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476A79A4-3C02-7C80-CA2C-6D208C641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r>
              <a:rPr lang="en-US" altLang="en-US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D. Waitzman, S. Deering, C. Partridge,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Distance Vector Multicast Routing Protocol,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RFC 1075, Nov. 1988.  The version of DVMRP in use today is considerably enhanced over the RFC1075 spec.</a:t>
            </a: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more up-to-date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work-in-progress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defines a version 3 of DVMRP: T. Pusateri,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Distance Vector Multicast Routing Protocol,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work-in-progress, draft-ietf-idmr-v3-05.ps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3-20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Rectangle 7">
            <a:extLst>
              <a:ext uri="{FF2B5EF4-FFF2-40B4-BE49-F238E27FC236}">
                <a16:creationId xmlns:a16="http://schemas.microsoft.com/office/drawing/2014/main" id="{2C55A75B-662D-9326-6AB3-0749D8E702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B618B16-270F-4C48-937A-62005EC827C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0A0EDC4F-6AAF-FE6D-E97C-4BAFB01780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8671E035-5B5C-C8B8-7585-2A6F06298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r>
              <a:rPr lang="en-US" altLang="en-US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1. See www.mbone.com/mbone/routers.html for a (slightly outdatet) list of multicast capable routers (supporting DVMPR as well as other protocols) from various vendors.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2. ftp://parcftp.xerox.com/pub/net-research/ipmulti for circa 1996 public copy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mrouted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v3.8 of DVMRP routing software for various workstation routing platforms. 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3-21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Rectangle 7">
            <a:extLst>
              <a:ext uri="{FF2B5EF4-FFF2-40B4-BE49-F238E27FC236}">
                <a16:creationId xmlns:a16="http://schemas.microsoft.com/office/drawing/2014/main" id="{04D212E9-E067-C597-230F-ED06FBD7F6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EBB91E-1ECC-0C46-BBB7-6243B9A1DE41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1B44DA77-D0F4-B529-5557-A3E5B42D75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0F56CC86-C660-C99C-0A5B-053303EE2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r>
              <a:rPr lang="en-US" altLang="en-US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For a general discussion of IP encapsulation, see C. Perkins,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IP Encapsulation within IP,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RFC 2003, Oct. 1996.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book S. Bradner, A Mankin,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Ipng: Internet protocol next generation,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Addison Wesley, 1995 has a very nice discussion of tunneling</a:t>
            </a: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Tunneling can also be used to connect islands of IPv6 capable routers in a sea IPv4 capable routers.  The long term hope is that the sea evaporates leaving only lands of IPv6!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3-22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Rectangle 7">
            <a:extLst>
              <a:ext uri="{FF2B5EF4-FFF2-40B4-BE49-F238E27FC236}">
                <a16:creationId xmlns:a16="http://schemas.microsoft.com/office/drawing/2014/main" id="{A4E81131-DE8B-B29A-87A5-F14DD1847E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6FC927-14BB-2C4D-B0F8-631E4A497D4B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9A00D396-7584-F413-89CB-69EFBB63E1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52E05A28-E731-B0A0-71E1-45715E3EC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r>
              <a:rPr lang="en-US" altLang="en-US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very readable discussion of the PIM architecture is  S. Deering, D. Estrin, D. Faranacci, V. Jacobson, C. Liu, L. Wei,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 PIM Architecture for Wide Area Multicasting,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IEEE/ACM Transactions on Networking, Vol. 4, No. 2, April 1996.</a:t>
            </a: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D. Estrin et al, PIM-SM: Protocol Specification, RFC 2117, June 1997</a:t>
            </a: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S. Deering et al, PIM Version 2, Dense Mode Specification, work in progress, draft-ietf-idmr-pim-dm-05.txt</a:t>
            </a:r>
          </a:p>
          <a:p>
            <a:pPr>
              <a:buFontTx/>
              <a:buChar char="•"/>
            </a:pPr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 PIM is implemented in Cisco routers and has been deployed in UUnet as part of their streaming multimedia delivery effort. See S. LaPolla,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IP Multicast makes headway among ISPs,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PC Week On-Line, http://www.zdnet.com/pcweek/news/1006/06isp.html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3-25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Rectangle 7">
            <a:extLst>
              <a:ext uri="{FF2B5EF4-FFF2-40B4-BE49-F238E27FC236}">
                <a16:creationId xmlns:a16="http://schemas.microsoft.com/office/drawing/2014/main" id="{6998D592-6887-310B-253E-B3FA712686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C96FD4-9089-D841-B2B7-1BF2635A581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AF2AABC7-3F27-AC1E-32D0-22195FF726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5C0D0FFD-55B6-4013-DCC1-705708212B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3-26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7">
            <a:extLst>
              <a:ext uri="{FF2B5EF4-FFF2-40B4-BE49-F238E27FC236}">
                <a16:creationId xmlns:a16="http://schemas.microsoft.com/office/drawing/2014/main" id="{038B15C7-7E63-1D02-D02C-113492652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ECCB8F-2B06-5443-844A-025E68727A1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E8C25D9A-D2EB-2EC4-8896-585A988FB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F2888FAB-0DCB-AF07-F795-CD749A6D25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3-27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Rectangle 7">
            <a:extLst>
              <a:ext uri="{FF2B5EF4-FFF2-40B4-BE49-F238E27FC236}">
                <a16:creationId xmlns:a16="http://schemas.microsoft.com/office/drawing/2014/main" id="{740CE254-8795-E3C1-A8C5-1D70595753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384B-1555-1C42-A430-C7F109DC618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CA00511F-93CE-2960-955A-A706844561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AA908B7A-EA50-FF27-5B6A-83607E46C6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3-28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7">
            <a:extLst>
              <a:ext uri="{FF2B5EF4-FFF2-40B4-BE49-F238E27FC236}">
                <a16:creationId xmlns:a16="http://schemas.microsoft.com/office/drawing/2014/main" id="{AA1406BF-574D-8581-E4B6-B314092332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5AA76A-264E-FE43-90F2-F138D37D37E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7330" name="Rectangle 2">
            <a:extLst>
              <a:ext uri="{FF2B5EF4-FFF2-40B4-BE49-F238E27FC236}">
                <a16:creationId xmlns:a16="http://schemas.microsoft.com/office/drawing/2014/main" id="{FC255993-A5BF-C074-DB48-50FB136B08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16983E31-D53B-0DEA-2BFA-8F43789F0E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3.4 Network Layer: Internet Multicast Routing Algorithms                                        3-29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7">
            <a:extLst>
              <a:ext uri="{FF2B5EF4-FFF2-40B4-BE49-F238E27FC236}">
                <a16:creationId xmlns:a16="http://schemas.microsoft.com/office/drawing/2014/main" id="{2A5D7C21-20C4-282B-3440-45337BF8E2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72B688-2CD2-634B-9909-9B539AD2BAD5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4C8F7592-D517-851B-1D41-FD6A74D8BA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ED036164-D11F-0BA7-A89F-FB5C0540DF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3-11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7">
            <a:extLst>
              <a:ext uri="{FF2B5EF4-FFF2-40B4-BE49-F238E27FC236}">
                <a16:creationId xmlns:a16="http://schemas.microsoft.com/office/drawing/2014/main" id="{E5C8C567-EC97-4DE0-206A-0EE7249CF3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BA476B-A0C4-3D43-A56E-4AA9A9BE148A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299BDE70-DDB3-5AC8-8A62-CCAFEC114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F290C175-BE1D-C146-CAC8-FABD47E97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7">
            <a:extLst>
              <a:ext uri="{FF2B5EF4-FFF2-40B4-BE49-F238E27FC236}">
                <a16:creationId xmlns:a16="http://schemas.microsoft.com/office/drawing/2014/main" id="{EDA7EC3B-1D3F-2814-A9CA-C2150CF8C2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B262A7-39AE-644B-ACCC-B52FBAA279F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0706" name="Rectangle 2">
            <a:extLst>
              <a:ext uri="{FF2B5EF4-FFF2-40B4-BE49-F238E27FC236}">
                <a16:creationId xmlns:a16="http://schemas.microsoft.com/office/drawing/2014/main" id="{95852BB0-75C4-54E4-E854-0E586910C5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4451367F-A924-6D76-1FB7-DD3D168D4F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7">
            <a:extLst>
              <a:ext uri="{FF2B5EF4-FFF2-40B4-BE49-F238E27FC236}">
                <a16:creationId xmlns:a16="http://schemas.microsoft.com/office/drawing/2014/main" id="{F390B0C7-9AB0-E6FA-B2FB-69703EFEFB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DC6A4E-EE87-2C40-BED1-D47ED40C1C32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2754" name="Rectangle 2">
            <a:extLst>
              <a:ext uri="{FF2B5EF4-FFF2-40B4-BE49-F238E27FC236}">
                <a16:creationId xmlns:a16="http://schemas.microsoft.com/office/drawing/2014/main" id="{9219994F-CE71-2221-8A71-7996ADE4C4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02755" name="Rectangle 3">
            <a:extLst>
              <a:ext uri="{FF2B5EF4-FFF2-40B4-BE49-F238E27FC236}">
                <a16:creationId xmlns:a16="http://schemas.microsoft.com/office/drawing/2014/main" id="{BDD53873-5F64-2A06-F7A5-4A93BF054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3-14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>
            <a:extLst>
              <a:ext uri="{FF2B5EF4-FFF2-40B4-BE49-F238E27FC236}">
                <a16:creationId xmlns:a16="http://schemas.microsoft.com/office/drawing/2014/main" id="{B559E1AF-A682-D50C-5FFB-A301705735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6E67A1-92D5-8D4E-B56B-056D58D35B1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E86CF2A6-1746-99B9-4D00-4D63BC2B02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0C6FCECB-3157-E8C2-5E0E-67D4F5A6C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sz="1400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3-15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7">
            <a:extLst>
              <a:ext uri="{FF2B5EF4-FFF2-40B4-BE49-F238E27FC236}">
                <a16:creationId xmlns:a16="http://schemas.microsoft.com/office/drawing/2014/main" id="{02F0C3BA-3098-F9D6-70EC-16AB931C86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C1626C-798B-A64D-9228-AADF886A17E6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EC43FB02-2AA0-03FE-2033-2E201075A4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FEBB1A8D-E560-F0BB-5596-46C99532C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1. See L. Wei and D. Estrin,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A Comparison of multicast trees and algorithms,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TR USC-CD-93-560, Dept. Computer Science, University of California, Sept 1993 for a comparison of heuristic approaches.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3-16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7">
            <a:extLst>
              <a:ext uri="{FF2B5EF4-FFF2-40B4-BE49-F238E27FC236}">
                <a16:creationId xmlns:a16="http://schemas.microsoft.com/office/drawing/2014/main" id="{2F7D1B9D-62C4-5576-B13C-9D8D0166AC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59852F-C3DD-7343-911F-4D3BE4F9739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A099B4F0-1985-53EA-C00A-EE3D1A0B4C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65D66013-4DCD-C7E6-F0EB-8581901FF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  <a:r>
              <a:rPr lang="en-US" altLang="en-US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1. It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s always nice to see a PhD dissertation with impact.  The earliest discussion of center-based trees for multicast appears to be D. Wall, 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Mechanisms for Broadcast and Selective Broadcast,</a:t>
            </a:r>
            <a:r>
              <a:rPr lang="ja-JP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Times New Roman" panose="02020603050405020304" pitchFamily="18" charset="0"/>
                <a:ea typeface="ＭＳ Ｐゴシック" panose="020B0600070205080204" pitchFamily="34" charset="-128"/>
              </a:rPr>
              <a:t> PhD dissertation, Stanford U., June 1980.</a:t>
            </a: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3-17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Rectangle 7">
            <a:extLst>
              <a:ext uri="{FF2B5EF4-FFF2-40B4-BE49-F238E27FC236}">
                <a16:creationId xmlns:a16="http://schemas.microsoft.com/office/drawing/2014/main" id="{A0977A59-0C3C-659A-4283-3323686914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22261F-8075-4542-B221-6BE6894BACF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A0C11498-0C5A-85A8-C3C0-0D7F72540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8138" y="531813"/>
            <a:ext cx="6721475" cy="3781425"/>
          </a:xfrm>
          <a:ln w="12700" cap="flat">
            <a:solidFill>
              <a:schemeClr val="tx1"/>
            </a:solidFill>
          </a:ln>
        </p:spPr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2777FD9D-F73A-3EBA-A805-FA788AB94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5175" y="4948238"/>
            <a:ext cx="6034088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/>
          <a:lstStyle/>
          <a:p>
            <a:r>
              <a:rPr lang="en-US" altLang="en-US" sz="1400" b="1" u="sng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Notes:</a:t>
            </a: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 b="1" u="sng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3.3 Network Layer: Multicast Routing Algorithms                                                      3-18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9E757C-9627-D237-34FC-9DABEFE29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5ADA5C1-BC50-45B4-E0E7-5C6F4183B6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466823C-2498-3CE3-526A-1EA7149AC5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715272B7-6F80-D34F-9B53-FAA85C22FE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5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D732C7-5A7E-0FE8-E40C-DDFBEC171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CBBBFE8-1082-04FD-0FD2-844A75986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773FF53-57CE-82AF-B972-B78FF7F75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FD41DC42-657A-B04A-AF09-C7CB97FB2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16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228600"/>
            <a:ext cx="25908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75692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9F5693-52B4-CEF2-13F5-EA1E730493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E9680CF-6A73-8475-92AB-1A5F9ABFBA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FB828FC-D867-49FB-84B6-B7E2A91C89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B35A7087-C361-A140-8079-56A314F452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603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9F75E3-AC2C-90AD-9037-777AFD64F9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DBE6984-06E6-9160-51FF-AAB7DB03FD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44F3FFF-5674-6F1C-7575-1C52655D3C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5CD1EED7-B434-234C-9FBE-8CC7E9957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08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F0B8F0-A645-39A1-E2BC-413DD94583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8426D5B-6B0D-1B97-9D7E-C3881D3F7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FC2C492-848A-3EA8-2C0B-74EB11B603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9C6C41A3-F1A9-1C48-8346-15CCE306EA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08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0F64F9-3800-2E8D-27E7-D334480665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200B8C0-DF94-F03B-3FAC-19389F9302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82BD0A2-863D-13DA-20CF-1123F741E1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76705975-E964-9640-AAB7-E83018F519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59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3392D3-65B2-1C2A-7DB8-E3D6948323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753F17C-D4AA-F1BC-27C3-4B47F416AD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00E9B3C-59D8-39A3-93D4-F9BC1C9C58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214B5236-5496-0340-A986-C023300A71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79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860453-CB8C-7F29-F928-3FF522F4D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3AA833-5FFA-C083-703D-8EDB6BB049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C3159D-6B69-0B4C-FAC7-C0D4468AF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3D3228C1-969D-1347-ADDB-82C76E3B0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16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D26CAE-948B-DDA0-E784-FFC8AD0CBD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81A169E-DA52-DB98-3CD0-DAB32F1A4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BEC5F27-26A4-CC08-6D84-C9F85906AE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AF871724-A7A9-1042-9E11-4F26A613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9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76A9CCE-8939-DFB3-5A21-6081E039C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C717254-1EC9-3544-7657-C5F1473992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9C968FA-7080-A290-7250-82D03BF617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D7F4E9D3-D263-1A43-9544-F945BB776C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1335C5-F806-67AA-9EB2-C00CF8D26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0897B2C-871D-C7BF-2554-63959070F6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24F6632-CFB8-A238-D0CF-6D532F8C4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2DFAC764-0A1F-BB4E-97EF-BBA007E0FA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54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245D47-9515-AB63-C7BE-BCB9D4774B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CF192F7-ED16-6708-DED8-82B54B35B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6FC47D8-4BEA-38F5-A10D-AA699F488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BE3B81BD-F5F2-F241-A1EC-42FB3D3B5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03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01AF46-0234-C029-694F-2E5A7410A7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43EDFBA-3EE1-7B2F-8C38-A29A9FD5FF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00200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07EEFF-9CCE-441C-0EEC-8D001DA4A5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0132C15B-D746-9E0F-4F23-0F35B83653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76584" y="6467475"/>
            <a:ext cx="3860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29766357-43AB-06C5-0EC7-DAE2B4C09A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99801" y="6462714"/>
            <a:ext cx="901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anose="020B0604030504040204" pitchFamily="34" charset="0"/>
              </a:defRPr>
            </a:lvl1pPr>
          </a:lstStyle>
          <a:p>
            <a:r>
              <a:rPr lang="en-US" altLang="en-US"/>
              <a:t>4-</a:t>
            </a:r>
            <a:fld id="{9A544792-A54B-6440-A073-7E04AC5FDB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87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Footer Placeholder 4">
            <a:extLst>
              <a:ext uri="{FF2B5EF4-FFF2-40B4-BE49-F238E27FC236}">
                <a16:creationId xmlns:a16="http://schemas.microsoft.com/office/drawing/2014/main" id="{7DD312CF-3EE8-ABA1-AA39-45B29FAD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89442" name="Slide Number Placeholder 5">
            <a:extLst>
              <a:ext uri="{FF2B5EF4-FFF2-40B4-BE49-F238E27FC236}">
                <a16:creationId xmlns:a16="http://schemas.microsoft.com/office/drawing/2014/main" id="{25A7C8FA-794E-3A84-A220-6AFFE429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54C0A3B6-B833-CC41-BA51-F4264CCE52DE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89443" name="Picture 105" descr="underline_base">
            <a:extLst>
              <a:ext uri="{FF2B5EF4-FFF2-40B4-BE49-F238E27FC236}">
                <a16:creationId xmlns:a16="http://schemas.microsoft.com/office/drawing/2014/main" id="{3C5C9A3A-788C-99D9-14DB-57AF04107729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85407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9444" name="Group 103">
            <a:extLst>
              <a:ext uri="{FF2B5EF4-FFF2-40B4-BE49-F238E27FC236}">
                <a16:creationId xmlns:a16="http://schemas.microsoft.com/office/drawing/2014/main" id="{41670025-7A2E-A4DD-40BB-4E8158365185}"/>
              </a:ext>
            </a:extLst>
          </p:cNvPr>
          <p:cNvGrpSpPr>
            <a:grpSpLocks/>
          </p:cNvGrpSpPr>
          <p:nvPr/>
        </p:nvGrpSpPr>
        <p:grpSpPr bwMode="auto">
          <a:xfrm>
            <a:off x="2630489" y="2374901"/>
            <a:ext cx="5691187" cy="2765425"/>
            <a:chOff x="651" y="1471"/>
            <a:chExt cx="3585" cy="1742"/>
          </a:xfrm>
        </p:grpSpPr>
        <p:sp>
          <p:nvSpPr>
            <p:cNvPr id="189448" name="AutoShape 90">
              <a:extLst>
                <a:ext uri="{FF2B5EF4-FFF2-40B4-BE49-F238E27FC236}">
                  <a16:creationId xmlns:a16="http://schemas.microsoft.com/office/drawing/2014/main" id="{89C66F19-B086-DCAF-8DA8-DE0B60B3D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" y="1471"/>
              <a:ext cx="717" cy="329"/>
            </a:xfrm>
            <a:prstGeom prst="irregularSeal1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89449" name="Group 102">
              <a:extLst>
                <a:ext uri="{FF2B5EF4-FFF2-40B4-BE49-F238E27FC236}">
                  <a16:creationId xmlns:a16="http://schemas.microsoft.com/office/drawing/2014/main" id="{A4214E0F-4554-D541-56A6-A1A816C237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4" y="1485"/>
              <a:ext cx="3522" cy="1728"/>
              <a:chOff x="535" y="738"/>
              <a:chExt cx="3522" cy="1728"/>
            </a:xfrm>
          </p:grpSpPr>
          <p:grpSp>
            <p:nvGrpSpPr>
              <p:cNvPr id="189450" name="Group 2">
                <a:extLst>
                  <a:ext uri="{FF2B5EF4-FFF2-40B4-BE49-F238E27FC236}">
                    <a16:creationId xmlns:a16="http://schemas.microsoft.com/office/drawing/2014/main" id="{64FB4204-4A77-C792-8D15-2EC7080EFB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829"/>
                <a:ext cx="316" cy="212"/>
                <a:chOff x="2089" y="1712"/>
                <a:chExt cx="316" cy="212"/>
              </a:xfrm>
            </p:grpSpPr>
            <p:sp>
              <p:nvSpPr>
                <p:cNvPr id="189538" name="Oval 3">
                  <a:extLst>
                    <a:ext uri="{FF2B5EF4-FFF2-40B4-BE49-F238E27FC236}">
                      <a16:creationId xmlns:a16="http://schemas.microsoft.com/office/drawing/2014/main" id="{6D49918F-9F0F-29D7-20BE-E6EBFB7305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39" name="Line 4">
                  <a:extLst>
                    <a:ext uri="{FF2B5EF4-FFF2-40B4-BE49-F238E27FC236}">
                      <a16:creationId xmlns:a16="http://schemas.microsoft.com/office/drawing/2014/main" id="{D77F4854-F7AF-367A-1451-206C5BF7AD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40" name="Line 5">
                  <a:extLst>
                    <a:ext uri="{FF2B5EF4-FFF2-40B4-BE49-F238E27FC236}">
                      <a16:creationId xmlns:a16="http://schemas.microsoft.com/office/drawing/2014/main" id="{02BE58CF-F294-6655-FA9C-B12F9E25D2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41" name="Rectangle 6">
                  <a:extLst>
                    <a:ext uri="{FF2B5EF4-FFF2-40B4-BE49-F238E27FC236}">
                      <a16:creationId xmlns:a16="http://schemas.microsoft.com/office/drawing/2014/main" id="{CD554415-D555-B3A0-75A0-E3393DB2E1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42" name="Oval 7">
                  <a:extLst>
                    <a:ext uri="{FF2B5EF4-FFF2-40B4-BE49-F238E27FC236}">
                      <a16:creationId xmlns:a16="http://schemas.microsoft.com/office/drawing/2014/main" id="{79170417-7F55-8F06-33CA-3F3C9C18C4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43" name="Group 8">
                  <a:extLst>
                    <a:ext uri="{FF2B5EF4-FFF2-40B4-BE49-F238E27FC236}">
                      <a16:creationId xmlns:a16="http://schemas.microsoft.com/office/drawing/2014/main" id="{58B7E8F7-5FD0-B87B-D56F-C2DA6B0E00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44" name="Rectangle 9">
                    <a:extLst>
                      <a:ext uri="{FF2B5EF4-FFF2-40B4-BE49-F238E27FC236}">
                        <a16:creationId xmlns:a16="http://schemas.microsoft.com/office/drawing/2014/main" id="{DB25EA53-F9DB-931A-2789-5A9D4524B52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45" name="Text Box 10">
                    <a:extLst>
                      <a:ext uri="{FF2B5EF4-FFF2-40B4-BE49-F238E27FC236}">
                        <a16:creationId xmlns:a16="http://schemas.microsoft.com/office/drawing/2014/main" id="{266AC954-62DD-361D-54D9-690AF274098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R1</a:t>
                    </a:r>
                  </a:p>
                </p:txBody>
              </p:sp>
            </p:grpSp>
          </p:grpSp>
          <p:grpSp>
            <p:nvGrpSpPr>
              <p:cNvPr id="189451" name="Group 12">
                <a:extLst>
                  <a:ext uri="{FF2B5EF4-FFF2-40B4-BE49-F238E27FC236}">
                    <a16:creationId xmlns:a16="http://schemas.microsoft.com/office/drawing/2014/main" id="{CE578AC5-1B2C-7C02-0F83-7F2B807264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48" y="1235"/>
                <a:ext cx="316" cy="212"/>
                <a:chOff x="2089" y="1712"/>
                <a:chExt cx="316" cy="212"/>
              </a:xfrm>
            </p:grpSpPr>
            <p:sp>
              <p:nvSpPr>
                <p:cNvPr id="189530" name="Oval 13">
                  <a:extLst>
                    <a:ext uri="{FF2B5EF4-FFF2-40B4-BE49-F238E27FC236}">
                      <a16:creationId xmlns:a16="http://schemas.microsoft.com/office/drawing/2014/main" id="{CECA4D06-AB40-D433-E188-110E468383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31" name="Line 14">
                  <a:extLst>
                    <a:ext uri="{FF2B5EF4-FFF2-40B4-BE49-F238E27FC236}">
                      <a16:creationId xmlns:a16="http://schemas.microsoft.com/office/drawing/2014/main" id="{1B62241C-8031-2CCC-8455-E6A4B4FBD1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32" name="Line 15">
                  <a:extLst>
                    <a:ext uri="{FF2B5EF4-FFF2-40B4-BE49-F238E27FC236}">
                      <a16:creationId xmlns:a16="http://schemas.microsoft.com/office/drawing/2014/main" id="{DFBDA314-0134-1F4B-EE99-0592B71F75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33" name="Rectangle 16">
                  <a:extLst>
                    <a:ext uri="{FF2B5EF4-FFF2-40B4-BE49-F238E27FC236}">
                      <a16:creationId xmlns:a16="http://schemas.microsoft.com/office/drawing/2014/main" id="{88C32492-C0DC-DC86-761C-60FB688B42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34" name="Oval 17">
                  <a:extLst>
                    <a:ext uri="{FF2B5EF4-FFF2-40B4-BE49-F238E27FC236}">
                      <a16:creationId xmlns:a16="http://schemas.microsoft.com/office/drawing/2014/main" id="{95C86136-C32B-561D-C66B-765CFFF6DC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35" name="Group 18">
                  <a:extLst>
                    <a:ext uri="{FF2B5EF4-FFF2-40B4-BE49-F238E27FC236}">
                      <a16:creationId xmlns:a16="http://schemas.microsoft.com/office/drawing/2014/main" id="{D8A66E72-C6B4-E549-15B8-FCDBA67DBD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36" name="Rectangle 19">
                    <a:extLst>
                      <a:ext uri="{FF2B5EF4-FFF2-40B4-BE49-F238E27FC236}">
                        <a16:creationId xmlns:a16="http://schemas.microsoft.com/office/drawing/2014/main" id="{3845806F-F73B-3D6D-7002-103936C4F8A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37" name="Text Box 20">
                    <a:extLst>
                      <a:ext uri="{FF2B5EF4-FFF2-40B4-BE49-F238E27FC236}">
                        <a16:creationId xmlns:a16="http://schemas.microsoft.com/office/drawing/2014/main" id="{003E95C8-E5D9-F9D1-04A8-39B0A334FA5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R2</a:t>
                    </a:r>
                  </a:p>
                </p:txBody>
              </p:sp>
            </p:grpSp>
          </p:grpSp>
          <p:grpSp>
            <p:nvGrpSpPr>
              <p:cNvPr id="189452" name="Group 21">
                <a:extLst>
                  <a:ext uri="{FF2B5EF4-FFF2-40B4-BE49-F238E27FC236}">
                    <a16:creationId xmlns:a16="http://schemas.microsoft.com/office/drawing/2014/main" id="{DBF6C59B-8BFE-67EA-3908-4E7A0BD15B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1725"/>
                <a:ext cx="316" cy="212"/>
                <a:chOff x="2089" y="1712"/>
                <a:chExt cx="316" cy="212"/>
              </a:xfrm>
            </p:grpSpPr>
            <p:sp>
              <p:nvSpPr>
                <p:cNvPr id="189522" name="Oval 22">
                  <a:extLst>
                    <a:ext uri="{FF2B5EF4-FFF2-40B4-BE49-F238E27FC236}">
                      <a16:creationId xmlns:a16="http://schemas.microsoft.com/office/drawing/2014/main" id="{0CB337BC-41A0-8B76-466E-1A3BCB87E3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23" name="Line 23">
                  <a:extLst>
                    <a:ext uri="{FF2B5EF4-FFF2-40B4-BE49-F238E27FC236}">
                      <a16:creationId xmlns:a16="http://schemas.microsoft.com/office/drawing/2014/main" id="{198D082B-DA99-310A-8F27-4DA364078B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24" name="Line 24">
                  <a:extLst>
                    <a:ext uri="{FF2B5EF4-FFF2-40B4-BE49-F238E27FC236}">
                      <a16:creationId xmlns:a16="http://schemas.microsoft.com/office/drawing/2014/main" id="{4BB4EF3A-DA21-3014-2E83-F2C5A0EA35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25" name="Rectangle 25">
                  <a:extLst>
                    <a:ext uri="{FF2B5EF4-FFF2-40B4-BE49-F238E27FC236}">
                      <a16:creationId xmlns:a16="http://schemas.microsoft.com/office/drawing/2014/main" id="{C6BD1E1A-82DB-97A0-FAA2-90848CD4A0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26" name="Oval 26">
                  <a:extLst>
                    <a:ext uri="{FF2B5EF4-FFF2-40B4-BE49-F238E27FC236}">
                      <a16:creationId xmlns:a16="http://schemas.microsoft.com/office/drawing/2014/main" id="{7F127CBF-9792-D940-6338-5F36CFB508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27" name="Group 27">
                  <a:extLst>
                    <a:ext uri="{FF2B5EF4-FFF2-40B4-BE49-F238E27FC236}">
                      <a16:creationId xmlns:a16="http://schemas.microsoft.com/office/drawing/2014/main" id="{5F309ABE-FB96-A65B-1950-6C8FBBA019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28" name="Rectangle 28">
                    <a:extLst>
                      <a:ext uri="{FF2B5EF4-FFF2-40B4-BE49-F238E27FC236}">
                        <a16:creationId xmlns:a16="http://schemas.microsoft.com/office/drawing/2014/main" id="{0A9E920A-8226-182D-0007-8547EBCD580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29" name="Text Box 29">
                    <a:extLst>
                      <a:ext uri="{FF2B5EF4-FFF2-40B4-BE49-F238E27FC236}">
                        <a16:creationId xmlns:a16="http://schemas.microsoft.com/office/drawing/2014/main" id="{D0207697-A0D2-DACB-1912-1D4F36C0F755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R3</a:t>
                    </a:r>
                  </a:p>
                </p:txBody>
              </p:sp>
            </p:grpSp>
          </p:grpSp>
          <p:grpSp>
            <p:nvGrpSpPr>
              <p:cNvPr id="189453" name="Group 30">
                <a:extLst>
                  <a:ext uri="{FF2B5EF4-FFF2-40B4-BE49-F238E27FC236}">
                    <a16:creationId xmlns:a16="http://schemas.microsoft.com/office/drawing/2014/main" id="{37AB8228-B95C-6AF5-733F-E13C7F8387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81" y="1725"/>
                <a:ext cx="316" cy="212"/>
                <a:chOff x="2089" y="1712"/>
                <a:chExt cx="316" cy="212"/>
              </a:xfrm>
            </p:grpSpPr>
            <p:sp>
              <p:nvSpPr>
                <p:cNvPr id="189514" name="Oval 31">
                  <a:extLst>
                    <a:ext uri="{FF2B5EF4-FFF2-40B4-BE49-F238E27FC236}">
                      <a16:creationId xmlns:a16="http://schemas.microsoft.com/office/drawing/2014/main" id="{2DAA68FA-F83E-30AB-35DD-26A6328B8E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15" name="Line 32">
                  <a:extLst>
                    <a:ext uri="{FF2B5EF4-FFF2-40B4-BE49-F238E27FC236}">
                      <a16:creationId xmlns:a16="http://schemas.microsoft.com/office/drawing/2014/main" id="{8AABD93E-09DB-4F5E-EE52-520BD3A358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16" name="Line 33">
                  <a:extLst>
                    <a:ext uri="{FF2B5EF4-FFF2-40B4-BE49-F238E27FC236}">
                      <a16:creationId xmlns:a16="http://schemas.microsoft.com/office/drawing/2014/main" id="{74188B93-33C9-2FB4-9347-DA718D0328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17" name="Rectangle 34">
                  <a:extLst>
                    <a:ext uri="{FF2B5EF4-FFF2-40B4-BE49-F238E27FC236}">
                      <a16:creationId xmlns:a16="http://schemas.microsoft.com/office/drawing/2014/main" id="{378F9476-EDDB-6E08-E615-16E9FB9888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18" name="Oval 35">
                  <a:extLst>
                    <a:ext uri="{FF2B5EF4-FFF2-40B4-BE49-F238E27FC236}">
                      <a16:creationId xmlns:a16="http://schemas.microsoft.com/office/drawing/2014/main" id="{D45D93F9-AC9B-647D-C75F-09BAED4740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19" name="Group 36">
                  <a:extLst>
                    <a:ext uri="{FF2B5EF4-FFF2-40B4-BE49-F238E27FC236}">
                      <a16:creationId xmlns:a16="http://schemas.microsoft.com/office/drawing/2014/main" id="{3085B92C-710E-1719-C3A3-ABCA0136CF7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20" name="Rectangle 37">
                    <a:extLst>
                      <a:ext uri="{FF2B5EF4-FFF2-40B4-BE49-F238E27FC236}">
                        <a16:creationId xmlns:a16="http://schemas.microsoft.com/office/drawing/2014/main" id="{0197BCD2-8928-8516-A89E-6DFC92BA2CC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21" name="Text Box 38">
                    <a:extLst>
                      <a:ext uri="{FF2B5EF4-FFF2-40B4-BE49-F238E27FC236}">
                        <a16:creationId xmlns:a16="http://schemas.microsoft.com/office/drawing/2014/main" id="{38DC22A1-46BF-C94A-6A98-134A25ECB93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R4</a:t>
                    </a:r>
                  </a:p>
                </p:txBody>
              </p:sp>
            </p:grpSp>
          </p:grpSp>
          <p:sp>
            <p:nvSpPr>
              <p:cNvPr id="189454" name="Line 39">
                <a:extLst>
                  <a:ext uri="{FF2B5EF4-FFF2-40B4-BE49-F238E27FC236}">
                    <a16:creationId xmlns:a16="http://schemas.microsoft.com/office/drawing/2014/main" id="{60B6A7D4-5BF3-972A-A008-A7543B5C33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04" y="984"/>
                <a:ext cx="0" cy="2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55" name="Line 40">
                <a:extLst>
                  <a:ext uri="{FF2B5EF4-FFF2-40B4-BE49-F238E27FC236}">
                    <a16:creationId xmlns:a16="http://schemas.microsoft.com/office/drawing/2014/main" id="{73C5A257-6899-43E8-6568-77C4FB4811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097" y="1410"/>
                <a:ext cx="297" cy="3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56" name="Line 41">
                <a:extLst>
                  <a:ext uri="{FF2B5EF4-FFF2-40B4-BE49-F238E27FC236}">
                    <a16:creationId xmlns:a16="http://schemas.microsoft.com/office/drawing/2014/main" id="{875C3C57-8271-776C-E592-B67C29B3C5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" y="1416"/>
                <a:ext cx="297" cy="3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57" name="Text Box 42">
                <a:extLst>
                  <a:ext uri="{FF2B5EF4-FFF2-40B4-BE49-F238E27FC236}">
                    <a16:creationId xmlns:a16="http://schemas.microsoft.com/office/drawing/2014/main" id="{B902330A-177B-B377-0622-811A3E73CB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47" y="2062"/>
                <a:ext cx="80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source</a:t>
                </a:r>
                <a:br>
                  <a:rPr lang="en-US" altLang="en-US" sz="1800">
                    <a:solidFill>
                      <a:srgbClr val="000000"/>
                    </a:solidFill>
                  </a:rPr>
                </a:br>
                <a:r>
                  <a:rPr lang="en-US" altLang="en-US" sz="1800">
                    <a:solidFill>
                      <a:srgbClr val="000000"/>
                    </a:solidFill>
                  </a:rPr>
                  <a:t>duplication</a:t>
                </a:r>
              </a:p>
            </p:txBody>
          </p:sp>
          <p:sp>
            <p:nvSpPr>
              <p:cNvPr id="189458" name="Line 43">
                <a:extLst>
                  <a:ext uri="{FF2B5EF4-FFF2-40B4-BE49-F238E27FC236}">
                    <a16:creationId xmlns:a16="http://schemas.microsoft.com/office/drawing/2014/main" id="{20D5C42E-671C-12D7-5D16-ACC2F12553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42" y="1012"/>
                <a:ext cx="5" cy="2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59" name="Freeform 44">
                <a:extLst>
                  <a:ext uri="{FF2B5EF4-FFF2-40B4-BE49-F238E27FC236}">
                    <a16:creationId xmlns:a16="http://schemas.microsoft.com/office/drawing/2014/main" id="{D7512AA2-DCC7-C380-CD73-618DE65562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0" y="1006"/>
                <a:ext cx="286" cy="744"/>
              </a:xfrm>
              <a:custGeom>
                <a:avLst/>
                <a:gdLst>
                  <a:gd name="T0" fmla="*/ 0 w 286"/>
                  <a:gd name="T1" fmla="*/ 0 h 744"/>
                  <a:gd name="T2" fmla="*/ 11 w 286"/>
                  <a:gd name="T3" fmla="*/ 425 h 744"/>
                  <a:gd name="T4" fmla="*/ 286 w 286"/>
                  <a:gd name="T5" fmla="*/ 744 h 744"/>
                  <a:gd name="T6" fmla="*/ 0 60000 65536"/>
                  <a:gd name="T7" fmla="*/ 0 60000 65536"/>
                  <a:gd name="T8" fmla="*/ 0 60000 65536"/>
                  <a:gd name="T9" fmla="*/ 0 w 286"/>
                  <a:gd name="T10" fmla="*/ 0 h 744"/>
                  <a:gd name="T11" fmla="*/ 286 w 286"/>
                  <a:gd name="T12" fmla="*/ 744 h 7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6" h="744">
                    <a:moveTo>
                      <a:pt x="0" y="0"/>
                    </a:moveTo>
                    <a:lnTo>
                      <a:pt x="11" y="425"/>
                    </a:lnTo>
                    <a:lnTo>
                      <a:pt x="286" y="744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60" name="Freeform 45">
                <a:extLst>
                  <a:ext uri="{FF2B5EF4-FFF2-40B4-BE49-F238E27FC236}">
                    <a16:creationId xmlns:a16="http://schemas.microsoft.com/office/drawing/2014/main" id="{F6F6B42E-BFAB-306A-E353-06623E8FD50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1013" y="1001"/>
                <a:ext cx="286" cy="744"/>
              </a:xfrm>
              <a:custGeom>
                <a:avLst/>
                <a:gdLst>
                  <a:gd name="T0" fmla="*/ 0 w 286"/>
                  <a:gd name="T1" fmla="*/ 0 h 744"/>
                  <a:gd name="T2" fmla="*/ 11 w 286"/>
                  <a:gd name="T3" fmla="*/ 425 h 744"/>
                  <a:gd name="T4" fmla="*/ 286 w 286"/>
                  <a:gd name="T5" fmla="*/ 744 h 744"/>
                  <a:gd name="T6" fmla="*/ 0 60000 65536"/>
                  <a:gd name="T7" fmla="*/ 0 60000 65536"/>
                  <a:gd name="T8" fmla="*/ 0 60000 65536"/>
                  <a:gd name="T9" fmla="*/ 0 w 286"/>
                  <a:gd name="T10" fmla="*/ 0 h 744"/>
                  <a:gd name="T11" fmla="*/ 286 w 286"/>
                  <a:gd name="T12" fmla="*/ 744 h 7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6" h="744">
                    <a:moveTo>
                      <a:pt x="0" y="0"/>
                    </a:moveTo>
                    <a:lnTo>
                      <a:pt x="11" y="425"/>
                    </a:lnTo>
                    <a:lnTo>
                      <a:pt x="286" y="744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189461" name="Group 46">
                <a:extLst>
                  <a:ext uri="{FF2B5EF4-FFF2-40B4-BE49-F238E27FC236}">
                    <a16:creationId xmlns:a16="http://schemas.microsoft.com/office/drawing/2014/main" id="{A739D40F-149A-C31E-478E-EDFD4C8C9A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7" y="831"/>
                <a:ext cx="316" cy="212"/>
                <a:chOff x="2089" y="1712"/>
                <a:chExt cx="316" cy="212"/>
              </a:xfrm>
            </p:grpSpPr>
            <p:sp>
              <p:nvSpPr>
                <p:cNvPr id="189506" name="Oval 47">
                  <a:extLst>
                    <a:ext uri="{FF2B5EF4-FFF2-40B4-BE49-F238E27FC236}">
                      <a16:creationId xmlns:a16="http://schemas.microsoft.com/office/drawing/2014/main" id="{B4CA2411-B51D-AE2D-46D1-9D01D9807A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07" name="Line 48">
                  <a:extLst>
                    <a:ext uri="{FF2B5EF4-FFF2-40B4-BE49-F238E27FC236}">
                      <a16:creationId xmlns:a16="http://schemas.microsoft.com/office/drawing/2014/main" id="{286DE460-9432-4CEA-465E-0A4F455126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08" name="Line 49">
                  <a:extLst>
                    <a:ext uri="{FF2B5EF4-FFF2-40B4-BE49-F238E27FC236}">
                      <a16:creationId xmlns:a16="http://schemas.microsoft.com/office/drawing/2014/main" id="{B89C38B8-0510-D284-8E0F-0C8D7F9B17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09" name="Rectangle 50">
                  <a:extLst>
                    <a:ext uri="{FF2B5EF4-FFF2-40B4-BE49-F238E27FC236}">
                      <a16:creationId xmlns:a16="http://schemas.microsoft.com/office/drawing/2014/main" id="{24F60F33-CB1E-BC4C-AE56-0E55E01369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10" name="Oval 51">
                  <a:extLst>
                    <a:ext uri="{FF2B5EF4-FFF2-40B4-BE49-F238E27FC236}">
                      <a16:creationId xmlns:a16="http://schemas.microsoft.com/office/drawing/2014/main" id="{19BFC6D7-A08A-4F0D-9A09-A3246FCF87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11" name="Group 52">
                  <a:extLst>
                    <a:ext uri="{FF2B5EF4-FFF2-40B4-BE49-F238E27FC236}">
                      <a16:creationId xmlns:a16="http://schemas.microsoft.com/office/drawing/2014/main" id="{90C1CC7D-51BE-9B93-3822-A0B67BC2DCA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12" name="Rectangle 53">
                    <a:extLst>
                      <a:ext uri="{FF2B5EF4-FFF2-40B4-BE49-F238E27FC236}">
                        <a16:creationId xmlns:a16="http://schemas.microsoft.com/office/drawing/2014/main" id="{208E3758-A8DF-B75B-D497-91DDB779F69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13" name="Text Box 54">
                    <a:extLst>
                      <a:ext uri="{FF2B5EF4-FFF2-40B4-BE49-F238E27FC236}">
                        <a16:creationId xmlns:a16="http://schemas.microsoft.com/office/drawing/2014/main" id="{7B1C8482-9C59-60DA-F1CD-EC2655BE7E6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R1</a:t>
                    </a:r>
                  </a:p>
                </p:txBody>
              </p:sp>
            </p:grpSp>
          </p:grpSp>
          <p:grpSp>
            <p:nvGrpSpPr>
              <p:cNvPr id="189462" name="Group 55">
                <a:extLst>
                  <a:ext uri="{FF2B5EF4-FFF2-40B4-BE49-F238E27FC236}">
                    <a16:creationId xmlns:a16="http://schemas.microsoft.com/office/drawing/2014/main" id="{CD0829DA-3758-F50C-88B1-5726882FA8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37" y="1231"/>
                <a:ext cx="316" cy="212"/>
                <a:chOff x="2089" y="1712"/>
                <a:chExt cx="316" cy="212"/>
              </a:xfrm>
            </p:grpSpPr>
            <p:sp>
              <p:nvSpPr>
                <p:cNvPr id="189498" name="Oval 56">
                  <a:extLst>
                    <a:ext uri="{FF2B5EF4-FFF2-40B4-BE49-F238E27FC236}">
                      <a16:creationId xmlns:a16="http://schemas.microsoft.com/office/drawing/2014/main" id="{8F260F2A-DF11-A290-EF11-4F2A5F4149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499" name="Line 57">
                  <a:extLst>
                    <a:ext uri="{FF2B5EF4-FFF2-40B4-BE49-F238E27FC236}">
                      <a16:creationId xmlns:a16="http://schemas.microsoft.com/office/drawing/2014/main" id="{78F60F45-E8B6-510D-B07F-D12AFDFA2B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00" name="Line 58">
                  <a:extLst>
                    <a:ext uri="{FF2B5EF4-FFF2-40B4-BE49-F238E27FC236}">
                      <a16:creationId xmlns:a16="http://schemas.microsoft.com/office/drawing/2014/main" id="{84AF4E25-94B8-C06A-D4F7-C26DD08C64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501" name="Rectangle 59">
                  <a:extLst>
                    <a:ext uri="{FF2B5EF4-FFF2-40B4-BE49-F238E27FC236}">
                      <a16:creationId xmlns:a16="http://schemas.microsoft.com/office/drawing/2014/main" id="{D9A9C659-5832-5E1C-94B8-B9875CD32A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502" name="Oval 60">
                  <a:extLst>
                    <a:ext uri="{FF2B5EF4-FFF2-40B4-BE49-F238E27FC236}">
                      <a16:creationId xmlns:a16="http://schemas.microsoft.com/office/drawing/2014/main" id="{3989FCB7-08EB-3F76-2ADD-75413A7759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503" name="Group 61">
                  <a:extLst>
                    <a:ext uri="{FF2B5EF4-FFF2-40B4-BE49-F238E27FC236}">
                      <a16:creationId xmlns:a16="http://schemas.microsoft.com/office/drawing/2014/main" id="{FFF9444C-31BD-82FC-8E6B-EEA77A72359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504" name="Rectangle 62">
                    <a:extLst>
                      <a:ext uri="{FF2B5EF4-FFF2-40B4-BE49-F238E27FC236}">
                        <a16:creationId xmlns:a16="http://schemas.microsoft.com/office/drawing/2014/main" id="{38AC4400-7EB5-3C9F-E286-3C2FE8A4CE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505" name="Text Box 63">
                    <a:extLst>
                      <a:ext uri="{FF2B5EF4-FFF2-40B4-BE49-F238E27FC236}">
                        <a16:creationId xmlns:a16="http://schemas.microsoft.com/office/drawing/2014/main" id="{EBFFAA7A-D242-D488-8D81-63D16669BFF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R2</a:t>
                    </a:r>
                  </a:p>
                </p:txBody>
              </p:sp>
            </p:grpSp>
          </p:grpSp>
          <p:grpSp>
            <p:nvGrpSpPr>
              <p:cNvPr id="189463" name="Group 64">
                <a:extLst>
                  <a:ext uri="{FF2B5EF4-FFF2-40B4-BE49-F238E27FC236}">
                    <a16:creationId xmlns:a16="http://schemas.microsoft.com/office/drawing/2014/main" id="{05B90D22-2B11-5A4F-CDFC-5A22482BCCB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1" y="1721"/>
                <a:ext cx="316" cy="212"/>
                <a:chOff x="2089" y="1712"/>
                <a:chExt cx="316" cy="212"/>
              </a:xfrm>
            </p:grpSpPr>
            <p:sp>
              <p:nvSpPr>
                <p:cNvPr id="189490" name="Oval 65">
                  <a:extLst>
                    <a:ext uri="{FF2B5EF4-FFF2-40B4-BE49-F238E27FC236}">
                      <a16:creationId xmlns:a16="http://schemas.microsoft.com/office/drawing/2014/main" id="{C4CE3F51-E846-6843-D9D4-2D8C6F15E5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491" name="Line 66">
                  <a:extLst>
                    <a:ext uri="{FF2B5EF4-FFF2-40B4-BE49-F238E27FC236}">
                      <a16:creationId xmlns:a16="http://schemas.microsoft.com/office/drawing/2014/main" id="{3F180F2B-9468-A9DD-331C-9A15578BC0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492" name="Line 67">
                  <a:extLst>
                    <a:ext uri="{FF2B5EF4-FFF2-40B4-BE49-F238E27FC236}">
                      <a16:creationId xmlns:a16="http://schemas.microsoft.com/office/drawing/2014/main" id="{5E65FF99-2481-9A61-6CA6-B9885FB01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493" name="Rectangle 68">
                  <a:extLst>
                    <a:ext uri="{FF2B5EF4-FFF2-40B4-BE49-F238E27FC236}">
                      <a16:creationId xmlns:a16="http://schemas.microsoft.com/office/drawing/2014/main" id="{0A5118D9-8927-CB31-F6F5-11CC548CD0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494" name="Oval 69">
                  <a:extLst>
                    <a:ext uri="{FF2B5EF4-FFF2-40B4-BE49-F238E27FC236}">
                      <a16:creationId xmlns:a16="http://schemas.microsoft.com/office/drawing/2014/main" id="{1BB210B6-B8D9-7F6F-BB00-8F06DF80B5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495" name="Group 70">
                  <a:extLst>
                    <a:ext uri="{FF2B5EF4-FFF2-40B4-BE49-F238E27FC236}">
                      <a16:creationId xmlns:a16="http://schemas.microsoft.com/office/drawing/2014/main" id="{8F0396A2-9761-E0A8-EF0B-C563CD752D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496" name="Rectangle 71">
                    <a:extLst>
                      <a:ext uri="{FF2B5EF4-FFF2-40B4-BE49-F238E27FC236}">
                        <a16:creationId xmlns:a16="http://schemas.microsoft.com/office/drawing/2014/main" id="{3B0EB2FC-771D-4FE5-015F-545514F33BC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497" name="Text Box 72">
                    <a:extLst>
                      <a:ext uri="{FF2B5EF4-FFF2-40B4-BE49-F238E27FC236}">
                        <a16:creationId xmlns:a16="http://schemas.microsoft.com/office/drawing/2014/main" id="{C31F753C-2DF3-9086-53B3-92071F5F528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R3</a:t>
                    </a:r>
                  </a:p>
                </p:txBody>
              </p:sp>
            </p:grpSp>
          </p:grpSp>
          <p:grpSp>
            <p:nvGrpSpPr>
              <p:cNvPr id="189464" name="Group 73">
                <a:extLst>
                  <a:ext uri="{FF2B5EF4-FFF2-40B4-BE49-F238E27FC236}">
                    <a16:creationId xmlns:a16="http://schemas.microsoft.com/office/drawing/2014/main" id="{33D7903E-C890-2B45-F175-73813FD406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70" y="1721"/>
                <a:ext cx="316" cy="212"/>
                <a:chOff x="2089" y="1712"/>
                <a:chExt cx="316" cy="212"/>
              </a:xfrm>
            </p:grpSpPr>
            <p:sp>
              <p:nvSpPr>
                <p:cNvPr id="189482" name="Oval 74">
                  <a:extLst>
                    <a:ext uri="{FF2B5EF4-FFF2-40B4-BE49-F238E27FC236}">
                      <a16:creationId xmlns:a16="http://schemas.microsoft.com/office/drawing/2014/main" id="{BA678EB2-AA9D-E3F5-5F27-25009F31AF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483" name="Line 75">
                  <a:extLst>
                    <a:ext uri="{FF2B5EF4-FFF2-40B4-BE49-F238E27FC236}">
                      <a16:creationId xmlns:a16="http://schemas.microsoft.com/office/drawing/2014/main" id="{FFA567C0-B722-093A-6971-717F1189CE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484" name="Line 76">
                  <a:extLst>
                    <a:ext uri="{FF2B5EF4-FFF2-40B4-BE49-F238E27FC236}">
                      <a16:creationId xmlns:a16="http://schemas.microsoft.com/office/drawing/2014/main" id="{9025052F-08A4-742E-0AE1-6D5D2278F0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89485" name="Rectangle 77">
                  <a:extLst>
                    <a:ext uri="{FF2B5EF4-FFF2-40B4-BE49-F238E27FC236}">
                      <a16:creationId xmlns:a16="http://schemas.microsoft.com/office/drawing/2014/main" id="{E02CBCB8-5A39-2E8A-2CC5-551CB3B905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9486" name="Oval 78">
                  <a:extLst>
                    <a:ext uri="{FF2B5EF4-FFF2-40B4-BE49-F238E27FC236}">
                      <a16:creationId xmlns:a16="http://schemas.microsoft.com/office/drawing/2014/main" id="{5F286898-3363-C7B9-D2D8-3E5FFD0C2D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89487" name="Group 79">
                  <a:extLst>
                    <a:ext uri="{FF2B5EF4-FFF2-40B4-BE49-F238E27FC236}">
                      <a16:creationId xmlns:a16="http://schemas.microsoft.com/office/drawing/2014/main" id="{EEDA30AC-BA1A-C06B-12D3-DEF370E348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04" y="1712"/>
                  <a:ext cx="279" cy="212"/>
                  <a:chOff x="2917" y="2456"/>
                  <a:chExt cx="282" cy="212"/>
                </a:xfrm>
              </p:grpSpPr>
              <p:sp>
                <p:nvSpPr>
                  <p:cNvPr id="189488" name="Rectangle 80">
                    <a:extLst>
                      <a:ext uri="{FF2B5EF4-FFF2-40B4-BE49-F238E27FC236}">
                        <a16:creationId xmlns:a16="http://schemas.microsoft.com/office/drawing/2014/main" id="{D777756F-4983-71F2-5456-F04CB267DC3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6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89489" name="Text Box 81">
                    <a:extLst>
                      <a:ext uri="{FF2B5EF4-FFF2-40B4-BE49-F238E27FC236}">
                        <a16:creationId xmlns:a16="http://schemas.microsoft.com/office/drawing/2014/main" id="{F15F7867-55B4-2959-1F6B-609D17CFE21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7" y="2456"/>
                    <a:ext cx="28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R4</a:t>
                    </a:r>
                  </a:p>
                </p:txBody>
              </p:sp>
            </p:grpSp>
          </p:grpSp>
          <p:sp>
            <p:nvSpPr>
              <p:cNvPr id="189465" name="Line 82">
                <a:extLst>
                  <a:ext uri="{FF2B5EF4-FFF2-40B4-BE49-F238E27FC236}">
                    <a16:creationId xmlns:a16="http://schemas.microsoft.com/office/drawing/2014/main" id="{BCFAF054-51E5-C986-7AB4-E730D51397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93" y="980"/>
                <a:ext cx="0" cy="2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66" name="Line 83">
                <a:extLst>
                  <a:ext uri="{FF2B5EF4-FFF2-40B4-BE49-F238E27FC236}">
                    <a16:creationId xmlns:a16="http://schemas.microsoft.com/office/drawing/2014/main" id="{ACBABB98-6AED-4333-5145-05AE71FDD0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86" y="1406"/>
                <a:ext cx="297" cy="3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67" name="Line 84">
                <a:extLst>
                  <a:ext uri="{FF2B5EF4-FFF2-40B4-BE49-F238E27FC236}">
                    <a16:creationId xmlns:a16="http://schemas.microsoft.com/office/drawing/2014/main" id="{AFDC8483-DD80-5D1B-7AA5-5AC32BC1B6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12" y="1412"/>
                <a:ext cx="297" cy="3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68" name="Text Box 85">
                <a:extLst>
                  <a:ext uri="{FF2B5EF4-FFF2-40B4-BE49-F238E27FC236}">
                    <a16:creationId xmlns:a16="http://schemas.microsoft.com/office/drawing/2014/main" id="{4881FF03-E2C1-8559-8C8B-B4C5B65F39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058"/>
                <a:ext cx="80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in-network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000000"/>
                    </a:solidFill>
                  </a:rPr>
                  <a:t>duplication</a:t>
                </a:r>
              </a:p>
            </p:txBody>
          </p:sp>
          <p:sp>
            <p:nvSpPr>
              <p:cNvPr id="189469" name="Line 86">
                <a:extLst>
                  <a:ext uri="{FF2B5EF4-FFF2-40B4-BE49-F238E27FC236}">
                    <a16:creationId xmlns:a16="http://schemas.microsoft.com/office/drawing/2014/main" id="{DE9E3C07-6174-26E3-6739-E8932012BD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31" y="1008"/>
                <a:ext cx="5" cy="2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70" name="Freeform 87">
                <a:extLst>
                  <a:ext uri="{FF2B5EF4-FFF2-40B4-BE49-F238E27FC236}">
                    <a16:creationId xmlns:a16="http://schemas.microsoft.com/office/drawing/2014/main" id="{3D924D55-1A14-55D3-94E7-C9E83E6E04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1405"/>
                <a:ext cx="275" cy="319"/>
              </a:xfrm>
              <a:custGeom>
                <a:avLst/>
                <a:gdLst>
                  <a:gd name="T0" fmla="*/ 0 w 275"/>
                  <a:gd name="T1" fmla="*/ 0 h 319"/>
                  <a:gd name="T2" fmla="*/ 275 w 275"/>
                  <a:gd name="T3" fmla="*/ 319 h 319"/>
                  <a:gd name="T4" fmla="*/ 0 60000 65536"/>
                  <a:gd name="T5" fmla="*/ 0 60000 65536"/>
                  <a:gd name="T6" fmla="*/ 0 w 275"/>
                  <a:gd name="T7" fmla="*/ 0 h 319"/>
                  <a:gd name="T8" fmla="*/ 275 w 275"/>
                  <a:gd name="T9" fmla="*/ 319 h 31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5" h="319">
                    <a:moveTo>
                      <a:pt x="0" y="0"/>
                    </a:moveTo>
                    <a:lnTo>
                      <a:pt x="275" y="319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71" name="Freeform 88">
                <a:extLst>
                  <a:ext uri="{FF2B5EF4-FFF2-40B4-BE49-F238E27FC236}">
                    <a16:creationId xmlns:a16="http://schemas.microsoft.com/office/drawing/2014/main" id="{7F25F695-33CB-F289-6CCB-956D70FE5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2" y="1422"/>
                <a:ext cx="275" cy="319"/>
              </a:xfrm>
              <a:custGeom>
                <a:avLst/>
                <a:gdLst>
                  <a:gd name="T0" fmla="*/ 275 w 275"/>
                  <a:gd name="T1" fmla="*/ 0 h 319"/>
                  <a:gd name="T2" fmla="*/ 0 w 275"/>
                  <a:gd name="T3" fmla="*/ 319 h 319"/>
                  <a:gd name="T4" fmla="*/ 0 60000 65536"/>
                  <a:gd name="T5" fmla="*/ 0 60000 65536"/>
                  <a:gd name="T6" fmla="*/ 0 w 275"/>
                  <a:gd name="T7" fmla="*/ 0 h 319"/>
                  <a:gd name="T8" fmla="*/ 275 w 275"/>
                  <a:gd name="T9" fmla="*/ 319 h 31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5" h="319">
                    <a:moveTo>
                      <a:pt x="275" y="0"/>
                    </a:moveTo>
                    <a:lnTo>
                      <a:pt x="0" y="319"/>
                    </a:lnTo>
                  </a:path>
                </a:pathLst>
              </a:custGeom>
              <a:noFill/>
              <a:ln w="57150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72" name="Text Box 89">
                <a:extLst>
                  <a:ext uri="{FF2B5EF4-FFF2-40B4-BE49-F238E27FC236}">
                    <a16:creationId xmlns:a16="http://schemas.microsoft.com/office/drawing/2014/main" id="{1544EA06-BF73-DB36-4726-16CDDEFDC3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01" y="738"/>
                <a:ext cx="10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duplicate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200">
                    <a:solidFill>
                      <a:srgbClr val="000000"/>
                    </a:solidFill>
                  </a:rPr>
                  <a:t>creation/transmission</a:t>
                </a:r>
              </a:p>
            </p:txBody>
          </p:sp>
          <p:sp>
            <p:nvSpPr>
              <p:cNvPr id="189473" name="Text Box 91">
                <a:extLst>
                  <a:ext uri="{FF2B5EF4-FFF2-40B4-BE49-F238E27FC236}">
                    <a16:creationId xmlns:a16="http://schemas.microsoft.com/office/drawing/2014/main" id="{C511F9CA-EE31-1864-A511-4F40AF21F0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" y="791"/>
                <a:ext cx="56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</a:rPr>
                  <a:t>duplicate</a:t>
                </a:r>
              </a:p>
            </p:txBody>
          </p:sp>
          <p:sp>
            <p:nvSpPr>
              <p:cNvPr id="189474" name="Oval 92">
                <a:extLst>
                  <a:ext uri="{FF2B5EF4-FFF2-40B4-BE49-F238E27FC236}">
                    <a16:creationId xmlns:a16="http://schemas.microsoft.com/office/drawing/2014/main" id="{6E7B60E6-C31B-6F4D-5264-75A1652B16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9" y="980"/>
                <a:ext cx="442" cy="56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89475" name="Line 93">
                <a:extLst>
                  <a:ext uri="{FF2B5EF4-FFF2-40B4-BE49-F238E27FC236}">
                    <a16:creationId xmlns:a16="http://schemas.microsoft.com/office/drawing/2014/main" id="{F306B5E5-8233-ED08-C93A-67A67B835B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035" y="946"/>
                <a:ext cx="145" cy="61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76" name="AutoShape 94">
                <a:extLst>
                  <a:ext uri="{FF2B5EF4-FFF2-40B4-BE49-F238E27FC236}">
                    <a16:creationId xmlns:a16="http://schemas.microsoft.com/office/drawing/2014/main" id="{378919EB-35E6-6BB6-E46F-58C715F20B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40" y="1020"/>
                <a:ext cx="717" cy="329"/>
              </a:xfrm>
              <a:prstGeom prst="irregularSeal1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89477" name="Text Box 95">
                <a:extLst>
                  <a:ext uri="{FF2B5EF4-FFF2-40B4-BE49-F238E27FC236}">
                    <a16:creationId xmlns:a16="http://schemas.microsoft.com/office/drawing/2014/main" id="{CD22B72A-1B6B-F7AE-378A-4A87D66B5E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1" y="1083"/>
                <a:ext cx="56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400">
                    <a:solidFill>
                      <a:srgbClr val="FF0000"/>
                    </a:solidFill>
                  </a:rPr>
                  <a:t>duplicate</a:t>
                </a:r>
              </a:p>
            </p:txBody>
          </p:sp>
          <p:sp>
            <p:nvSpPr>
              <p:cNvPr id="189478" name="Oval 96">
                <a:extLst>
                  <a:ext uri="{FF2B5EF4-FFF2-40B4-BE49-F238E27FC236}">
                    <a16:creationId xmlns:a16="http://schemas.microsoft.com/office/drawing/2014/main" id="{74A432F0-91BF-BDDC-EF94-D12839064F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2" y="1389"/>
                <a:ext cx="694" cy="56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89479" name="Line 97">
                <a:extLst>
                  <a:ext uri="{FF2B5EF4-FFF2-40B4-BE49-F238E27FC236}">
                    <a16:creationId xmlns:a16="http://schemas.microsoft.com/office/drawing/2014/main" id="{31C9C5A3-4C52-83DF-9C02-1737674AB6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34" y="1294"/>
                <a:ext cx="161" cy="14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80" name="Line 98">
                <a:extLst>
                  <a:ext uri="{FF2B5EF4-FFF2-40B4-BE49-F238E27FC236}">
                    <a16:creationId xmlns:a16="http://schemas.microsoft.com/office/drawing/2014/main" id="{286228DF-AAC6-14FA-F69F-FAAAB3B53B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26" y="1825"/>
                <a:ext cx="3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9481" name="Line 99">
                <a:extLst>
                  <a:ext uri="{FF2B5EF4-FFF2-40B4-BE49-F238E27FC236}">
                    <a16:creationId xmlns:a16="http://schemas.microsoft.com/office/drawing/2014/main" id="{DCB0CE46-082A-2597-30D9-F7F01E05F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6" y="1824"/>
                <a:ext cx="3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126982" name="Rectangle 100">
            <a:extLst>
              <a:ext uri="{FF2B5EF4-FFF2-40B4-BE49-F238E27FC236}">
                <a16:creationId xmlns:a16="http://schemas.microsoft.com/office/drawing/2014/main" id="{9EEE9283-E6C0-9698-6556-CF6E39198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2950" y="177800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Broadcast routing</a:t>
            </a:r>
          </a:p>
        </p:txBody>
      </p:sp>
      <p:sp>
        <p:nvSpPr>
          <p:cNvPr id="126983" name="Rectangle 101">
            <a:extLst>
              <a:ext uri="{FF2B5EF4-FFF2-40B4-BE49-F238E27FC236}">
                <a16:creationId xmlns:a16="http://schemas.microsoft.com/office/drawing/2014/main" id="{092475EE-D675-E0BD-8B8A-FB6FADE32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7551" y="1109663"/>
            <a:ext cx="8577263" cy="965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deliver packets from source to all other nodes</a:t>
            </a:r>
          </a:p>
          <a:p>
            <a:pPr>
              <a:lnSpc>
                <a:spcPct val="90000"/>
              </a:lnSpc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source duplication is inefficient:</a:t>
            </a:r>
          </a:p>
        </p:txBody>
      </p:sp>
      <p:sp>
        <p:nvSpPr>
          <p:cNvPr id="189447" name="Rectangle 104">
            <a:extLst>
              <a:ext uri="{FF2B5EF4-FFF2-40B4-BE49-F238E27FC236}">
                <a16:creationId xmlns:a16="http://schemas.microsoft.com/office/drawing/2014/main" id="{A9151972-05BE-A658-923A-5FBEE9113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3426" y="5249863"/>
            <a:ext cx="8120063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source duplication: how does source determine recipient addresses?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Footer Placeholder 4">
            <a:extLst>
              <a:ext uri="{FF2B5EF4-FFF2-40B4-BE49-F238E27FC236}">
                <a16:creationId xmlns:a16="http://schemas.microsoft.com/office/drawing/2014/main" id="{A0FB77C8-6DD7-CAE7-768C-C81292A3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03778" name="Slide Number Placeholder 5">
            <a:extLst>
              <a:ext uri="{FF2B5EF4-FFF2-40B4-BE49-F238E27FC236}">
                <a16:creationId xmlns:a16="http://schemas.microsoft.com/office/drawing/2014/main" id="{B5723FDE-0483-9831-8693-D7D1B83F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95B537B0-C895-B142-BFAA-5D6B2606563A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03779" name="Line 341">
            <a:extLst>
              <a:ext uri="{FF2B5EF4-FFF2-40B4-BE49-F238E27FC236}">
                <a16:creationId xmlns:a16="http://schemas.microsoft.com/office/drawing/2014/main" id="{6B25ACCC-62E0-7960-C4BC-6CDDF5EC77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5763" y="4541839"/>
            <a:ext cx="373062" cy="8461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03780" name="Picture 244" descr="underline_base">
            <a:extLst>
              <a:ext uri="{FF2B5EF4-FFF2-40B4-BE49-F238E27FC236}">
                <a16:creationId xmlns:a16="http://schemas.microsoft.com/office/drawing/2014/main" id="{E983CC25-90C2-E63E-2F33-31E75630FB2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1" y="8604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198" name="Rectangle 2">
            <a:extLst>
              <a:ext uri="{FF2B5EF4-FFF2-40B4-BE49-F238E27FC236}">
                <a16:creationId xmlns:a16="http://schemas.microsoft.com/office/drawing/2014/main" id="{A979767A-858B-645B-0054-F9655C955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3900" y="304800"/>
            <a:ext cx="76200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4000">
                <a:cs typeface="+mj-cs"/>
              </a:rPr>
              <a:t>Reverse path forwarding: pruning</a:t>
            </a:r>
          </a:p>
        </p:txBody>
      </p:sp>
      <p:sp>
        <p:nvSpPr>
          <p:cNvPr id="203782" name="Rectangle 3">
            <a:extLst>
              <a:ext uri="{FF2B5EF4-FFF2-40B4-BE49-F238E27FC236}">
                <a16:creationId xmlns:a16="http://schemas.microsoft.com/office/drawing/2014/main" id="{811C1D12-D82A-5741-D7E5-A161B85E0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4700" y="1155700"/>
            <a:ext cx="8077200" cy="24384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forwarding tree contains subtrees with no mcast group members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need to forward datagrams down subtree</a:t>
            </a:r>
          </a:p>
          <a:p>
            <a:pPr lvl="1"/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prune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msgs sent upstream by router with no downstream group members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3783" name="Line 231">
            <a:extLst>
              <a:ext uri="{FF2B5EF4-FFF2-40B4-BE49-F238E27FC236}">
                <a16:creationId xmlns:a16="http://schemas.microsoft.com/office/drawing/2014/main" id="{734AD2BA-E0F7-18F8-2F69-36DA4D288B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638" y="5356225"/>
            <a:ext cx="5969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84" name="Text Box 232">
            <a:extLst>
              <a:ext uri="{FF2B5EF4-FFF2-40B4-BE49-F238E27FC236}">
                <a16:creationId xmlns:a16="http://schemas.microsoft.com/office/drawing/2014/main" id="{E1C5CA29-E7C3-29A8-F3EB-2A0E03D96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13" y="3878263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3785" name="Text Box 233">
            <a:extLst>
              <a:ext uri="{FF2B5EF4-FFF2-40B4-BE49-F238E27FC236}">
                <a16:creationId xmlns:a16="http://schemas.microsoft.com/office/drawing/2014/main" id="{AD5AB980-8399-9FCC-24B3-35DFB7335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9013" y="4545013"/>
            <a:ext cx="250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no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3786" name="Text Box 234">
            <a:extLst>
              <a:ext uri="{FF2B5EF4-FFF2-40B4-BE49-F238E27FC236}">
                <a16:creationId xmlns:a16="http://schemas.microsoft.com/office/drawing/2014/main" id="{886762EB-E11D-D446-43D8-43B39EC6F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613" y="5213351"/>
            <a:ext cx="302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prune message</a:t>
            </a:r>
          </a:p>
        </p:txBody>
      </p:sp>
      <p:sp>
        <p:nvSpPr>
          <p:cNvPr id="203787" name="Text Box 235">
            <a:extLst>
              <a:ext uri="{FF2B5EF4-FFF2-40B4-BE49-F238E27FC236}">
                <a16:creationId xmlns:a16="http://schemas.microsoft.com/office/drawing/2014/main" id="{94DFEC02-B1E2-F55F-5A11-407014917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2563" y="3363913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LEGEND</a:t>
            </a:r>
          </a:p>
        </p:txBody>
      </p:sp>
      <p:sp>
        <p:nvSpPr>
          <p:cNvPr id="203788" name="Text Box 239">
            <a:extLst>
              <a:ext uri="{FF2B5EF4-FFF2-40B4-BE49-F238E27FC236}">
                <a16:creationId xmlns:a16="http://schemas.microsoft.com/office/drawing/2014/main" id="{A72BB331-0F17-43AC-0582-20067F23A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7413" y="5526088"/>
            <a:ext cx="2076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links with multicast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forwarding</a:t>
            </a:r>
          </a:p>
        </p:txBody>
      </p:sp>
      <p:sp>
        <p:nvSpPr>
          <p:cNvPr id="203789" name="Line 240">
            <a:extLst>
              <a:ext uri="{FF2B5EF4-FFF2-40B4-BE49-F238E27FC236}">
                <a16:creationId xmlns:a16="http://schemas.microsoft.com/office/drawing/2014/main" id="{2FB8ED47-1F32-3682-A430-9E142A603934}"/>
              </a:ext>
            </a:extLst>
          </p:cNvPr>
          <p:cNvSpPr>
            <a:spLocks noChangeShapeType="1"/>
          </p:cNvSpPr>
          <p:nvPr/>
        </p:nvSpPr>
        <p:spPr bwMode="auto">
          <a:xfrm rot="16936177">
            <a:off x="6832601" y="5427664"/>
            <a:ext cx="144463" cy="6302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0" name="Text Box 243">
            <a:extLst>
              <a:ext uri="{FF2B5EF4-FFF2-40B4-BE49-F238E27FC236}">
                <a16:creationId xmlns:a16="http://schemas.microsoft.com/office/drawing/2014/main" id="{3ED60DD2-8B82-5A72-E0E7-835B144CF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504348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CC0000"/>
                </a:solidFill>
              </a:rPr>
              <a:t>P</a:t>
            </a:r>
          </a:p>
        </p:txBody>
      </p:sp>
      <p:sp>
        <p:nvSpPr>
          <p:cNvPr id="203791" name="Line 248">
            <a:extLst>
              <a:ext uri="{FF2B5EF4-FFF2-40B4-BE49-F238E27FC236}">
                <a16:creationId xmlns:a16="http://schemas.microsoft.com/office/drawing/2014/main" id="{6E8E4927-5CC2-7220-E491-F7097B0C4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4435476"/>
            <a:ext cx="852488" cy="9747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2" name="Line 249">
            <a:extLst>
              <a:ext uri="{FF2B5EF4-FFF2-40B4-BE49-F238E27FC236}">
                <a16:creationId xmlns:a16="http://schemas.microsoft.com/office/drawing/2014/main" id="{9ACFABE9-0C1C-4820-8E2E-7C3300084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5550" y="4983163"/>
            <a:ext cx="401638" cy="6905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3" name="Line 250">
            <a:extLst>
              <a:ext uri="{FF2B5EF4-FFF2-40B4-BE49-F238E27FC236}">
                <a16:creationId xmlns:a16="http://schemas.microsoft.com/office/drawing/2014/main" id="{24724E32-48DA-E653-E11E-F36D3A6541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33788" y="4127501"/>
            <a:ext cx="1365250" cy="347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4" name="Line 251">
            <a:extLst>
              <a:ext uri="{FF2B5EF4-FFF2-40B4-BE49-F238E27FC236}">
                <a16:creationId xmlns:a16="http://schemas.microsoft.com/office/drawing/2014/main" id="{CBFA94D3-5035-2BAB-5BB1-00DA8051F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8675" y="4445001"/>
            <a:ext cx="852488" cy="9747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5" name="Line 252">
            <a:extLst>
              <a:ext uri="{FF2B5EF4-FFF2-40B4-BE49-F238E27FC236}">
                <a16:creationId xmlns:a16="http://schemas.microsoft.com/office/drawing/2014/main" id="{7130EA37-6468-A455-26E3-C9DFD0F6C4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6051" y="3689350"/>
            <a:ext cx="993775" cy="4460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6" name="Line 253">
            <a:extLst>
              <a:ext uri="{FF2B5EF4-FFF2-40B4-BE49-F238E27FC236}">
                <a16:creationId xmlns:a16="http://schemas.microsoft.com/office/drawing/2014/main" id="{9200E266-E315-6D1C-19FE-315C559611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86276" y="5011738"/>
            <a:ext cx="538163" cy="4683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7" name="Line 254">
            <a:extLst>
              <a:ext uri="{FF2B5EF4-FFF2-40B4-BE49-F238E27FC236}">
                <a16:creationId xmlns:a16="http://schemas.microsoft.com/office/drawing/2014/main" id="{76F52FD9-8FF3-D4EA-5975-C906F14F2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08563" y="4233863"/>
            <a:ext cx="0" cy="7175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8" name="Line 255">
            <a:extLst>
              <a:ext uri="{FF2B5EF4-FFF2-40B4-BE49-F238E27FC236}">
                <a16:creationId xmlns:a16="http://schemas.microsoft.com/office/drawing/2014/main" id="{B5F3DEA4-50F3-B529-C5EC-024CB3DBC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6414" y="5473700"/>
            <a:ext cx="1025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799" name="Line 256">
            <a:extLst>
              <a:ext uri="{FF2B5EF4-FFF2-40B4-BE49-F238E27FC236}">
                <a16:creationId xmlns:a16="http://schemas.microsoft.com/office/drawing/2014/main" id="{7554C643-EA1B-263A-B5C0-5F3BE78DB3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13063" y="4551364"/>
            <a:ext cx="373062" cy="8461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800" name="Line 257">
            <a:extLst>
              <a:ext uri="{FF2B5EF4-FFF2-40B4-BE49-F238E27FC236}">
                <a16:creationId xmlns:a16="http://schemas.microsoft.com/office/drawing/2014/main" id="{768857E0-9E40-5C1F-E5D1-CEC5799274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60738" y="3703638"/>
            <a:ext cx="347662" cy="7493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03801" name="Group 258">
            <a:extLst>
              <a:ext uri="{FF2B5EF4-FFF2-40B4-BE49-F238E27FC236}">
                <a16:creationId xmlns:a16="http://schemas.microsoft.com/office/drawing/2014/main" id="{306C236F-377D-D60F-CE89-519086C03AAF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297239" y="3427413"/>
            <a:ext cx="809625" cy="165100"/>
            <a:chOff x="1450" y="3513"/>
            <a:chExt cx="391" cy="88"/>
          </a:xfrm>
        </p:grpSpPr>
        <p:sp>
          <p:nvSpPr>
            <p:cNvPr id="203903" name="Freeform 259">
              <a:extLst>
                <a:ext uri="{FF2B5EF4-FFF2-40B4-BE49-F238E27FC236}">
                  <a16:creationId xmlns:a16="http://schemas.microsoft.com/office/drawing/2014/main" id="{FA5EE50D-8578-B737-11EB-EE3637FD0E35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450" y="3574"/>
              <a:ext cx="391" cy="27"/>
            </a:xfrm>
            <a:custGeom>
              <a:avLst/>
              <a:gdLst>
                <a:gd name="T0" fmla="*/ 0 w 720"/>
                <a:gd name="T1" fmla="*/ 0 h 56"/>
                <a:gd name="T2" fmla="*/ 0 w 720"/>
                <a:gd name="T3" fmla="*/ 0 h 56"/>
                <a:gd name="T4" fmla="*/ 3 w 720"/>
                <a:gd name="T5" fmla="*/ 0 h 56"/>
                <a:gd name="T6" fmla="*/ 3 w 720"/>
                <a:gd name="T7" fmla="*/ 0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0"/>
                <a:gd name="T13" fmla="*/ 0 h 56"/>
                <a:gd name="T14" fmla="*/ 720 w 720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0" h="56">
                  <a:moveTo>
                    <a:pt x="0" y="0"/>
                  </a:moveTo>
                  <a:lnTo>
                    <a:pt x="0" y="56"/>
                  </a:lnTo>
                  <a:lnTo>
                    <a:pt x="720" y="56"/>
                  </a:lnTo>
                  <a:lnTo>
                    <a:pt x="720" y="8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904" name="Line 260">
              <a:extLst>
                <a:ext uri="{FF2B5EF4-FFF2-40B4-BE49-F238E27FC236}">
                  <a16:creationId xmlns:a16="http://schemas.microsoft.com/office/drawing/2014/main" id="{CD78C7AF-ADB2-CB7A-0F4B-ECA6C8507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2" y="3516"/>
              <a:ext cx="0" cy="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3802" name="Text Box 261">
            <a:extLst>
              <a:ext uri="{FF2B5EF4-FFF2-40B4-BE49-F238E27FC236}">
                <a16:creationId xmlns:a16="http://schemas.microsoft.com/office/drawing/2014/main" id="{9E48DE1D-021A-ED83-78B6-EFB9C8AB2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5463" y="348773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203803" name="Text Box 262">
            <a:extLst>
              <a:ext uri="{FF2B5EF4-FFF2-40B4-BE49-F238E27FC236}">
                <a16:creationId xmlns:a16="http://schemas.microsoft.com/office/drawing/2014/main" id="{F85DC41A-D776-02B2-C258-AFF2B91FA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4276726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203804" name="Text Box 263">
            <a:extLst>
              <a:ext uri="{FF2B5EF4-FFF2-40B4-BE49-F238E27FC236}">
                <a16:creationId xmlns:a16="http://schemas.microsoft.com/office/drawing/2014/main" id="{1EEFDAEF-AFF3-2F47-AF1C-8C9DC86A2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3763" y="5273676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203805" name="Text Box 264">
            <a:extLst>
              <a:ext uri="{FF2B5EF4-FFF2-40B4-BE49-F238E27FC236}">
                <a16:creationId xmlns:a16="http://schemas.microsoft.com/office/drawing/2014/main" id="{5790CBA6-E70D-B57B-DD81-63278D91A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25" y="369411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203806" name="Text Box 265">
            <a:extLst>
              <a:ext uri="{FF2B5EF4-FFF2-40B4-BE49-F238E27FC236}">
                <a16:creationId xmlns:a16="http://schemas.microsoft.com/office/drawing/2014/main" id="{D686A52C-2730-4B3C-691A-8353E36E0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038" y="4832351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R5</a:t>
            </a:r>
          </a:p>
        </p:txBody>
      </p:sp>
      <p:sp>
        <p:nvSpPr>
          <p:cNvPr id="203807" name="Text Box 266">
            <a:extLst>
              <a:ext uri="{FF2B5EF4-FFF2-40B4-BE49-F238E27FC236}">
                <a16:creationId xmlns:a16="http://schemas.microsoft.com/office/drawing/2014/main" id="{F1BDFBA3-65E9-A542-B8CB-4DAD4D30E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7963" y="5565776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R6</a:t>
            </a:r>
          </a:p>
        </p:txBody>
      </p:sp>
      <p:sp>
        <p:nvSpPr>
          <p:cNvPr id="203808" name="Text Box 267">
            <a:extLst>
              <a:ext uri="{FF2B5EF4-FFF2-40B4-BE49-F238E27FC236}">
                <a16:creationId xmlns:a16="http://schemas.microsoft.com/office/drawing/2014/main" id="{3A75714F-83DB-11DB-027A-AAF076CD2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7638" y="5889626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R7</a:t>
            </a:r>
          </a:p>
        </p:txBody>
      </p:sp>
      <p:sp>
        <p:nvSpPr>
          <p:cNvPr id="203809" name="Text Box 268">
            <a:extLst>
              <a:ext uri="{FF2B5EF4-FFF2-40B4-BE49-F238E27FC236}">
                <a16:creationId xmlns:a16="http://schemas.microsoft.com/office/drawing/2014/main" id="{5B088506-B062-63E3-ADA0-64A013EA6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25788"/>
            <a:ext cx="111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0000"/>
                </a:solidFill>
              </a:rPr>
              <a:t>s: source</a:t>
            </a:r>
          </a:p>
        </p:txBody>
      </p:sp>
      <p:grpSp>
        <p:nvGrpSpPr>
          <p:cNvPr id="203810" name="Group 269">
            <a:extLst>
              <a:ext uri="{FF2B5EF4-FFF2-40B4-BE49-F238E27FC236}">
                <a16:creationId xmlns:a16="http://schemas.microsoft.com/office/drawing/2014/main" id="{D83E7994-1BCC-9963-965E-A931DBE6C2DB}"/>
              </a:ext>
            </a:extLst>
          </p:cNvPr>
          <p:cNvGrpSpPr>
            <a:grpSpLocks/>
          </p:cNvGrpSpPr>
          <p:nvPr/>
        </p:nvGrpSpPr>
        <p:grpSpPr bwMode="auto">
          <a:xfrm>
            <a:off x="3455989" y="3567113"/>
            <a:ext cx="638175" cy="247650"/>
            <a:chOff x="4396" y="1245"/>
            <a:chExt cx="672" cy="248"/>
          </a:xfrm>
        </p:grpSpPr>
        <p:sp>
          <p:nvSpPr>
            <p:cNvPr id="203895" name="Oval 407">
              <a:extLst>
                <a:ext uri="{FF2B5EF4-FFF2-40B4-BE49-F238E27FC236}">
                  <a16:creationId xmlns:a16="http://schemas.microsoft.com/office/drawing/2014/main" id="{1CDD0F9C-B7EE-A106-DCA8-76B7FB180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96" name="Rectangle 410">
              <a:extLst>
                <a:ext uri="{FF2B5EF4-FFF2-40B4-BE49-F238E27FC236}">
                  <a16:creationId xmlns:a16="http://schemas.microsoft.com/office/drawing/2014/main" id="{4108EB02-7099-4257-A353-AC4E31EF5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97" name="Oval 411">
              <a:extLst>
                <a:ext uri="{FF2B5EF4-FFF2-40B4-BE49-F238E27FC236}">
                  <a16:creationId xmlns:a16="http://schemas.microsoft.com/office/drawing/2014/main" id="{F87F85FE-ED88-1BF1-5344-6CB909BB9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98" name="Group 273">
              <a:extLst>
                <a:ext uri="{FF2B5EF4-FFF2-40B4-BE49-F238E27FC236}">
                  <a16:creationId xmlns:a16="http://schemas.microsoft.com/office/drawing/2014/main" id="{2FDC0076-7AC1-1354-A187-F0E58054DD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901" name="Freeform 274">
                <a:extLst>
                  <a:ext uri="{FF2B5EF4-FFF2-40B4-BE49-F238E27FC236}">
                    <a16:creationId xmlns:a16="http://schemas.microsoft.com/office/drawing/2014/main" id="{5BF6470C-D18F-3BE6-EF2F-80C95E82D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902" name="Freeform 275">
                <a:extLst>
                  <a:ext uri="{FF2B5EF4-FFF2-40B4-BE49-F238E27FC236}">
                    <a16:creationId xmlns:a16="http://schemas.microsoft.com/office/drawing/2014/main" id="{717BD4D8-342F-42CD-D373-13301D25D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99" name="Line 276">
              <a:extLst>
                <a:ext uri="{FF2B5EF4-FFF2-40B4-BE49-F238E27FC236}">
                  <a16:creationId xmlns:a16="http://schemas.microsoft.com/office/drawing/2014/main" id="{AC5C22CF-703B-B13B-C784-71836C4B2E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900" name="Line 277">
              <a:extLst>
                <a:ext uri="{FF2B5EF4-FFF2-40B4-BE49-F238E27FC236}">
                  <a16:creationId xmlns:a16="http://schemas.microsoft.com/office/drawing/2014/main" id="{225B54AF-B79C-8BD3-D4EB-469B93D1D6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3811" name="Group 278">
            <a:extLst>
              <a:ext uri="{FF2B5EF4-FFF2-40B4-BE49-F238E27FC236}">
                <a16:creationId xmlns:a16="http://schemas.microsoft.com/office/drawing/2014/main" id="{4AFA96FA-842B-1EF4-623A-8E5FCF162B17}"/>
              </a:ext>
            </a:extLst>
          </p:cNvPr>
          <p:cNvGrpSpPr>
            <a:grpSpLocks/>
          </p:cNvGrpSpPr>
          <p:nvPr/>
        </p:nvGrpSpPr>
        <p:grpSpPr bwMode="auto">
          <a:xfrm>
            <a:off x="4679951" y="4043363"/>
            <a:ext cx="638175" cy="247650"/>
            <a:chOff x="4396" y="1245"/>
            <a:chExt cx="672" cy="248"/>
          </a:xfrm>
        </p:grpSpPr>
        <p:sp>
          <p:nvSpPr>
            <p:cNvPr id="203887" name="Oval 407">
              <a:extLst>
                <a:ext uri="{FF2B5EF4-FFF2-40B4-BE49-F238E27FC236}">
                  <a16:creationId xmlns:a16="http://schemas.microsoft.com/office/drawing/2014/main" id="{68059131-F204-A6D5-B5A9-A45F507E3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88" name="Rectangle 410">
              <a:extLst>
                <a:ext uri="{FF2B5EF4-FFF2-40B4-BE49-F238E27FC236}">
                  <a16:creationId xmlns:a16="http://schemas.microsoft.com/office/drawing/2014/main" id="{438B6BE7-33C7-34EA-C61C-02A218644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89" name="Oval 411">
              <a:extLst>
                <a:ext uri="{FF2B5EF4-FFF2-40B4-BE49-F238E27FC236}">
                  <a16:creationId xmlns:a16="http://schemas.microsoft.com/office/drawing/2014/main" id="{BFBC80B8-F2FD-7B6F-6141-77A8801F1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90" name="Group 282">
              <a:extLst>
                <a:ext uri="{FF2B5EF4-FFF2-40B4-BE49-F238E27FC236}">
                  <a16:creationId xmlns:a16="http://schemas.microsoft.com/office/drawing/2014/main" id="{1BE18D92-005C-A0C1-75EA-BDCF782709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93" name="Freeform 283">
                <a:extLst>
                  <a:ext uri="{FF2B5EF4-FFF2-40B4-BE49-F238E27FC236}">
                    <a16:creationId xmlns:a16="http://schemas.microsoft.com/office/drawing/2014/main" id="{64E4BC5F-E1B2-935A-09C2-3297618DED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94" name="Freeform 284">
                <a:extLst>
                  <a:ext uri="{FF2B5EF4-FFF2-40B4-BE49-F238E27FC236}">
                    <a16:creationId xmlns:a16="http://schemas.microsoft.com/office/drawing/2014/main" id="{1C161DC4-D555-1430-6541-E2A328DEF8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91" name="Line 285">
              <a:extLst>
                <a:ext uri="{FF2B5EF4-FFF2-40B4-BE49-F238E27FC236}">
                  <a16:creationId xmlns:a16="http://schemas.microsoft.com/office/drawing/2014/main" id="{2E7A4176-181C-EA5C-767B-C1BE2C292B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92" name="Line 286">
              <a:extLst>
                <a:ext uri="{FF2B5EF4-FFF2-40B4-BE49-F238E27FC236}">
                  <a16:creationId xmlns:a16="http://schemas.microsoft.com/office/drawing/2014/main" id="{0D309B4D-BF61-0AA3-6EF1-5E866283D4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3812" name="Group 287">
            <a:extLst>
              <a:ext uri="{FF2B5EF4-FFF2-40B4-BE49-F238E27FC236}">
                <a16:creationId xmlns:a16="http://schemas.microsoft.com/office/drawing/2014/main" id="{F07F980D-642C-2C96-DE2B-F546B062AA67}"/>
              </a:ext>
            </a:extLst>
          </p:cNvPr>
          <p:cNvGrpSpPr>
            <a:grpSpLocks/>
          </p:cNvGrpSpPr>
          <p:nvPr/>
        </p:nvGrpSpPr>
        <p:grpSpPr bwMode="auto">
          <a:xfrm>
            <a:off x="4006851" y="5334000"/>
            <a:ext cx="638175" cy="247650"/>
            <a:chOff x="4396" y="1245"/>
            <a:chExt cx="672" cy="248"/>
          </a:xfrm>
        </p:grpSpPr>
        <p:sp>
          <p:nvSpPr>
            <p:cNvPr id="203879" name="Oval 407">
              <a:extLst>
                <a:ext uri="{FF2B5EF4-FFF2-40B4-BE49-F238E27FC236}">
                  <a16:creationId xmlns:a16="http://schemas.microsoft.com/office/drawing/2014/main" id="{F0388A9C-E9C5-AD3D-3840-5CC7A71908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80" name="Rectangle 410">
              <a:extLst>
                <a:ext uri="{FF2B5EF4-FFF2-40B4-BE49-F238E27FC236}">
                  <a16:creationId xmlns:a16="http://schemas.microsoft.com/office/drawing/2014/main" id="{005DE468-3B4F-1AA2-BFEA-A1EE43B742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81" name="Oval 411">
              <a:extLst>
                <a:ext uri="{FF2B5EF4-FFF2-40B4-BE49-F238E27FC236}">
                  <a16:creationId xmlns:a16="http://schemas.microsoft.com/office/drawing/2014/main" id="{588FC29C-6AC2-8AC6-3DE5-E875BEDEF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82" name="Group 291">
              <a:extLst>
                <a:ext uri="{FF2B5EF4-FFF2-40B4-BE49-F238E27FC236}">
                  <a16:creationId xmlns:a16="http://schemas.microsoft.com/office/drawing/2014/main" id="{0826D6A4-D997-4FCE-6978-1B83C73DA4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85" name="Freeform 292">
                <a:extLst>
                  <a:ext uri="{FF2B5EF4-FFF2-40B4-BE49-F238E27FC236}">
                    <a16:creationId xmlns:a16="http://schemas.microsoft.com/office/drawing/2014/main" id="{ED9663D2-680B-D222-D248-BEDA103EF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86" name="Freeform 293">
                <a:extLst>
                  <a:ext uri="{FF2B5EF4-FFF2-40B4-BE49-F238E27FC236}">
                    <a16:creationId xmlns:a16="http://schemas.microsoft.com/office/drawing/2014/main" id="{92D2C680-A028-2742-5287-8334B0061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83" name="Line 294">
              <a:extLst>
                <a:ext uri="{FF2B5EF4-FFF2-40B4-BE49-F238E27FC236}">
                  <a16:creationId xmlns:a16="http://schemas.microsoft.com/office/drawing/2014/main" id="{45F48C73-72A1-DA35-FF3F-FC0F4B0AA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84" name="Line 295">
              <a:extLst>
                <a:ext uri="{FF2B5EF4-FFF2-40B4-BE49-F238E27FC236}">
                  <a16:creationId xmlns:a16="http://schemas.microsoft.com/office/drawing/2014/main" id="{96787BDF-D963-6064-BAA8-187E0DEC5D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3813" name="Oval 407">
            <a:extLst>
              <a:ext uri="{FF2B5EF4-FFF2-40B4-BE49-F238E27FC236}">
                <a16:creationId xmlns:a16="http://schemas.microsoft.com/office/drawing/2014/main" id="{04E30A36-155D-1B03-4810-BC3D08424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326" y="5440363"/>
            <a:ext cx="631825" cy="138112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3814" name="Rectangle 410">
            <a:extLst>
              <a:ext uri="{FF2B5EF4-FFF2-40B4-BE49-F238E27FC236}">
                <a16:creationId xmlns:a16="http://schemas.microsoft.com/office/drawing/2014/main" id="{E0A1CFC2-12C4-61BD-D152-0CD790140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0325" y="5424489"/>
            <a:ext cx="635000" cy="8572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3815" name="Oval 411">
            <a:extLst>
              <a:ext uri="{FF2B5EF4-FFF2-40B4-BE49-F238E27FC236}">
                <a16:creationId xmlns:a16="http://schemas.microsoft.com/office/drawing/2014/main" id="{2F6114E6-866B-8AD4-FB3F-BE55793B3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1" y="5330826"/>
            <a:ext cx="633413" cy="1619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203816" name="Group 300">
            <a:extLst>
              <a:ext uri="{FF2B5EF4-FFF2-40B4-BE49-F238E27FC236}">
                <a16:creationId xmlns:a16="http://schemas.microsoft.com/office/drawing/2014/main" id="{95CD19DF-02AC-A3C8-8074-D3C09F1B61A0}"/>
              </a:ext>
            </a:extLst>
          </p:cNvPr>
          <p:cNvGrpSpPr>
            <a:grpSpLocks/>
          </p:cNvGrpSpPr>
          <p:nvPr/>
        </p:nvGrpSpPr>
        <p:grpSpPr bwMode="auto">
          <a:xfrm>
            <a:off x="2724151" y="5372100"/>
            <a:ext cx="358775" cy="76200"/>
            <a:chOff x="2468" y="1332"/>
            <a:chExt cx="310" cy="60"/>
          </a:xfrm>
        </p:grpSpPr>
        <p:sp>
          <p:nvSpPr>
            <p:cNvPr id="203877" name="Freeform 301">
              <a:extLst>
                <a:ext uri="{FF2B5EF4-FFF2-40B4-BE49-F238E27FC236}">
                  <a16:creationId xmlns:a16="http://schemas.microsoft.com/office/drawing/2014/main" id="{5A075617-A974-F305-C777-E556408C8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"/>
                <a:gd name="T13" fmla="*/ 0 h 60"/>
                <a:gd name="T14" fmla="*/ 310 w 310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78" name="Freeform 302">
              <a:extLst>
                <a:ext uri="{FF2B5EF4-FFF2-40B4-BE49-F238E27FC236}">
                  <a16:creationId xmlns:a16="http://schemas.microsoft.com/office/drawing/2014/main" id="{50C80E01-BB5C-68EC-DE8C-119809E17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60"/>
                <a:gd name="T14" fmla="*/ 282 w 282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3817" name="Line 303">
            <a:extLst>
              <a:ext uri="{FF2B5EF4-FFF2-40B4-BE49-F238E27FC236}">
                <a16:creationId xmlns:a16="http://schemas.microsoft.com/office/drawing/2014/main" id="{B35C5949-2DAF-0E48-993E-40DA5CB383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0325" y="5407025"/>
            <a:ext cx="0" cy="107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818" name="Line 304">
            <a:extLst>
              <a:ext uri="{FF2B5EF4-FFF2-40B4-BE49-F238E27FC236}">
                <a16:creationId xmlns:a16="http://schemas.microsoft.com/office/drawing/2014/main" id="{31AE5022-C30A-3AD3-C7CB-7E91097AE3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0563" y="5411788"/>
            <a:ext cx="0" cy="1063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03819" name="Group 305">
            <a:extLst>
              <a:ext uri="{FF2B5EF4-FFF2-40B4-BE49-F238E27FC236}">
                <a16:creationId xmlns:a16="http://schemas.microsoft.com/office/drawing/2014/main" id="{5FEEF5CA-8E6C-3102-88FF-0E98C0ADDF3E}"/>
              </a:ext>
            </a:extLst>
          </p:cNvPr>
          <p:cNvGrpSpPr>
            <a:grpSpLocks/>
          </p:cNvGrpSpPr>
          <p:nvPr/>
        </p:nvGrpSpPr>
        <p:grpSpPr bwMode="auto">
          <a:xfrm>
            <a:off x="3127376" y="4365625"/>
            <a:ext cx="619125" cy="268288"/>
            <a:chOff x="4396" y="1245"/>
            <a:chExt cx="672" cy="248"/>
          </a:xfrm>
        </p:grpSpPr>
        <p:sp>
          <p:nvSpPr>
            <p:cNvPr id="203869" name="Oval 407">
              <a:extLst>
                <a:ext uri="{FF2B5EF4-FFF2-40B4-BE49-F238E27FC236}">
                  <a16:creationId xmlns:a16="http://schemas.microsoft.com/office/drawing/2014/main" id="{AB61ADD6-99B1-6071-BD9E-E0295A0A2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70" name="Rectangle 410">
              <a:extLst>
                <a:ext uri="{FF2B5EF4-FFF2-40B4-BE49-F238E27FC236}">
                  <a16:creationId xmlns:a16="http://schemas.microsoft.com/office/drawing/2014/main" id="{8EA15731-4AEA-FC23-A57F-A5DAC897C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71" name="Oval 411">
              <a:extLst>
                <a:ext uri="{FF2B5EF4-FFF2-40B4-BE49-F238E27FC236}">
                  <a16:creationId xmlns:a16="http://schemas.microsoft.com/office/drawing/2014/main" id="{24FC7C4C-0BC6-5B4E-1ABA-DBA4531F3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72" name="Group 309">
              <a:extLst>
                <a:ext uri="{FF2B5EF4-FFF2-40B4-BE49-F238E27FC236}">
                  <a16:creationId xmlns:a16="http://schemas.microsoft.com/office/drawing/2014/main" id="{52736612-3247-87DE-BD42-DBF42A8AD7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75" name="Freeform 310">
                <a:extLst>
                  <a:ext uri="{FF2B5EF4-FFF2-40B4-BE49-F238E27FC236}">
                    <a16:creationId xmlns:a16="http://schemas.microsoft.com/office/drawing/2014/main" id="{E9B39514-13EC-8207-A08D-D6C5EC7791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76" name="Freeform 311">
                <a:extLst>
                  <a:ext uri="{FF2B5EF4-FFF2-40B4-BE49-F238E27FC236}">
                    <a16:creationId xmlns:a16="http://schemas.microsoft.com/office/drawing/2014/main" id="{5DF4C44E-771A-D218-842F-2E6D8BE8D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73" name="Line 312">
              <a:extLst>
                <a:ext uri="{FF2B5EF4-FFF2-40B4-BE49-F238E27FC236}">
                  <a16:creationId xmlns:a16="http://schemas.microsoft.com/office/drawing/2014/main" id="{2659B666-5796-200E-F752-14F49F4C35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74" name="Line 313">
              <a:extLst>
                <a:ext uri="{FF2B5EF4-FFF2-40B4-BE49-F238E27FC236}">
                  <a16:creationId xmlns:a16="http://schemas.microsoft.com/office/drawing/2014/main" id="{D8A53E57-5D83-3F59-1571-1E315D18D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3820" name="Group 314">
            <a:extLst>
              <a:ext uri="{FF2B5EF4-FFF2-40B4-BE49-F238E27FC236}">
                <a16:creationId xmlns:a16="http://schemas.microsoft.com/office/drawing/2014/main" id="{35ED6871-2615-A366-3653-B538B7E3FBC6}"/>
              </a:ext>
            </a:extLst>
          </p:cNvPr>
          <p:cNvGrpSpPr>
            <a:grpSpLocks/>
          </p:cNvGrpSpPr>
          <p:nvPr/>
        </p:nvGrpSpPr>
        <p:grpSpPr bwMode="auto">
          <a:xfrm>
            <a:off x="4651376" y="4875214"/>
            <a:ext cx="619125" cy="268287"/>
            <a:chOff x="4396" y="1245"/>
            <a:chExt cx="672" cy="248"/>
          </a:xfrm>
        </p:grpSpPr>
        <p:sp>
          <p:nvSpPr>
            <p:cNvPr id="203861" name="Oval 407">
              <a:extLst>
                <a:ext uri="{FF2B5EF4-FFF2-40B4-BE49-F238E27FC236}">
                  <a16:creationId xmlns:a16="http://schemas.microsoft.com/office/drawing/2014/main" id="{E9C88C0B-66A0-DE5E-3A56-56C088DF6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62" name="Rectangle 410">
              <a:extLst>
                <a:ext uri="{FF2B5EF4-FFF2-40B4-BE49-F238E27FC236}">
                  <a16:creationId xmlns:a16="http://schemas.microsoft.com/office/drawing/2014/main" id="{74287321-DEA2-62B0-B08A-D01CC5CCA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63" name="Oval 411">
              <a:extLst>
                <a:ext uri="{FF2B5EF4-FFF2-40B4-BE49-F238E27FC236}">
                  <a16:creationId xmlns:a16="http://schemas.microsoft.com/office/drawing/2014/main" id="{24BD74BF-39B4-945B-3401-5899D948A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64" name="Group 318">
              <a:extLst>
                <a:ext uri="{FF2B5EF4-FFF2-40B4-BE49-F238E27FC236}">
                  <a16:creationId xmlns:a16="http://schemas.microsoft.com/office/drawing/2014/main" id="{C498F99C-CE6B-E742-33C5-8B991F8E5C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67" name="Freeform 319">
                <a:extLst>
                  <a:ext uri="{FF2B5EF4-FFF2-40B4-BE49-F238E27FC236}">
                    <a16:creationId xmlns:a16="http://schemas.microsoft.com/office/drawing/2014/main" id="{8250F410-9776-4A67-C745-9567A3C628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68" name="Freeform 320">
                <a:extLst>
                  <a:ext uri="{FF2B5EF4-FFF2-40B4-BE49-F238E27FC236}">
                    <a16:creationId xmlns:a16="http://schemas.microsoft.com/office/drawing/2014/main" id="{227B09F8-C478-70C2-6807-1689092F52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65" name="Line 321">
              <a:extLst>
                <a:ext uri="{FF2B5EF4-FFF2-40B4-BE49-F238E27FC236}">
                  <a16:creationId xmlns:a16="http://schemas.microsoft.com/office/drawing/2014/main" id="{9323C1EB-DEC4-561B-9824-B7AB0CF0A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66" name="Line 322">
              <a:extLst>
                <a:ext uri="{FF2B5EF4-FFF2-40B4-BE49-F238E27FC236}">
                  <a16:creationId xmlns:a16="http://schemas.microsoft.com/office/drawing/2014/main" id="{580F7B84-FB47-F533-4BC2-444D42681C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3821" name="Group 323">
            <a:extLst>
              <a:ext uri="{FF2B5EF4-FFF2-40B4-BE49-F238E27FC236}">
                <a16:creationId xmlns:a16="http://schemas.microsoft.com/office/drawing/2014/main" id="{58AD9A8B-AF48-B246-194A-E523C74F5B17}"/>
              </a:ext>
            </a:extLst>
          </p:cNvPr>
          <p:cNvGrpSpPr>
            <a:grpSpLocks/>
          </p:cNvGrpSpPr>
          <p:nvPr/>
        </p:nvGrpSpPr>
        <p:grpSpPr bwMode="auto">
          <a:xfrm>
            <a:off x="5183189" y="5641975"/>
            <a:ext cx="619125" cy="268288"/>
            <a:chOff x="4396" y="1245"/>
            <a:chExt cx="672" cy="248"/>
          </a:xfrm>
        </p:grpSpPr>
        <p:sp>
          <p:nvSpPr>
            <p:cNvPr id="203853" name="Oval 407">
              <a:extLst>
                <a:ext uri="{FF2B5EF4-FFF2-40B4-BE49-F238E27FC236}">
                  <a16:creationId xmlns:a16="http://schemas.microsoft.com/office/drawing/2014/main" id="{79EE5140-5ABB-3A4C-EF06-20322627E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54" name="Rectangle 410">
              <a:extLst>
                <a:ext uri="{FF2B5EF4-FFF2-40B4-BE49-F238E27FC236}">
                  <a16:creationId xmlns:a16="http://schemas.microsoft.com/office/drawing/2014/main" id="{E3CA834F-348E-79B3-81A6-2C0F9E527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55" name="Oval 411">
              <a:extLst>
                <a:ext uri="{FF2B5EF4-FFF2-40B4-BE49-F238E27FC236}">
                  <a16:creationId xmlns:a16="http://schemas.microsoft.com/office/drawing/2014/main" id="{2CD0D565-435D-86E4-B58E-E4CF6C91F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56" name="Group 327">
              <a:extLst>
                <a:ext uri="{FF2B5EF4-FFF2-40B4-BE49-F238E27FC236}">
                  <a16:creationId xmlns:a16="http://schemas.microsoft.com/office/drawing/2014/main" id="{499C116C-67D4-2FC7-8178-ECADFA50C7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59" name="Freeform 328">
                <a:extLst>
                  <a:ext uri="{FF2B5EF4-FFF2-40B4-BE49-F238E27FC236}">
                    <a16:creationId xmlns:a16="http://schemas.microsoft.com/office/drawing/2014/main" id="{92854A20-3793-D2C1-E6A4-53E4BD8E9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60" name="Freeform 329">
                <a:extLst>
                  <a:ext uri="{FF2B5EF4-FFF2-40B4-BE49-F238E27FC236}">
                    <a16:creationId xmlns:a16="http://schemas.microsoft.com/office/drawing/2014/main" id="{710D2413-2942-0CFD-EA75-91D8F8DAA6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57" name="Line 330">
              <a:extLst>
                <a:ext uri="{FF2B5EF4-FFF2-40B4-BE49-F238E27FC236}">
                  <a16:creationId xmlns:a16="http://schemas.microsoft.com/office/drawing/2014/main" id="{598AD3D8-325B-82F8-B4CF-FBEDD4432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58" name="Line 331">
              <a:extLst>
                <a:ext uri="{FF2B5EF4-FFF2-40B4-BE49-F238E27FC236}">
                  <a16:creationId xmlns:a16="http://schemas.microsoft.com/office/drawing/2014/main" id="{F4044465-4C0E-3046-9925-431338951F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pic>
        <p:nvPicPr>
          <p:cNvPr id="203822" name="Picture 332" descr="desktop_computer_stylized_small">
            <a:extLst>
              <a:ext uri="{FF2B5EF4-FFF2-40B4-BE49-F238E27FC236}">
                <a16:creationId xmlns:a16="http://schemas.microsoft.com/office/drawing/2014/main" id="{B378BCCC-A5C9-2115-C02A-AAC02810F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664" y="3063876"/>
            <a:ext cx="44608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3823" name="Group 333">
            <a:extLst>
              <a:ext uri="{FF2B5EF4-FFF2-40B4-BE49-F238E27FC236}">
                <a16:creationId xmlns:a16="http://schemas.microsoft.com/office/drawing/2014/main" id="{FC4E98AB-EE63-7AD4-3CF2-0D171E694D11}"/>
              </a:ext>
            </a:extLst>
          </p:cNvPr>
          <p:cNvGrpSpPr>
            <a:grpSpLocks/>
          </p:cNvGrpSpPr>
          <p:nvPr/>
        </p:nvGrpSpPr>
        <p:grpSpPr bwMode="auto">
          <a:xfrm>
            <a:off x="3128963" y="3063875"/>
            <a:ext cx="474662" cy="414338"/>
            <a:chOff x="4493" y="1335"/>
            <a:chExt cx="381" cy="326"/>
          </a:xfrm>
        </p:grpSpPr>
        <p:pic>
          <p:nvPicPr>
            <p:cNvPr id="203846" name="Picture 334" descr="desktop_computer_stylized_small">
              <a:extLst>
                <a:ext uri="{FF2B5EF4-FFF2-40B4-BE49-F238E27FC236}">
                  <a16:creationId xmlns:a16="http://schemas.microsoft.com/office/drawing/2014/main" id="{7961A26F-D424-56EF-69B8-2EE7854981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1335"/>
              <a:ext cx="38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3847" name="Group 335">
              <a:extLst>
                <a:ext uri="{FF2B5EF4-FFF2-40B4-BE49-F238E27FC236}">
                  <a16:creationId xmlns:a16="http://schemas.microsoft.com/office/drawing/2014/main" id="{D691B9F9-D736-287D-6E88-52779F5AE0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349"/>
              <a:ext cx="313" cy="292"/>
              <a:chOff x="4501" y="1349"/>
              <a:chExt cx="313" cy="292"/>
            </a:xfrm>
          </p:grpSpPr>
          <p:sp>
            <p:nvSpPr>
              <p:cNvPr id="203848" name="Oval 336">
                <a:extLst>
                  <a:ext uri="{FF2B5EF4-FFF2-40B4-BE49-F238E27FC236}">
                    <a16:creationId xmlns:a16="http://schemas.microsoft.com/office/drawing/2014/main" id="{D48DD576-444A-DF19-39F0-0538BCC91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65081">
                <a:off x="4515" y="1540"/>
                <a:ext cx="218" cy="56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03849" name="Freeform 337">
                <a:extLst>
                  <a:ext uri="{FF2B5EF4-FFF2-40B4-BE49-F238E27FC236}">
                    <a16:creationId xmlns:a16="http://schemas.microsoft.com/office/drawing/2014/main" id="{E4CF733E-1379-7721-25EF-3746A69D8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1372"/>
                <a:ext cx="186" cy="157"/>
              </a:xfrm>
              <a:custGeom>
                <a:avLst/>
                <a:gdLst>
                  <a:gd name="T0" fmla="*/ 0 w 117"/>
                  <a:gd name="T1" fmla="*/ 0 h 123"/>
                  <a:gd name="T2" fmla="*/ 6163 w 117"/>
                  <a:gd name="T3" fmla="*/ 22 h 123"/>
                  <a:gd name="T4" fmla="*/ 7605 w 117"/>
                  <a:gd name="T5" fmla="*/ 892 h 123"/>
                  <a:gd name="T6" fmla="*/ 1534 w 117"/>
                  <a:gd name="T7" fmla="*/ 1103 h 123"/>
                  <a:gd name="T8" fmla="*/ 0 w 117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"/>
                  <a:gd name="T16" fmla="*/ 0 h 123"/>
                  <a:gd name="T17" fmla="*/ 117 w 117"/>
                  <a:gd name="T18" fmla="*/ 123 h 1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" h="123">
                    <a:moveTo>
                      <a:pt x="0" y="0"/>
                    </a:moveTo>
                    <a:lnTo>
                      <a:pt x="95" y="2"/>
                    </a:lnTo>
                    <a:lnTo>
                      <a:pt x="117" y="99"/>
                    </a:lnTo>
                    <a:lnTo>
                      <a:pt x="24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50" name="Freeform 338">
                <a:extLst>
                  <a:ext uri="{FF2B5EF4-FFF2-40B4-BE49-F238E27FC236}">
                    <a16:creationId xmlns:a16="http://schemas.microsoft.com/office/drawing/2014/main" id="{9CC8C4ED-EBE4-4E75-5635-C9E525C3BC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1533"/>
                <a:ext cx="287" cy="108"/>
              </a:xfrm>
              <a:custGeom>
                <a:avLst/>
                <a:gdLst>
                  <a:gd name="T0" fmla="*/ 0 w 181"/>
                  <a:gd name="T1" fmla="*/ 467 h 84"/>
                  <a:gd name="T2" fmla="*/ 9298 w 181"/>
                  <a:gd name="T3" fmla="*/ 0 h 84"/>
                  <a:gd name="T4" fmla="*/ 11455 w 181"/>
                  <a:gd name="T5" fmla="*/ 189 h 84"/>
                  <a:gd name="T6" fmla="*/ 2363 w 181"/>
                  <a:gd name="T7" fmla="*/ 810 h 84"/>
                  <a:gd name="T8" fmla="*/ 0 w 181"/>
                  <a:gd name="T9" fmla="*/ 467 h 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1"/>
                  <a:gd name="T16" fmla="*/ 0 h 84"/>
                  <a:gd name="T17" fmla="*/ 181 w 181"/>
                  <a:gd name="T18" fmla="*/ 84 h 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1" h="84">
                    <a:moveTo>
                      <a:pt x="0" y="48"/>
                    </a:moveTo>
                    <a:lnTo>
                      <a:pt x="147" y="0"/>
                    </a:lnTo>
                    <a:lnTo>
                      <a:pt x="181" y="20"/>
                    </a:lnTo>
                    <a:lnTo>
                      <a:pt x="37" y="84"/>
                    </a:lnTo>
                    <a:lnTo>
                      <a:pt x="0" y="4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51" name="Freeform 339">
                <a:extLst>
                  <a:ext uri="{FF2B5EF4-FFF2-40B4-BE49-F238E27FC236}">
                    <a16:creationId xmlns:a16="http://schemas.microsoft.com/office/drawing/2014/main" id="{107A9A24-C7A9-AB16-8C5D-96F55AA1CF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349"/>
                <a:ext cx="235" cy="207"/>
              </a:xfrm>
              <a:custGeom>
                <a:avLst/>
                <a:gdLst>
                  <a:gd name="T0" fmla="*/ 0 w 148"/>
                  <a:gd name="T1" fmla="*/ 0 h 162"/>
                  <a:gd name="T2" fmla="*/ 8090 w 148"/>
                  <a:gd name="T3" fmla="*/ 106 h 162"/>
                  <a:gd name="T4" fmla="*/ 9492 w 148"/>
                  <a:gd name="T5" fmla="*/ 1142 h 162"/>
                  <a:gd name="T6" fmla="*/ 2390 w 148"/>
                  <a:gd name="T7" fmla="*/ 1475 h 162"/>
                  <a:gd name="T8" fmla="*/ 0 w 148"/>
                  <a:gd name="T9" fmla="*/ 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162"/>
                  <a:gd name="T17" fmla="*/ 148 w 148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162">
                    <a:moveTo>
                      <a:pt x="0" y="0"/>
                    </a:moveTo>
                    <a:lnTo>
                      <a:pt x="126" y="12"/>
                    </a:lnTo>
                    <a:lnTo>
                      <a:pt x="148" y="126"/>
                    </a:lnTo>
                    <a:lnTo>
                      <a:pt x="37" y="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52" name="Freeform 340">
                <a:extLst>
                  <a:ext uri="{FF2B5EF4-FFF2-40B4-BE49-F238E27FC236}">
                    <a16:creationId xmlns:a16="http://schemas.microsoft.com/office/drawing/2014/main" id="{62BBE0AA-8350-8992-D284-8FFD676B5C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380"/>
                <a:ext cx="132" cy="96"/>
              </a:xfrm>
              <a:custGeom>
                <a:avLst/>
                <a:gdLst>
                  <a:gd name="T0" fmla="*/ 0 w 83"/>
                  <a:gd name="T1" fmla="*/ 0 h 75"/>
                  <a:gd name="T2" fmla="*/ 5068 w 83"/>
                  <a:gd name="T3" fmla="*/ 28 h 75"/>
                  <a:gd name="T4" fmla="*/ 2004 w 83"/>
                  <a:gd name="T5" fmla="*/ 174 h 75"/>
                  <a:gd name="T6" fmla="*/ 652 w 83"/>
                  <a:gd name="T7" fmla="*/ 662 h 75"/>
                  <a:gd name="T8" fmla="*/ 0 w 83"/>
                  <a:gd name="T9" fmla="*/ 0 h 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75"/>
                  <a:gd name="T17" fmla="*/ 83 w 83"/>
                  <a:gd name="T18" fmla="*/ 75 h 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75">
                    <a:moveTo>
                      <a:pt x="0" y="0"/>
                    </a:moveTo>
                    <a:lnTo>
                      <a:pt x="78" y="3"/>
                    </a:lnTo>
                    <a:cubicBezTo>
                      <a:pt x="83" y="6"/>
                      <a:pt x="54" y="0"/>
                      <a:pt x="31" y="19"/>
                    </a:cubicBezTo>
                    <a:cubicBezTo>
                      <a:pt x="8" y="38"/>
                      <a:pt x="15" y="75"/>
                      <a:pt x="10" y="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03824" name="Line 346">
            <a:extLst>
              <a:ext uri="{FF2B5EF4-FFF2-40B4-BE49-F238E27FC236}">
                <a16:creationId xmlns:a16="http://schemas.microsoft.com/office/drawing/2014/main" id="{5D8D10D7-CF45-9F2E-140E-3CAB401E1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9664" y="4302125"/>
            <a:ext cx="1587" cy="5095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825" name="Line 347">
            <a:extLst>
              <a:ext uri="{FF2B5EF4-FFF2-40B4-BE49-F238E27FC236}">
                <a16:creationId xmlns:a16="http://schemas.microsoft.com/office/drawing/2014/main" id="{2649C00C-A314-A6A2-21A1-D5E2B2C28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4438" y="5183188"/>
            <a:ext cx="241300" cy="4191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3826" name="Text Box 361">
            <a:extLst>
              <a:ext uri="{FF2B5EF4-FFF2-40B4-BE49-F238E27FC236}">
                <a16:creationId xmlns:a16="http://schemas.microsoft.com/office/drawing/2014/main" id="{01E30CB7-EBC9-358B-0953-09475350B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273676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CC0000"/>
                </a:solidFill>
              </a:rPr>
              <a:t>P</a:t>
            </a:r>
          </a:p>
        </p:txBody>
      </p:sp>
      <p:sp>
        <p:nvSpPr>
          <p:cNvPr id="203827" name="Text Box 362">
            <a:extLst>
              <a:ext uri="{FF2B5EF4-FFF2-40B4-BE49-F238E27FC236}">
                <a16:creationId xmlns:a16="http://schemas.microsoft.com/office/drawing/2014/main" id="{CD5374D4-5DBB-8C62-711A-1C3A785A0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441166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b="1">
                <a:solidFill>
                  <a:srgbClr val="CC0000"/>
                </a:solidFill>
              </a:rPr>
              <a:t>P</a:t>
            </a:r>
          </a:p>
        </p:txBody>
      </p:sp>
      <p:grpSp>
        <p:nvGrpSpPr>
          <p:cNvPr id="203828" name="Group 363">
            <a:extLst>
              <a:ext uri="{FF2B5EF4-FFF2-40B4-BE49-F238E27FC236}">
                <a16:creationId xmlns:a16="http://schemas.microsoft.com/office/drawing/2014/main" id="{A7F76E2D-640A-FA9B-DB12-6682851DD6A5}"/>
              </a:ext>
            </a:extLst>
          </p:cNvPr>
          <p:cNvGrpSpPr>
            <a:grpSpLocks/>
          </p:cNvGrpSpPr>
          <p:nvPr/>
        </p:nvGrpSpPr>
        <p:grpSpPr bwMode="auto">
          <a:xfrm>
            <a:off x="6537326" y="4051300"/>
            <a:ext cx="638175" cy="247650"/>
            <a:chOff x="4396" y="1245"/>
            <a:chExt cx="672" cy="248"/>
          </a:xfrm>
        </p:grpSpPr>
        <p:sp>
          <p:nvSpPr>
            <p:cNvPr id="203838" name="Oval 407">
              <a:extLst>
                <a:ext uri="{FF2B5EF4-FFF2-40B4-BE49-F238E27FC236}">
                  <a16:creationId xmlns:a16="http://schemas.microsoft.com/office/drawing/2014/main" id="{D2D5D6A7-D85B-4017-F269-1657FED3F8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39" name="Rectangle 410">
              <a:extLst>
                <a:ext uri="{FF2B5EF4-FFF2-40B4-BE49-F238E27FC236}">
                  <a16:creationId xmlns:a16="http://schemas.microsoft.com/office/drawing/2014/main" id="{570B7843-310F-19EE-6AAB-85F4F1E3A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40" name="Oval 411">
              <a:extLst>
                <a:ext uri="{FF2B5EF4-FFF2-40B4-BE49-F238E27FC236}">
                  <a16:creationId xmlns:a16="http://schemas.microsoft.com/office/drawing/2014/main" id="{9889249C-290C-1A41-B605-A73CD58BA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41" name="Group 367">
              <a:extLst>
                <a:ext uri="{FF2B5EF4-FFF2-40B4-BE49-F238E27FC236}">
                  <a16:creationId xmlns:a16="http://schemas.microsoft.com/office/drawing/2014/main" id="{CE006BD2-5826-D6C3-2144-C723CFC279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44" name="Freeform 368">
                <a:extLst>
                  <a:ext uri="{FF2B5EF4-FFF2-40B4-BE49-F238E27FC236}">
                    <a16:creationId xmlns:a16="http://schemas.microsoft.com/office/drawing/2014/main" id="{FD361918-5384-D0FB-3440-F0A9D1160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45" name="Freeform 369">
                <a:extLst>
                  <a:ext uri="{FF2B5EF4-FFF2-40B4-BE49-F238E27FC236}">
                    <a16:creationId xmlns:a16="http://schemas.microsoft.com/office/drawing/2014/main" id="{2B825352-FA48-51AF-251C-0F1F6D0C97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42" name="Line 370">
              <a:extLst>
                <a:ext uri="{FF2B5EF4-FFF2-40B4-BE49-F238E27FC236}">
                  <a16:creationId xmlns:a16="http://schemas.microsoft.com/office/drawing/2014/main" id="{D9A3DDE0-3C01-8CB9-E340-60F054F37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43" name="Line 371">
              <a:extLst>
                <a:ext uri="{FF2B5EF4-FFF2-40B4-BE49-F238E27FC236}">
                  <a16:creationId xmlns:a16="http://schemas.microsoft.com/office/drawing/2014/main" id="{04570580-7D22-0181-4199-B2E0453A2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3829" name="Group 372">
            <a:extLst>
              <a:ext uri="{FF2B5EF4-FFF2-40B4-BE49-F238E27FC236}">
                <a16:creationId xmlns:a16="http://schemas.microsoft.com/office/drawing/2014/main" id="{5FF0645C-8430-23FD-26F7-8CEDA006D246}"/>
              </a:ext>
            </a:extLst>
          </p:cNvPr>
          <p:cNvGrpSpPr>
            <a:grpSpLocks/>
          </p:cNvGrpSpPr>
          <p:nvPr/>
        </p:nvGrpSpPr>
        <p:grpSpPr bwMode="auto">
          <a:xfrm>
            <a:off x="6564314" y="4659314"/>
            <a:ext cx="619125" cy="268287"/>
            <a:chOff x="4396" y="1245"/>
            <a:chExt cx="672" cy="248"/>
          </a:xfrm>
        </p:grpSpPr>
        <p:sp>
          <p:nvSpPr>
            <p:cNvPr id="203830" name="Oval 407">
              <a:extLst>
                <a:ext uri="{FF2B5EF4-FFF2-40B4-BE49-F238E27FC236}">
                  <a16:creationId xmlns:a16="http://schemas.microsoft.com/office/drawing/2014/main" id="{196593FD-0FD9-BDCB-EC33-E55AB9CAE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31" name="Rectangle 410">
              <a:extLst>
                <a:ext uri="{FF2B5EF4-FFF2-40B4-BE49-F238E27FC236}">
                  <a16:creationId xmlns:a16="http://schemas.microsoft.com/office/drawing/2014/main" id="{9EBD10B7-B5C0-2B0E-D051-15B894831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3832" name="Oval 411">
              <a:extLst>
                <a:ext uri="{FF2B5EF4-FFF2-40B4-BE49-F238E27FC236}">
                  <a16:creationId xmlns:a16="http://schemas.microsoft.com/office/drawing/2014/main" id="{34EEDBD4-B509-B858-CA66-86798FC0E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3833" name="Group 376">
              <a:extLst>
                <a:ext uri="{FF2B5EF4-FFF2-40B4-BE49-F238E27FC236}">
                  <a16:creationId xmlns:a16="http://schemas.microsoft.com/office/drawing/2014/main" id="{DEA7F7B4-FB1D-B3B8-C0D8-38131B84BE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3836" name="Freeform 377">
                <a:extLst>
                  <a:ext uri="{FF2B5EF4-FFF2-40B4-BE49-F238E27FC236}">
                    <a16:creationId xmlns:a16="http://schemas.microsoft.com/office/drawing/2014/main" id="{E5713616-91D0-A741-3950-A180FAB3E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3837" name="Freeform 378">
                <a:extLst>
                  <a:ext uri="{FF2B5EF4-FFF2-40B4-BE49-F238E27FC236}">
                    <a16:creationId xmlns:a16="http://schemas.microsoft.com/office/drawing/2014/main" id="{55C149DA-06AE-5293-3FB1-67FBC6A64C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3834" name="Line 379">
              <a:extLst>
                <a:ext uri="{FF2B5EF4-FFF2-40B4-BE49-F238E27FC236}">
                  <a16:creationId xmlns:a16="http://schemas.microsoft.com/office/drawing/2014/main" id="{F240016A-AA25-B5FB-81A6-D2466BB826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3835" name="Line 380">
              <a:extLst>
                <a:ext uri="{FF2B5EF4-FFF2-40B4-BE49-F238E27FC236}">
                  <a16:creationId xmlns:a16="http://schemas.microsoft.com/office/drawing/2014/main" id="{F9BA1D6A-9984-BF16-4374-0BFB998B6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Footer Placeholder 4">
            <a:extLst>
              <a:ext uri="{FF2B5EF4-FFF2-40B4-BE49-F238E27FC236}">
                <a16:creationId xmlns:a16="http://schemas.microsoft.com/office/drawing/2014/main" id="{AEF1D3DA-4A02-5A39-138B-CF679F86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05826" name="Slide Number Placeholder 5">
            <a:extLst>
              <a:ext uri="{FF2B5EF4-FFF2-40B4-BE49-F238E27FC236}">
                <a16:creationId xmlns:a16="http://schemas.microsoft.com/office/drawing/2014/main" id="{12D15296-041C-07BB-E8CB-B6B6212A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60EB4AEB-56B2-334F-B4F5-E3DE749B9DD6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37220" name="Rectangle 2">
            <a:extLst>
              <a:ext uri="{FF2B5EF4-FFF2-40B4-BE49-F238E27FC236}">
                <a16:creationId xmlns:a16="http://schemas.microsoft.com/office/drawing/2014/main" id="{94DF7D37-EF9F-13AF-8111-00CCEE525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>
                <a:cs typeface="+mj-cs"/>
              </a:rPr>
              <a:t>Shared-tree: steiner tree</a:t>
            </a:r>
          </a:p>
        </p:txBody>
      </p:sp>
      <p:sp>
        <p:nvSpPr>
          <p:cNvPr id="137221" name="Rectangle 3">
            <a:extLst>
              <a:ext uri="{FF2B5EF4-FFF2-40B4-BE49-F238E27FC236}">
                <a16:creationId xmlns:a16="http://schemas.microsoft.com/office/drawing/2014/main" id="{B9AA50AE-C7AF-4055-C6AB-3CCBAABB9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0"/>
              <a:buChar char="v"/>
              <a:defRPr/>
            </a:pPr>
            <a:r>
              <a:rPr lang="en-US" sz="3200" i="1">
                <a:solidFill>
                  <a:srgbClr val="CC0000"/>
                </a:solidFill>
                <a:cs typeface="+mn-cs"/>
              </a:rPr>
              <a:t>steiner tree:</a:t>
            </a:r>
            <a:r>
              <a:rPr lang="en-US">
                <a:cs typeface="+mn-cs"/>
              </a:rPr>
              <a:t> minimum cost tree connecting all routers with attached group members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problem is NP-complete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excellent heuristics exists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not used in practice: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computational complexity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information about entire network needed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monolithic: rerun whenever a router needs to join/leave</a:t>
            </a:r>
          </a:p>
        </p:txBody>
      </p:sp>
      <p:pic>
        <p:nvPicPr>
          <p:cNvPr id="205829" name="Picture 4" descr="underline_base">
            <a:extLst>
              <a:ext uri="{FF2B5EF4-FFF2-40B4-BE49-F238E27FC236}">
                <a16:creationId xmlns:a16="http://schemas.microsoft.com/office/drawing/2014/main" id="{0D617099-FAAE-316C-6014-2949FC821745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8" y="99377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Footer Placeholder 4">
            <a:extLst>
              <a:ext uri="{FF2B5EF4-FFF2-40B4-BE49-F238E27FC236}">
                <a16:creationId xmlns:a16="http://schemas.microsoft.com/office/drawing/2014/main" id="{E557CCA9-09F0-6342-ADF1-2DEAD8C9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07874" name="Slide Number Placeholder 5">
            <a:extLst>
              <a:ext uri="{FF2B5EF4-FFF2-40B4-BE49-F238E27FC236}">
                <a16:creationId xmlns:a16="http://schemas.microsoft.com/office/drawing/2014/main" id="{6C9E59E6-3A21-9673-2F4D-A2EABB8F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2DA44286-FA60-8644-B360-905A1BA82A28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38244" name="Rectangle 2">
            <a:extLst>
              <a:ext uri="{FF2B5EF4-FFF2-40B4-BE49-F238E27FC236}">
                <a16:creationId xmlns:a16="http://schemas.microsoft.com/office/drawing/2014/main" id="{071C2F4A-8CAA-659C-CA54-329F1F699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Center-based trees</a:t>
            </a:r>
          </a:p>
        </p:txBody>
      </p:sp>
      <p:sp>
        <p:nvSpPr>
          <p:cNvPr id="207876" name="Rectangle 3">
            <a:extLst>
              <a:ext uri="{FF2B5EF4-FFF2-40B4-BE49-F238E27FC236}">
                <a16:creationId xmlns:a16="http://schemas.microsoft.com/office/drawing/2014/main" id="{6811521B-300D-24D9-8805-59362DAA9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single delivery tree shared by all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one router identified as </a:t>
            </a:r>
            <a:r>
              <a:rPr lang="ja-JP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“</a:t>
            </a:r>
            <a:r>
              <a:rPr lang="en-US" altLang="ja-JP" i="1">
                <a:solidFill>
                  <a:srgbClr val="CC0000"/>
                </a:solidFill>
                <a:ea typeface="ＭＳ Ｐゴシック" panose="020B0600070205080204" pitchFamily="34" charset="-128"/>
              </a:rPr>
              <a:t>center</a:t>
            </a:r>
            <a:r>
              <a:rPr lang="ja-JP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of tree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join: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edge router sends unicast </a:t>
            </a:r>
            <a:r>
              <a:rPr lang="en-US" altLang="en-US" i="1">
                <a:ea typeface="ＭＳ Ｐゴシック" panose="020B0600070205080204" pitchFamily="34" charset="-128"/>
              </a:rPr>
              <a:t>join-msg</a:t>
            </a:r>
            <a:r>
              <a:rPr lang="en-US" altLang="en-US">
                <a:ea typeface="ＭＳ Ｐゴシック" panose="020B0600070205080204" pitchFamily="34" charset="-128"/>
              </a:rPr>
              <a:t> addressed to center router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join-msg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processed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by intermediate routers and forwarded towards center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join-msg</a:t>
            </a:r>
            <a:r>
              <a:rPr lang="en-US" altLang="en-US">
                <a:ea typeface="ＭＳ Ｐゴシック" panose="020B0600070205080204" pitchFamily="34" charset="-128"/>
              </a:rPr>
              <a:t> either hits existing tree branch for this center, or arrives at center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path taken by </a:t>
            </a:r>
            <a:r>
              <a:rPr lang="en-US" altLang="en-US" i="1">
                <a:ea typeface="ＭＳ Ｐゴシック" panose="020B0600070205080204" pitchFamily="34" charset="-128"/>
              </a:rPr>
              <a:t>join-msg</a:t>
            </a:r>
            <a:r>
              <a:rPr lang="en-US" altLang="en-US">
                <a:ea typeface="ＭＳ Ｐゴシック" panose="020B0600070205080204" pitchFamily="34" charset="-128"/>
              </a:rPr>
              <a:t> becomes new branch of tree for this router</a:t>
            </a:r>
          </a:p>
        </p:txBody>
      </p:sp>
      <p:pic>
        <p:nvPicPr>
          <p:cNvPr id="207877" name="Picture 4" descr="underline_base">
            <a:extLst>
              <a:ext uri="{FF2B5EF4-FFF2-40B4-BE49-F238E27FC236}">
                <a16:creationId xmlns:a16="http://schemas.microsoft.com/office/drawing/2014/main" id="{D46E42CD-0617-7B3C-1C09-FD3CEF4966F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025525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Footer Placeholder 3">
            <a:extLst>
              <a:ext uri="{FF2B5EF4-FFF2-40B4-BE49-F238E27FC236}">
                <a16:creationId xmlns:a16="http://schemas.microsoft.com/office/drawing/2014/main" id="{866D2A5F-AEA8-B603-D854-AA1D9FDB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09922" name="Slide Number Placeholder 4">
            <a:extLst>
              <a:ext uri="{FF2B5EF4-FFF2-40B4-BE49-F238E27FC236}">
                <a16:creationId xmlns:a16="http://schemas.microsoft.com/office/drawing/2014/main" id="{F7D0EE54-95AE-059B-79A0-8CFA51F8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4844FC7A-9DE6-844F-A305-B56EDA79A2FD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39268" name="Rectangle 2">
            <a:extLst>
              <a:ext uri="{FF2B5EF4-FFF2-40B4-BE49-F238E27FC236}">
                <a16:creationId xmlns:a16="http://schemas.microsoft.com/office/drawing/2014/main" id="{8AD1A1E9-2C33-4B36-960D-68B95BFC2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Center-based trees: example</a:t>
            </a:r>
          </a:p>
        </p:txBody>
      </p:sp>
      <p:sp>
        <p:nvSpPr>
          <p:cNvPr id="209924" name="Rectangle 3">
            <a:extLst>
              <a:ext uri="{FF2B5EF4-FFF2-40B4-BE49-F238E27FC236}">
                <a16:creationId xmlns:a16="http://schemas.microsoft.com/office/drawing/2014/main" id="{1C170AEA-F3FA-7C04-42C7-7EFA630A3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676400"/>
            <a:ext cx="8001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suppose R6 chosen as center:</a:t>
            </a:r>
          </a:p>
        </p:txBody>
      </p:sp>
      <p:sp>
        <p:nvSpPr>
          <p:cNvPr id="209925" name="Line 146">
            <a:extLst>
              <a:ext uri="{FF2B5EF4-FFF2-40B4-BE49-F238E27FC236}">
                <a16:creationId xmlns:a16="http://schemas.microsoft.com/office/drawing/2014/main" id="{C4291657-C89D-DDB2-D187-5D8291EDE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7950" y="4568825"/>
            <a:ext cx="596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26" name="Text Box 147">
            <a:extLst>
              <a:ext uri="{FF2B5EF4-FFF2-40B4-BE49-F238E27FC236}">
                <a16:creationId xmlns:a16="http://schemas.microsoft.com/office/drawing/2014/main" id="{A5338FBE-6AB2-56E9-3F3A-2DCBEE9AC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5" y="3090863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9927" name="Text Box 148">
            <a:extLst>
              <a:ext uri="{FF2B5EF4-FFF2-40B4-BE49-F238E27FC236}">
                <a16:creationId xmlns:a16="http://schemas.microsoft.com/office/drawing/2014/main" id="{324CEE03-BCCE-5F73-DE05-1E9B3C737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2325" y="3757613"/>
            <a:ext cx="250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no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9928" name="Text Box 149">
            <a:extLst>
              <a:ext uri="{FF2B5EF4-FFF2-40B4-BE49-F238E27FC236}">
                <a16:creationId xmlns:a16="http://schemas.microsoft.com/office/drawing/2014/main" id="{D79DD3A7-627F-8097-ADF3-FBCCC5210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4425950"/>
            <a:ext cx="3028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path order in which join messages generated</a:t>
            </a:r>
          </a:p>
        </p:txBody>
      </p:sp>
      <p:sp>
        <p:nvSpPr>
          <p:cNvPr id="209929" name="Text Box 150">
            <a:extLst>
              <a:ext uri="{FF2B5EF4-FFF2-40B4-BE49-F238E27FC236}">
                <a16:creationId xmlns:a16="http://schemas.microsoft.com/office/drawing/2014/main" id="{A52C5990-AB43-314C-93B6-F220C848A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75" y="2576513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LEGEND</a:t>
            </a:r>
          </a:p>
        </p:txBody>
      </p:sp>
      <p:sp>
        <p:nvSpPr>
          <p:cNvPr id="209930" name="Text Box 152">
            <a:extLst>
              <a:ext uri="{FF2B5EF4-FFF2-40B4-BE49-F238E27FC236}">
                <a16:creationId xmlns:a16="http://schemas.microsoft.com/office/drawing/2014/main" id="{F1692EF5-D1E3-9559-D2FD-2CE4C9E47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3989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09931" name="Text Box 153">
            <a:extLst>
              <a:ext uri="{FF2B5EF4-FFF2-40B4-BE49-F238E27FC236}">
                <a16:creationId xmlns:a16="http://schemas.microsoft.com/office/drawing/2014/main" id="{D5C731D4-0231-FC0C-2911-0F2B047D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3838" y="42560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9932" name="Line 154">
            <a:extLst>
              <a:ext uri="{FF2B5EF4-FFF2-40B4-BE49-F238E27FC236}">
                <a16:creationId xmlns:a16="http://schemas.microsoft.com/office/drawing/2014/main" id="{FBA9CF01-6DB0-BCE7-1788-15D5002DE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8375" y="5076825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3" name="Line 155">
            <a:extLst>
              <a:ext uri="{FF2B5EF4-FFF2-40B4-BE49-F238E27FC236}">
                <a16:creationId xmlns:a16="http://schemas.microsoft.com/office/drawing/2014/main" id="{CF6806FA-BC07-B391-7C92-8016B73EA5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6550" y="3324225"/>
            <a:ext cx="736600" cy="33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4" name="Text Box 156">
            <a:extLst>
              <a:ext uri="{FF2B5EF4-FFF2-40B4-BE49-F238E27FC236}">
                <a16:creationId xmlns:a16="http://schemas.microsoft.com/office/drawing/2014/main" id="{26579425-531A-6E89-6777-7ACA355BE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38" y="33924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9935" name="Text Box 157">
            <a:extLst>
              <a:ext uri="{FF2B5EF4-FFF2-40B4-BE49-F238E27FC236}">
                <a16:creationId xmlns:a16="http://schemas.microsoft.com/office/drawing/2014/main" id="{D06E22C3-6DF7-2788-C266-3E977D99B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5040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209936" name="Picture 158" descr="underline_base">
            <a:extLst>
              <a:ext uri="{FF2B5EF4-FFF2-40B4-BE49-F238E27FC236}">
                <a16:creationId xmlns:a16="http://schemas.microsoft.com/office/drawing/2014/main" id="{01AD1A57-14A9-DB06-CEC2-ABCF327E375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3" y="10255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9937" name="Line 161">
            <a:extLst>
              <a:ext uri="{FF2B5EF4-FFF2-40B4-BE49-F238E27FC236}">
                <a16:creationId xmlns:a16="http://schemas.microsoft.com/office/drawing/2014/main" id="{31E24F97-AFAD-EC22-EF76-DD45E135E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9864" y="4537076"/>
            <a:ext cx="401637" cy="6905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8" name="Line 162">
            <a:extLst>
              <a:ext uri="{FF2B5EF4-FFF2-40B4-BE49-F238E27FC236}">
                <a16:creationId xmlns:a16="http://schemas.microsoft.com/office/drawing/2014/main" id="{03B4CBA5-1394-1CE4-1FCC-E0E285F81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8100" y="3681413"/>
            <a:ext cx="1365250" cy="347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9" name="Line 163">
            <a:extLst>
              <a:ext uri="{FF2B5EF4-FFF2-40B4-BE49-F238E27FC236}">
                <a16:creationId xmlns:a16="http://schemas.microsoft.com/office/drawing/2014/main" id="{911AAAA7-B278-DF4A-C4BF-FE64FE906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2989" y="3998914"/>
            <a:ext cx="852487" cy="974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0" name="Line 164">
            <a:extLst>
              <a:ext uri="{FF2B5EF4-FFF2-40B4-BE49-F238E27FC236}">
                <a16:creationId xmlns:a16="http://schemas.microsoft.com/office/drawing/2014/main" id="{C3C92575-D069-6540-E00E-D2DD535DB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7351" y="3243264"/>
            <a:ext cx="993775" cy="446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1" name="Line 165">
            <a:extLst>
              <a:ext uri="{FF2B5EF4-FFF2-40B4-BE49-F238E27FC236}">
                <a16:creationId xmlns:a16="http://schemas.microsoft.com/office/drawing/2014/main" id="{C4B56F02-A96D-FF56-F456-659AEBAAB8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00588" y="4565651"/>
            <a:ext cx="538162" cy="4683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2" name="Line 166">
            <a:extLst>
              <a:ext uri="{FF2B5EF4-FFF2-40B4-BE49-F238E27FC236}">
                <a16:creationId xmlns:a16="http://schemas.microsoft.com/office/drawing/2014/main" id="{828D3CBA-3873-E1FE-971D-7EE178581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2875" y="3787775"/>
            <a:ext cx="0" cy="717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3" name="Line 167">
            <a:extLst>
              <a:ext uri="{FF2B5EF4-FFF2-40B4-BE49-F238E27FC236}">
                <a16:creationId xmlns:a16="http://schemas.microsoft.com/office/drawing/2014/main" id="{B527F8DF-9451-32C8-2BFE-ECD75FF46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0726" y="5027613"/>
            <a:ext cx="1025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4" name="Line 168">
            <a:extLst>
              <a:ext uri="{FF2B5EF4-FFF2-40B4-BE49-F238E27FC236}">
                <a16:creationId xmlns:a16="http://schemas.microsoft.com/office/drawing/2014/main" id="{50A0F0DA-8844-49EC-F031-D14A0EC492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27376" y="4105275"/>
            <a:ext cx="373063" cy="846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5" name="Line 169">
            <a:extLst>
              <a:ext uri="{FF2B5EF4-FFF2-40B4-BE49-F238E27FC236}">
                <a16:creationId xmlns:a16="http://schemas.microsoft.com/office/drawing/2014/main" id="{B673DEB6-6BB1-B144-5A31-89336B1A2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75051" y="3257550"/>
            <a:ext cx="347663" cy="749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6" name="Text Box 170">
            <a:extLst>
              <a:ext uri="{FF2B5EF4-FFF2-40B4-BE49-F238E27FC236}">
                <a16:creationId xmlns:a16="http://schemas.microsoft.com/office/drawing/2014/main" id="{9F828045-0806-5E0A-7D30-E245C67A2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3041651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R1</a:t>
            </a:r>
          </a:p>
        </p:txBody>
      </p:sp>
      <p:sp>
        <p:nvSpPr>
          <p:cNvPr id="209947" name="Text Box 171">
            <a:extLst>
              <a:ext uri="{FF2B5EF4-FFF2-40B4-BE49-F238E27FC236}">
                <a16:creationId xmlns:a16="http://schemas.microsoft.com/office/drawing/2014/main" id="{B0D90833-B6CB-99FB-C7A8-41902A1BB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0838" y="383063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R2</a:t>
            </a:r>
          </a:p>
        </p:txBody>
      </p:sp>
      <p:sp>
        <p:nvSpPr>
          <p:cNvPr id="209948" name="Text Box 172">
            <a:extLst>
              <a:ext uri="{FF2B5EF4-FFF2-40B4-BE49-F238E27FC236}">
                <a16:creationId xmlns:a16="http://schemas.microsoft.com/office/drawing/2014/main" id="{42F40F69-253F-DB16-7CC7-BC33F0E67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8075" y="48275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R3</a:t>
            </a:r>
          </a:p>
        </p:txBody>
      </p:sp>
      <p:sp>
        <p:nvSpPr>
          <p:cNvPr id="209949" name="Text Box 173">
            <a:extLst>
              <a:ext uri="{FF2B5EF4-FFF2-40B4-BE49-F238E27FC236}">
                <a16:creationId xmlns:a16="http://schemas.microsoft.com/office/drawing/2014/main" id="{2DE7873C-FDF5-AC02-ACC4-E9842D22F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438" y="3248026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R4</a:t>
            </a:r>
          </a:p>
        </p:txBody>
      </p:sp>
      <p:sp>
        <p:nvSpPr>
          <p:cNvPr id="209950" name="Text Box 174">
            <a:extLst>
              <a:ext uri="{FF2B5EF4-FFF2-40B4-BE49-F238E27FC236}">
                <a16:creationId xmlns:a16="http://schemas.microsoft.com/office/drawing/2014/main" id="{434C9F68-4450-BDD1-3212-682E16564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4386263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R5</a:t>
            </a:r>
          </a:p>
        </p:txBody>
      </p:sp>
      <p:sp>
        <p:nvSpPr>
          <p:cNvPr id="209951" name="Text Box 175">
            <a:extLst>
              <a:ext uri="{FF2B5EF4-FFF2-40B4-BE49-F238E27FC236}">
                <a16:creationId xmlns:a16="http://schemas.microsoft.com/office/drawing/2014/main" id="{EEDFBF7D-3EA4-E7CE-539C-FCB28386E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275" y="51196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R6</a:t>
            </a:r>
          </a:p>
        </p:txBody>
      </p:sp>
      <p:sp>
        <p:nvSpPr>
          <p:cNvPr id="209952" name="Text Box 176">
            <a:extLst>
              <a:ext uri="{FF2B5EF4-FFF2-40B4-BE49-F238E27FC236}">
                <a16:creationId xmlns:a16="http://schemas.microsoft.com/office/drawing/2014/main" id="{00661004-59A9-0CAC-3CBE-5BD82D022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1950" y="544353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R7</a:t>
            </a:r>
          </a:p>
        </p:txBody>
      </p:sp>
      <p:grpSp>
        <p:nvGrpSpPr>
          <p:cNvPr id="209953" name="Group 177">
            <a:extLst>
              <a:ext uri="{FF2B5EF4-FFF2-40B4-BE49-F238E27FC236}">
                <a16:creationId xmlns:a16="http://schemas.microsoft.com/office/drawing/2014/main" id="{A3F48C92-4F20-CBE0-BB26-67B3605B3CBB}"/>
              </a:ext>
            </a:extLst>
          </p:cNvPr>
          <p:cNvGrpSpPr>
            <a:grpSpLocks/>
          </p:cNvGrpSpPr>
          <p:nvPr/>
        </p:nvGrpSpPr>
        <p:grpSpPr bwMode="auto">
          <a:xfrm>
            <a:off x="3670301" y="3121025"/>
            <a:ext cx="638175" cy="247650"/>
            <a:chOff x="4396" y="1245"/>
            <a:chExt cx="672" cy="248"/>
          </a:xfrm>
        </p:grpSpPr>
        <p:sp>
          <p:nvSpPr>
            <p:cNvPr id="210026" name="Oval 407">
              <a:extLst>
                <a:ext uri="{FF2B5EF4-FFF2-40B4-BE49-F238E27FC236}">
                  <a16:creationId xmlns:a16="http://schemas.microsoft.com/office/drawing/2014/main" id="{869E475E-EBB0-76B4-C708-3A9FEA735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27" name="Rectangle 410">
              <a:extLst>
                <a:ext uri="{FF2B5EF4-FFF2-40B4-BE49-F238E27FC236}">
                  <a16:creationId xmlns:a16="http://schemas.microsoft.com/office/drawing/2014/main" id="{C5B4464C-016E-6F8B-613E-A72BB4814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28" name="Oval 411">
              <a:extLst>
                <a:ext uri="{FF2B5EF4-FFF2-40B4-BE49-F238E27FC236}">
                  <a16:creationId xmlns:a16="http://schemas.microsoft.com/office/drawing/2014/main" id="{B82B9A99-A311-39FC-85C6-00DF0CBBA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0029" name="Group 181">
              <a:extLst>
                <a:ext uri="{FF2B5EF4-FFF2-40B4-BE49-F238E27FC236}">
                  <a16:creationId xmlns:a16="http://schemas.microsoft.com/office/drawing/2014/main" id="{DD41EB8E-4786-448A-BC49-B2F9F16E45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10032" name="Freeform 182">
                <a:extLst>
                  <a:ext uri="{FF2B5EF4-FFF2-40B4-BE49-F238E27FC236}">
                    <a16:creationId xmlns:a16="http://schemas.microsoft.com/office/drawing/2014/main" id="{6EAADB06-14BA-6F4D-A156-0ACAA8E757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0033" name="Freeform 183">
                <a:extLst>
                  <a:ext uri="{FF2B5EF4-FFF2-40B4-BE49-F238E27FC236}">
                    <a16:creationId xmlns:a16="http://schemas.microsoft.com/office/drawing/2014/main" id="{C718BBE5-EAAC-DA0A-0B49-7262074261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0030" name="Line 184">
              <a:extLst>
                <a:ext uri="{FF2B5EF4-FFF2-40B4-BE49-F238E27FC236}">
                  <a16:creationId xmlns:a16="http://schemas.microsoft.com/office/drawing/2014/main" id="{E5CC66BF-0602-2421-852A-89C5ED49A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31" name="Line 185">
              <a:extLst>
                <a:ext uri="{FF2B5EF4-FFF2-40B4-BE49-F238E27FC236}">
                  <a16:creationId xmlns:a16="http://schemas.microsoft.com/office/drawing/2014/main" id="{00DA79A5-0FE6-5820-D952-12619CE2C2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4" name="Group 186">
            <a:extLst>
              <a:ext uri="{FF2B5EF4-FFF2-40B4-BE49-F238E27FC236}">
                <a16:creationId xmlns:a16="http://schemas.microsoft.com/office/drawing/2014/main" id="{1242E40E-D3F6-7941-743E-F68F89212608}"/>
              </a:ext>
            </a:extLst>
          </p:cNvPr>
          <p:cNvGrpSpPr>
            <a:grpSpLocks/>
          </p:cNvGrpSpPr>
          <p:nvPr/>
        </p:nvGrpSpPr>
        <p:grpSpPr bwMode="auto">
          <a:xfrm>
            <a:off x="4894264" y="3597275"/>
            <a:ext cx="638175" cy="247650"/>
            <a:chOff x="4396" y="1245"/>
            <a:chExt cx="672" cy="248"/>
          </a:xfrm>
        </p:grpSpPr>
        <p:sp>
          <p:nvSpPr>
            <p:cNvPr id="210018" name="Oval 407">
              <a:extLst>
                <a:ext uri="{FF2B5EF4-FFF2-40B4-BE49-F238E27FC236}">
                  <a16:creationId xmlns:a16="http://schemas.microsoft.com/office/drawing/2014/main" id="{EF14B2C3-56E0-717E-8D1B-9ADD9441E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19" name="Rectangle 410">
              <a:extLst>
                <a:ext uri="{FF2B5EF4-FFF2-40B4-BE49-F238E27FC236}">
                  <a16:creationId xmlns:a16="http://schemas.microsoft.com/office/drawing/2014/main" id="{E8383FDF-AC60-7012-A324-549C2119C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20" name="Oval 411">
              <a:extLst>
                <a:ext uri="{FF2B5EF4-FFF2-40B4-BE49-F238E27FC236}">
                  <a16:creationId xmlns:a16="http://schemas.microsoft.com/office/drawing/2014/main" id="{BF2142D1-E158-19F3-D5F6-BF9BA0C79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0021" name="Group 190">
              <a:extLst>
                <a:ext uri="{FF2B5EF4-FFF2-40B4-BE49-F238E27FC236}">
                  <a16:creationId xmlns:a16="http://schemas.microsoft.com/office/drawing/2014/main" id="{D11A6503-F6B3-144E-7B8D-34E6B827F0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10024" name="Freeform 191">
                <a:extLst>
                  <a:ext uri="{FF2B5EF4-FFF2-40B4-BE49-F238E27FC236}">
                    <a16:creationId xmlns:a16="http://schemas.microsoft.com/office/drawing/2014/main" id="{B6636133-FCBF-0868-39DD-ADD7CF629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0025" name="Freeform 192">
                <a:extLst>
                  <a:ext uri="{FF2B5EF4-FFF2-40B4-BE49-F238E27FC236}">
                    <a16:creationId xmlns:a16="http://schemas.microsoft.com/office/drawing/2014/main" id="{8282DEF9-553B-31A7-D303-6226D292F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0022" name="Line 193">
              <a:extLst>
                <a:ext uri="{FF2B5EF4-FFF2-40B4-BE49-F238E27FC236}">
                  <a16:creationId xmlns:a16="http://schemas.microsoft.com/office/drawing/2014/main" id="{385BC445-B0CB-F871-CD61-8CF995F043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23" name="Line 194">
              <a:extLst>
                <a:ext uri="{FF2B5EF4-FFF2-40B4-BE49-F238E27FC236}">
                  <a16:creationId xmlns:a16="http://schemas.microsoft.com/office/drawing/2014/main" id="{5AF75759-D36C-29B2-F589-BAA6BF2F7E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5" name="Group 195">
            <a:extLst>
              <a:ext uri="{FF2B5EF4-FFF2-40B4-BE49-F238E27FC236}">
                <a16:creationId xmlns:a16="http://schemas.microsoft.com/office/drawing/2014/main" id="{2963D8EC-FB6F-83CA-8BD0-AA0BC7FFB3B6}"/>
              </a:ext>
            </a:extLst>
          </p:cNvPr>
          <p:cNvGrpSpPr>
            <a:grpSpLocks/>
          </p:cNvGrpSpPr>
          <p:nvPr/>
        </p:nvGrpSpPr>
        <p:grpSpPr bwMode="auto">
          <a:xfrm>
            <a:off x="4221164" y="4887913"/>
            <a:ext cx="638175" cy="247650"/>
            <a:chOff x="4396" y="1245"/>
            <a:chExt cx="672" cy="248"/>
          </a:xfrm>
        </p:grpSpPr>
        <p:sp>
          <p:nvSpPr>
            <p:cNvPr id="210010" name="Oval 407">
              <a:extLst>
                <a:ext uri="{FF2B5EF4-FFF2-40B4-BE49-F238E27FC236}">
                  <a16:creationId xmlns:a16="http://schemas.microsoft.com/office/drawing/2014/main" id="{EDF88409-B804-5389-F5DB-469817153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11" name="Rectangle 410">
              <a:extLst>
                <a:ext uri="{FF2B5EF4-FFF2-40B4-BE49-F238E27FC236}">
                  <a16:creationId xmlns:a16="http://schemas.microsoft.com/office/drawing/2014/main" id="{03D3BD49-BECE-CBEE-1377-705248332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12" name="Oval 411">
              <a:extLst>
                <a:ext uri="{FF2B5EF4-FFF2-40B4-BE49-F238E27FC236}">
                  <a16:creationId xmlns:a16="http://schemas.microsoft.com/office/drawing/2014/main" id="{2AAB5CAB-F6A7-6C1C-5C98-8124B2CC0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0013" name="Group 199">
              <a:extLst>
                <a:ext uri="{FF2B5EF4-FFF2-40B4-BE49-F238E27FC236}">
                  <a16:creationId xmlns:a16="http://schemas.microsoft.com/office/drawing/2014/main" id="{23FC05AC-4676-5F4E-890F-8B02006419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10016" name="Freeform 200">
                <a:extLst>
                  <a:ext uri="{FF2B5EF4-FFF2-40B4-BE49-F238E27FC236}">
                    <a16:creationId xmlns:a16="http://schemas.microsoft.com/office/drawing/2014/main" id="{DD15035A-973E-CF40-ECBE-B249737ACF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0017" name="Freeform 201">
                <a:extLst>
                  <a:ext uri="{FF2B5EF4-FFF2-40B4-BE49-F238E27FC236}">
                    <a16:creationId xmlns:a16="http://schemas.microsoft.com/office/drawing/2014/main" id="{BC22229E-68DA-A32F-E764-45E1215A58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0014" name="Line 202">
              <a:extLst>
                <a:ext uri="{FF2B5EF4-FFF2-40B4-BE49-F238E27FC236}">
                  <a16:creationId xmlns:a16="http://schemas.microsoft.com/office/drawing/2014/main" id="{10AE89A8-561B-AFAA-7566-A3EA688DF7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15" name="Line 203">
              <a:extLst>
                <a:ext uri="{FF2B5EF4-FFF2-40B4-BE49-F238E27FC236}">
                  <a16:creationId xmlns:a16="http://schemas.microsoft.com/office/drawing/2014/main" id="{406BAEF3-5F4C-8414-589B-AB50526D3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9956" name="Oval 407">
            <a:extLst>
              <a:ext uri="{FF2B5EF4-FFF2-40B4-BE49-F238E27FC236}">
                <a16:creationId xmlns:a16="http://schemas.microsoft.com/office/drawing/2014/main" id="{EE64E851-F651-7C9D-DB69-4642A142A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9" y="4994276"/>
            <a:ext cx="631825" cy="138113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9957" name="Rectangle 410">
            <a:extLst>
              <a:ext uri="{FF2B5EF4-FFF2-40B4-BE49-F238E27FC236}">
                <a16:creationId xmlns:a16="http://schemas.microsoft.com/office/drawing/2014/main" id="{F12ACFBD-80A9-9BC9-4C5D-0F419D7F9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638" y="4978401"/>
            <a:ext cx="635000" cy="8572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9958" name="Oval 411">
            <a:extLst>
              <a:ext uri="{FF2B5EF4-FFF2-40B4-BE49-F238E27FC236}">
                <a16:creationId xmlns:a16="http://schemas.microsoft.com/office/drawing/2014/main" id="{FD9829EA-4812-6E2F-43D1-2DBB48E03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463" y="4884739"/>
            <a:ext cx="633412" cy="1619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lin ang="0" scaled="1"/>
          </a:gra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pSp>
        <p:nvGrpSpPr>
          <p:cNvPr id="209959" name="Group 207">
            <a:extLst>
              <a:ext uri="{FF2B5EF4-FFF2-40B4-BE49-F238E27FC236}">
                <a16:creationId xmlns:a16="http://schemas.microsoft.com/office/drawing/2014/main" id="{E23FD85B-5B78-A9FC-01CE-1D7E62227216}"/>
              </a:ext>
            </a:extLst>
          </p:cNvPr>
          <p:cNvGrpSpPr>
            <a:grpSpLocks/>
          </p:cNvGrpSpPr>
          <p:nvPr/>
        </p:nvGrpSpPr>
        <p:grpSpPr bwMode="auto">
          <a:xfrm>
            <a:off x="2938464" y="4926013"/>
            <a:ext cx="358775" cy="76200"/>
            <a:chOff x="2468" y="1332"/>
            <a:chExt cx="310" cy="60"/>
          </a:xfrm>
        </p:grpSpPr>
        <p:sp>
          <p:nvSpPr>
            <p:cNvPr id="210008" name="Freeform 208">
              <a:extLst>
                <a:ext uri="{FF2B5EF4-FFF2-40B4-BE49-F238E27FC236}">
                  <a16:creationId xmlns:a16="http://schemas.microsoft.com/office/drawing/2014/main" id="{54E7CE12-A0DA-C601-CE73-B2E66D582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0"/>
                <a:gd name="T13" fmla="*/ 0 h 60"/>
                <a:gd name="T14" fmla="*/ 310 w 310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09" name="Freeform 209">
              <a:extLst>
                <a:ext uri="{FF2B5EF4-FFF2-40B4-BE49-F238E27FC236}">
                  <a16:creationId xmlns:a16="http://schemas.microsoft.com/office/drawing/2014/main" id="{8EF0D911-9831-6E57-2255-C65F680C8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2"/>
                <a:gd name="T13" fmla="*/ 0 h 60"/>
                <a:gd name="T14" fmla="*/ 282 w 282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9960" name="Line 210">
            <a:extLst>
              <a:ext uri="{FF2B5EF4-FFF2-40B4-BE49-F238E27FC236}">
                <a16:creationId xmlns:a16="http://schemas.microsoft.com/office/drawing/2014/main" id="{09868473-47CB-9824-2500-787AA0601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4638" y="4960938"/>
            <a:ext cx="0" cy="107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61" name="Line 211">
            <a:extLst>
              <a:ext uri="{FF2B5EF4-FFF2-40B4-BE49-F238E27FC236}">
                <a16:creationId xmlns:a16="http://schemas.microsoft.com/office/drawing/2014/main" id="{AABC53B0-6B43-8548-C97B-1F41BB353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4875" y="4965701"/>
            <a:ext cx="0" cy="1063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09962" name="Group 212">
            <a:extLst>
              <a:ext uri="{FF2B5EF4-FFF2-40B4-BE49-F238E27FC236}">
                <a16:creationId xmlns:a16="http://schemas.microsoft.com/office/drawing/2014/main" id="{DC1A369C-4247-85C6-A263-C64BCCE07E20}"/>
              </a:ext>
            </a:extLst>
          </p:cNvPr>
          <p:cNvGrpSpPr>
            <a:grpSpLocks/>
          </p:cNvGrpSpPr>
          <p:nvPr/>
        </p:nvGrpSpPr>
        <p:grpSpPr bwMode="auto">
          <a:xfrm>
            <a:off x="3341689" y="3919539"/>
            <a:ext cx="619125" cy="268287"/>
            <a:chOff x="4396" y="1245"/>
            <a:chExt cx="672" cy="248"/>
          </a:xfrm>
        </p:grpSpPr>
        <p:sp>
          <p:nvSpPr>
            <p:cNvPr id="210000" name="Oval 407">
              <a:extLst>
                <a:ext uri="{FF2B5EF4-FFF2-40B4-BE49-F238E27FC236}">
                  <a16:creationId xmlns:a16="http://schemas.microsoft.com/office/drawing/2014/main" id="{E575D178-E584-7F00-C06F-CF1486519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01" name="Rectangle 410">
              <a:extLst>
                <a:ext uri="{FF2B5EF4-FFF2-40B4-BE49-F238E27FC236}">
                  <a16:creationId xmlns:a16="http://schemas.microsoft.com/office/drawing/2014/main" id="{C17B3DE5-897F-8D55-57E1-70D6D45F1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0002" name="Oval 411">
              <a:extLst>
                <a:ext uri="{FF2B5EF4-FFF2-40B4-BE49-F238E27FC236}">
                  <a16:creationId xmlns:a16="http://schemas.microsoft.com/office/drawing/2014/main" id="{A2E975F8-995F-D415-56E8-665156FB1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10003" name="Group 216">
              <a:extLst>
                <a:ext uri="{FF2B5EF4-FFF2-40B4-BE49-F238E27FC236}">
                  <a16:creationId xmlns:a16="http://schemas.microsoft.com/office/drawing/2014/main" id="{D11BECBA-B46B-02E8-BC86-C8646AEAE6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10006" name="Freeform 217">
                <a:extLst>
                  <a:ext uri="{FF2B5EF4-FFF2-40B4-BE49-F238E27FC236}">
                    <a16:creationId xmlns:a16="http://schemas.microsoft.com/office/drawing/2014/main" id="{9E482A46-94B9-78C0-CEEC-7A0EC560C5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0007" name="Freeform 218">
                <a:extLst>
                  <a:ext uri="{FF2B5EF4-FFF2-40B4-BE49-F238E27FC236}">
                    <a16:creationId xmlns:a16="http://schemas.microsoft.com/office/drawing/2014/main" id="{403BDBB5-F571-9C7A-C1CC-8A9B486B61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10004" name="Line 219">
              <a:extLst>
                <a:ext uri="{FF2B5EF4-FFF2-40B4-BE49-F238E27FC236}">
                  <a16:creationId xmlns:a16="http://schemas.microsoft.com/office/drawing/2014/main" id="{58FF448A-A1CF-210D-26FE-3A6C5D379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05" name="Line 220">
              <a:extLst>
                <a:ext uri="{FF2B5EF4-FFF2-40B4-BE49-F238E27FC236}">
                  <a16:creationId xmlns:a16="http://schemas.microsoft.com/office/drawing/2014/main" id="{3E900500-057D-560C-1309-6CEBE2054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63" name="Group 221">
            <a:extLst>
              <a:ext uri="{FF2B5EF4-FFF2-40B4-BE49-F238E27FC236}">
                <a16:creationId xmlns:a16="http://schemas.microsoft.com/office/drawing/2014/main" id="{464E8603-E98A-1638-7AA4-7B72E2ED8E69}"/>
              </a:ext>
            </a:extLst>
          </p:cNvPr>
          <p:cNvGrpSpPr>
            <a:grpSpLocks/>
          </p:cNvGrpSpPr>
          <p:nvPr/>
        </p:nvGrpSpPr>
        <p:grpSpPr bwMode="auto">
          <a:xfrm>
            <a:off x="4865689" y="4429125"/>
            <a:ext cx="619125" cy="268288"/>
            <a:chOff x="4396" y="1245"/>
            <a:chExt cx="672" cy="248"/>
          </a:xfrm>
        </p:grpSpPr>
        <p:sp>
          <p:nvSpPr>
            <p:cNvPr id="209992" name="Oval 407">
              <a:extLst>
                <a:ext uri="{FF2B5EF4-FFF2-40B4-BE49-F238E27FC236}">
                  <a16:creationId xmlns:a16="http://schemas.microsoft.com/office/drawing/2014/main" id="{EAA9DF06-A08E-906D-778D-46F908AE3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93" name="Rectangle 410">
              <a:extLst>
                <a:ext uri="{FF2B5EF4-FFF2-40B4-BE49-F238E27FC236}">
                  <a16:creationId xmlns:a16="http://schemas.microsoft.com/office/drawing/2014/main" id="{FF10D0CC-0D00-908F-145B-41244572B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94" name="Oval 411">
              <a:extLst>
                <a:ext uri="{FF2B5EF4-FFF2-40B4-BE49-F238E27FC236}">
                  <a16:creationId xmlns:a16="http://schemas.microsoft.com/office/drawing/2014/main" id="{98CEB2CC-5659-AD7A-D3E2-016B47B2E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9995" name="Group 225">
              <a:extLst>
                <a:ext uri="{FF2B5EF4-FFF2-40B4-BE49-F238E27FC236}">
                  <a16:creationId xmlns:a16="http://schemas.microsoft.com/office/drawing/2014/main" id="{DC184112-6981-1566-4B31-7FD3ECB507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9998" name="Freeform 226">
                <a:extLst>
                  <a:ext uri="{FF2B5EF4-FFF2-40B4-BE49-F238E27FC236}">
                    <a16:creationId xmlns:a16="http://schemas.microsoft.com/office/drawing/2014/main" id="{1533214A-ED30-6599-D96D-EE98B72087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9999" name="Freeform 227">
                <a:extLst>
                  <a:ext uri="{FF2B5EF4-FFF2-40B4-BE49-F238E27FC236}">
                    <a16:creationId xmlns:a16="http://schemas.microsoft.com/office/drawing/2014/main" id="{FB5D7563-BED8-F3C1-7D16-FA54B9763B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9996" name="Line 228">
              <a:extLst>
                <a:ext uri="{FF2B5EF4-FFF2-40B4-BE49-F238E27FC236}">
                  <a16:creationId xmlns:a16="http://schemas.microsoft.com/office/drawing/2014/main" id="{3777A693-EF0D-DE4C-6338-6F8B7ABE2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97" name="Line 229">
              <a:extLst>
                <a:ext uri="{FF2B5EF4-FFF2-40B4-BE49-F238E27FC236}">
                  <a16:creationId xmlns:a16="http://schemas.microsoft.com/office/drawing/2014/main" id="{7833338C-7563-1CCF-B8A8-89F44A1BB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64" name="Group 230">
            <a:extLst>
              <a:ext uri="{FF2B5EF4-FFF2-40B4-BE49-F238E27FC236}">
                <a16:creationId xmlns:a16="http://schemas.microsoft.com/office/drawing/2014/main" id="{C01CE10E-3746-A165-F360-C093DD54C711}"/>
              </a:ext>
            </a:extLst>
          </p:cNvPr>
          <p:cNvGrpSpPr>
            <a:grpSpLocks/>
          </p:cNvGrpSpPr>
          <p:nvPr/>
        </p:nvGrpSpPr>
        <p:grpSpPr bwMode="auto">
          <a:xfrm>
            <a:off x="5397501" y="5195889"/>
            <a:ext cx="619125" cy="268287"/>
            <a:chOff x="4396" y="1245"/>
            <a:chExt cx="672" cy="248"/>
          </a:xfrm>
        </p:grpSpPr>
        <p:sp>
          <p:nvSpPr>
            <p:cNvPr id="209984" name="Oval 407">
              <a:extLst>
                <a:ext uri="{FF2B5EF4-FFF2-40B4-BE49-F238E27FC236}">
                  <a16:creationId xmlns:a16="http://schemas.microsoft.com/office/drawing/2014/main" id="{CD0DA9CE-A674-9DAF-FB44-3C10F2D67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85" name="Rectangle 410">
              <a:extLst>
                <a:ext uri="{FF2B5EF4-FFF2-40B4-BE49-F238E27FC236}">
                  <a16:creationId xmlns:a16="http://schemas.microsoft.com/office/drawing/2014/main" id="{B05B46A9-7460-A507-418D-14F361055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86" name="Oval 411">
              <a:extLst>
                <a:ext uri="{FF2B5EF4-FFF2-40B4-BE49-F238E27FC236}">
                  <a16:creationId xmlns:a16="http://schemas.microsoft.com/office/drawing/2014/main" id="{0B22BFDE-20B7-1BFB-ADE0-2400C502F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9987" name="Group 234">
              <a:extLst>
                <a:ext uri="{FF2B5EF4-FFF2-40B4-BE49-F238E27FC236}">
                  <a16:creationId xmlns:a16="http://schemas.microsoft.com/office/drawing/2014/main" id="{5B3ADC28-728D-46E6-B09D-E53C32497A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9990" name="Freeform 235">
                <a:extLst>
                  <a:ext uri="{FF2B5EF4-FFF2-40B4-BE49-F238E27FC236}">
                    <a16:creationId xmlns:a16="http://schemas.microsoft.com/office/drawing/2014/main" id="{1C25336D-644D-DB5C-EBF7-2B9A039453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9991" name="Freeform 236">
                <a:extLst>
                  <a:ext uri="{FF2B5EF4-FFF2-40B4-BE49-F238E27FC236}">
                    <a16:creationId xmlns:a16="http://schemas.microsoft.com/office/drawing/2014/main" id="{9994CAC8-0816-E86F-A3D5-CBCF910360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9988" name="Line 237">
              <a:extLst>
                <a:ext uri="{FF2B5EF4-FFF2-40B4-BE49-F238E27FC236}">
                  <a16:creationId xmlns:a16="http://schemas.microsoft.com/office/drawing/2014/main" id="{BB3594AD-3CF1-EF1D-307B-38AC73289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89" name="Line 238">
              <a:extLst>
                <a:ext uri="{FF2B5EF4-FFF2-40B4-BE49-F238E27FC236}">
                  <a16:creationId xmlns:a16="http://schemas.microsoft.com/office/drawing/2014/main" id="{3006F302-A866-DF4C-A606-43A13F5895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9965" name="Freeform 151">
            <a:extLst>
              <a:ext uri="{FF2B5EF4-FFF2-40B4-BE49-F238E27FC236}">
                <a16:creationId xmlns:a16="http://schemas.microsoft.com/office/drawing/2014/main" id="{C50C82A1-1A3D-8631-36D3-06AE3D0CF11A}"/>
              </a:ext>
            </a:extLst>
          </p:cNvPr>
          <p:cNvSpPr>
            <a:spLocks/>
          </p:cNvSpPr>
          <p:nvPr/>
        </p:nvSpPr>
        <p:spPr bwMode="auto">
          <a:xfrm>
            <a:off x="4733925" y="3821113"/>
            <a:ext cx="419100" cy="1052512"/>
          </a:xfrm>
          <a:custGeom>
            <a:avLst/>
            <a:gdLst>
              <a:gd name="T0" fmla="*/ 2147483647 w 264"/>
              <a:gd name="T1" fmla="*/ 0 h 663"/>
              <a:gd name="T2" fmla="*/ 2147483647 w 264"/>
              <a:gd name="T3" fmla="*/ 2147483647 h 663"/>
              <a:gd name="T4" fmla="*/ 0 w 264"/>
              <a:gd name="T5" fmla="*/ 2147483647 h 663"/>
              <a:gd name="T6" fmla="*/ 0 60000 65536"/>
              <a:gd name="T7" fmla="*/ 0 60000 65536"/>
              <a:gd name="T8" fmla="*/ 0 60000 65536"/>
              <a:gd name="T9" fmla="*/ 0 w 264"/>
              <a:gd name="T10" fmla="*/ 0 h 663"/>
              <a:gd name="T11" fmla="*/ 264 w 264"/>
              <a:gd name="T12" fmla="*/ 663 h 6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663">
                <a:moveTo>
                  <a:pt x="260" y="0"/>
                </a:moveTo>
                <a:lnTo>
                  <a:pt x="264" y="431"/>
                </a:lnTo>
                <a:lnTo>
                  <a:pt x="0" y="663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09966" name="Group 245">
            <a:extLst>
              <a:ext uri="{FF2B5EF4-FFF2-40B4-BE49-F238E27FC236}">
                <a16:creationId xmlns:a16="http://schemas.microsoft.com/office/drawing/2014/main" id="{0D4E0E26-0EE3-05F9-9128-BC0217D2A2B7}"/>
              </a:ext>
            </a:extLst>
          </p:cNvPr>
          <p:cNvGrpSpPr>
            <a:grpSpLocks/>
          </p:cNvGrpSpPr>
          <p:nvPr/>
        </p:nvGrpSpPr>
        <p:grpSpPr bwMode="auto">
          <a:xfrm>
            <a:off x="6361114" y="3225800"/>
            <a:ext cx="638175" cy="247650"/>
            <a:chOff x="4396" y="1245"/>
            <a:chExt cx="672" cy="248"/>
          </a:xfrm>
        </p:grpSpPr>
        <p:sp>
          <p:nvSpPr>
            <p:cNvPr id="209976" name="Oval 407">
              <a:extLst>
                <a:ext uri="{FF2B5EF4-FFF2-40B4-BE49-F238E27FC236}">
                  <a16:creationId xmlns:a16="http://schemas.microsoft.com/office/drawing/2014/main" id="{AC4B35E7-7EFA-3FC9-A551-C59E3824D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77" name="Rectangle 410">
              <a:extLst>
                <a:ext uri="{FF2B5EF4-FFF2-40B4-BE49-F238E27FC236}">
                  <a16:creationId xmlns:a16="http://schemas.microsoft.com/office/drawing/2014/main" id="{734707BE-60C3-863B-7549-D901D78D7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78" name="Oval 411">
              <a:extLst>
                <a:ext uri="{FF2B5EF4-FFF2-40B4-BE49-F238E27FC236}">
                  <a16:creationId xmlns:a16="http://schemas.microsoft.com/office/drawing/2014/main" id="{63A73942-EDDB-A763-A297-161AB9E6D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9979" name="Group 249">
              <a:extLst>
                <a:ext uri="{FF2B5EF4-FFF2-40B4-BE49-F238E27FC236}">
                  <a16:creationId xmlns:a16="http://schemas.microsoft.com/office/drawing/2014/main" id="{2AF28D58-0BA0-8021-8058-EE510C495C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9982" name="Freeform 250">
                <a:extLst>
                  <a:ext uri="{FF2B5EF4-FFF2-40B4-BE49-F238E27FC236}">
                    <a16:creationId xmlns:a16="http://schemas.microsoft.com/office/drawing/2014/main" id="{199C8F2C-2110-ED3C-053A-F6374EA1C5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9983" name="Freeform 251">
                <a:extLst>
                  <a:ext uri="{FF2B5EF4-FFF2-40B4-BE49-F238E27FC236}">
                    <a16:creationId xmlns:a16="http://schemas.microsoft.com/office/drawing/2014/main" id="{B2E8E67E-90D4-000B-5EDC-9ED4C9EEA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9980" name="Line 252">
              <a:extLst>
                <a:ext uri="{FF2B5EF4-FFF2-40B4-BE49-F238E27FC236}">
                  <a16:creationId xmlns:a16="http://schemas.microsoft.com/office/drawing/2014/main" id="{66DE228F-1A24-2957-A830-188EF5C4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81" name="Line 253">
              <a:extLst>
                <a:ext uri="{FF2B5EF4-FFF2-40B4-BE49-F238E27FC236}">
                  <a16:creationId xmlns:a16="http://schemas.microsoft.com/office/drawing/2014/main" id="{3D85AD43-DA2F-D414-30BB-7707BACF4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67" name="Group 254">
            <a:extLst>
              <a:ext uri="{FF2B5EF4-FFF2-40B4-BE49-F238E27FC236}">
                <a16:creationId xmlns:a16="http://schemas.microsoft.com/office/drawing/2014/main" id="{B4FE5A0C-EAC9-C986-5036-B6AC800470BB}"/>
              </a:ext>
            </a:extLst>
          </p:cNvPr>
          <p:cNvGrpSpPr>
            <a:grpSpLocks/>
          </p:cNvGrpSpPr>
          <p:nvPr/>
        </p:nvGrpSpPr>
        <p:grpSpPr bwMode="auto">
          <a:xfrm>
            <a:off x="6397626" y="3821114"/>
            <a:ext cx="619125" cy="268287"/>
            <a:chOff x="4396" y="1245"/>
            <a:chExt cx="672" cy="248"/>
          </a:xfrm>
        </p:grpSpPr>
        <p:sp>
          <p:nvSpPr>
            <p:cNvPr id="209968" name="Oval 407">
              <a:extLst>
                <a:ext uri="{FF2B5EF4-FFF2-40B4-BE49-F238E27FC236}">
                  <a16:creationId xmlns:a16="http://schemas.microsoft.com/office/drawing/2014/main" id="{3F79FEA0-735C-A083-AEFA-988F639C0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69" name="Rectangle 410">
              <a:extLst>
                <a:ext uri="{FF2B5EF4-FFF2-40B4-BE49-F238E27FC236}">
                  <a16:creationId xmlns:a16="http://schemas.microsoft.com/office/drawing/2014/main" id="{40B00D3E-1DE0-CC9E-6C93-935BC18BF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70" name="Oval 411">
              <a:extLst>
                <a:ext uri="{FF2B5EF4-FFF2-40B4-BE49-F238E27FC236}">
                  <a16:creationId xmlns:a16="http://schemas.microsoft.com/office/drawing/2014/main" id="{E40E8C1B-8111-3818-CC03-77A80BC88D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9971" name="Group 258">
              <a:extLst>
                <a:ext uri="{FF2B5EF4-FFF2-40B4-BE49-F238E27FC236}">
                  <a16:creationId xmlns:a16="http://schemas.microsoft.com/office/drawing/2014/main" id="{C02A951C-2DA8-4942-384C-E39C736E18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9974" name="Freeform 259">
                <a:extLst>
                  <a:ext uri="{FF2B5EF4-FFF2-40B4-BE49-F238E27FC236}">
                    <a16:creationId xmlns:a16="http://schemas.microsoft.com/office/drawing/2014/main" id="{DAC5E0FC-4FFB-3B8E-B8ED-ACB6CF3A31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9975" name="Freeform 260">
                <a:extLst>
                  <a:ext uri="{FF2B5EF4-FFF2-40B4-BE49-F238E27FC236}">
                    <a16:creationId xmlns:a16="http://schemas.microsoft.com/office/drawing/2014/main" id="{5CF440CF-1401-4AEC-B712-A145A9F28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9972" name="Line 261">
              <a:extLst>
                <a:ext uri="{FF2B5EF4-FFF2-40B4-BE49-F238E27FC236}">
                  <a16:creationId xmlns:a16="http://schemas.microsoft.com/office/drawing/2014/main" id="{9E1E2EFD-0643-8E1B-E849-9A0F29C8F5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73" name="Line 262">
              <a:extLst>
                <a:ext uri="{FF2B5EF4-FFF2-40B4-BE49-F238E27FC236}">
                  <a16:creationId xmlns:a16="http://schemas.microsoft.com/office/drawing/2014/main" id="{BAE22320-5445-834A-CC7F-2A1DCDF8B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Footer Placeholder 4">
            <a:extLst>
              <a:ext uri="{FF2B5EF4-FFF2-40B4-BE49-F238E27FC236}">
                <a16:creationId xmlns:a16="http://schemas.microsoft.com/office/drawing/2014/main" id="{40E86BC9-7C4B-C6DB-BCA6-C27F30013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11970" name="Slide Number Placeholder 5">
            <a:extLst>
              <a:ext uri="{FF2B5EF4-FFF2-40B4-BE49-F238E27FC236}">
                <a16:creationId xmlns:a16="http://schemas.microsoft.com/office/drawing/2014/main" id="{E839A877-49F0-FEEA-1661-01D4750AB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25FCCDB6-FEDA-DB4F-A602-9E20C65B09AC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11971" name="Picture 4" descr="underline_base">
            <a:extLst>
              <a:ext uri="{FF2B5EF4-FFF2-40B4-BE49-F238E27FC236}">
                <a16:creationId xmlns:a16="http://schemas.microsoft.com/office/drawing/2014/main" id="{2EB98857-AC90-1AA8-F51B-BEA2BBE254D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713" y="949325"/>
            <a:ext cx="7313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3" name="Rectangle 2">
            <a:extLst>
              <a:ext uri="{FF2B5EF4-FFF2-40B4-BE49-F238E27FC236}">
                <a16:creationId xmlns:a16="http://schemas.microsoft.com/office/drawing/2014/main" id="{FE72268A-0582-44EA-B21B-86E1A09EB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8513" y="409575"/>
            <a:ext cx="82296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>
                <a:cs typeface="+mj-cs"/>
              </a:rPr>
              <a:t>Internet Multicasting Routing: DVMRP</a:t>
            </a:r>
          </a:p>
        </p:txBody>
      </p:sp>
      <p:sp>
        <p:nvSpPr>
          <p:cNvPr id="211973" name="Rectangle 3">
            <a:extLst>
              <a:ext uri="{FF2B5EF4-FFF2-40B4-BE49-F238E27FC236}">
                <a16:creationId xmlns:a16="http://schemas.microsoft.com/office/drawing/2014/main" id="{8ABB8DCC-55A1-8C30-F66F-A29FB68079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solidFill>
                  <a:srgbClr val="CC0000"/>
                </a:solidFill>
                <a:ea typeface="ＭＳ Ｐゴシック" panose="020B0600070205080204" pitchFamily="34" charset="-128"/>
              </a:rPr>
              <a:t>DVMRP:</a:t>
            </a:r>
            <a:r>
              <a:rPr lang="en-US" altLang="en-US">
                <a:ea typeface="ＭＳ Ｐゴシック" panose="020B0600070205080204" pitchFamily="34" charset="-128"/>
              </a:rPr>
              <a:t> distance vector multicast routing protocol, RFC1075</a:t>
            </a:r>
          </a:p>
          <a:p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flood and prune:</a:t>
            </a:r>
            <a:r>
              <a:rPr lang="en-US" altLang="en-US">
                <a:ea typeface="ＭＳ Ｐゴシック" panose="020B0600070205080204" pitchFamily="34" charset="-128"/>
              </a:rPr>
              <a:t>  reverse path forwarding, source-based tree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RPF tree based on DVMRP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own routing tables constructed by communicating DVMRP routers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assumptions about underlying unicast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initial datagram to mcast group flooded  everywhere via RPF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routers not wanting group: send upstream prune msgs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Footer Placeholder 4">
            <a:extLst>
              <a:ext uri="{FF2B5EF4-FFF2-40B4-BE49-F238E27FC236}">
                <a16:creationId xmlns:a16="http://schemas.microsoft.com/office/drawing/2014/main" id="{3FDF6E3B-5809-886D-6FA5-9C4A0302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14018" name="Slide Number Placeholder 5">
            <a:extLst>
              <a:ext uri="{FF2B5EF4-FFF2-40B4-BE49-F238E27FC236}">
                <a16:creationId xmlns:a16="http://schemas.microsoft.com/office/drawing/2014/main" id="{AE74D525-B669-700D-0230-F15BB7D3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BC140434-4DFF-6948-B657-2A5046AD7819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14019" name="Rectangle 2">
            <a:extLst>
              <a:ext uri="{FF2B5EF4-FFF2-40B4-BE49-F238E27FC236}">
                <a16:creationId xmlns:a16="http://schemas.microsoft.com/office/drawing/2014/main" id="{85FD0428-657E-F134-5047-E26A32063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DVMRP: continued…</a:t>
            </a:r>
          </a:p>
        </p:txBody>
      </p:sp>
      <p:sp>
        <p:nvSpPr>
          <p:cNvPr id="214020" name="Rectangle 3">
            <a:extLst>
              <a:ext uri="{FF2B5EF4-FFF2-40B4-BE49-F238E27FC236}">
                <a16:creationId xmlns:a16="http://schemas.microsoft.com/office/drawing/2014/main" id="{3463B1CF-354E-81AC-0955-9A9195C20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32000" y="1435100"/>
            <a:ext cx="8204200" cy="4648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200" i="1">
                <a:solidFill>
                  <a:srgbClr val="CC0000"/>
                </a:solidFill>
                <a:ea typeface="ＭＳ Ｐゴシック" panose="020B0600070205080204" pitchFamily="34" charset="-128"/>
              </a:rPr>
              <a:t>soft state:</a:t>
            </a:r>
            <a:r>
              <a:rPr lang="en-US" altLang="en-US">
                <a:ea typeface="ＭＳ Ｐゴシック" panose="020B0600070205080204" pitchFamily="34" charset="-128"/>
              </a:rPr>
              <a:t> DVMRP router periodically (1 min.)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forgets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 branches are pruned: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mcast data again flows down unpruned branch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downstream router: reprune or else continue to receive data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routers can quickly regraft to tree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following IGMP join at leaf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odds and ends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commonly implemented in commercial router</a:t>
            </a:r>
          </a:p>
        </p:txBody>
      </p:sp>
      <p:pic>
        <p:nvPicPr>
          <p:cNvPr id="214021" name="Picture 4" descr="underline_base">
            <a:extLst>
              <a:ext uri="{FF2B5EF4-FFF2-40B4-BE49-F238E27FC236}">
                <a16:creationId xmlns:a16="http://schemas.microsoft.com/office/drawing/2014/main" id="{A9D4D503-9FD1-62DE-8BF9-164EB9AA30D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88" y="1014414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Footer Placeholder 4">
            <a:extLst>
              <a:ext uri="{FF2B5EF4-FFF2-40B4-BE49-F238E27FC236}">
                <a16:creationId xmlns:a16="http://schemas.microsoft.com/office/drawing/2014/main" id="{948CCFD3-9E42-7CB0-8F64-9E52E7ADE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16066" name="Slide Number Placeholder 5">
            <a:extLst>
              <a:ext uri="{FF2B5EF4-FFF2-40B4-BE49-F238E27FC236}">
                <a16:creationId xmlns:a16="http://schemas.microsoft.com/office/drawing/2014/main" id="{32F8B5D4-AE91-F2E1-8715-A2331F9EB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93FFE353-170C-8946-9AA3-701A88C9C484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16067" name="Picture 201" descr="underline_base">
            <a:extLst>
              <a:ext uri="{FF2B5EF4-FFF2-40B4-BE49-F238E27FC236}">
                <a16:creationId xmlns:a16="http://schemas.microsoft.com/office/drawing/2014/main" id="{A7D99F43-219A-9710-DA25-72D59C94C2B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1055689"/>
            <a:ext cx="25590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6068" name="Line 2">
            <a:extLst>
              <a:ext uri="{FF2B5EF4-FFF2-40B4-BE49-F238E27FC236}">
                <a16:creationId xmlns:a16="http://schemas.microsoft.com/office/drawing/2014/main" id="{CCA423B2-F8FA-9B6D-8629-92DE5C12D5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75200" y="3079750"/>
            <a:ext cx="654050" cy="4953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69" name="Line 3">
            <a:extLst>
              <a:ext uri="{FF2B5EF4-FFF2-40B4-BE49-F238E27FC236}">
                <a16:creationId xmlns:a16="http://schemas.microsoft.com/office/drawing/2014/main" id="{A71CF0DD-3ED1-549B-C831-B795A70713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6700" y="3238500"/>
            <a:ext cx="6032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0" name="Line 4">
            <a:extLst>
              <a:ext uri="{FF2B5EF4-FFF2-40B4-BE49-F238E27FC236}">
                <a16:creationId xmlns:a16="http://schemas.microsoft.com/office/drawing/2014/main" id="{4DD85D81-CA44-8E6A-0208-7CD075969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2500" y="2673350"/>
            <a:ext cx="55245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1" name="Line 5">
            <a:extLst>
              <a:ext uri="{FF2B5EF4-FFF2-40B4-BE49-F238E27FC236}">
                <a16:creationId xmlns:a16="http://schemas.microsoft.com/office/drawing/2014/main" id="{DB8ADBB5-7143-63DA-68FC-C5FD334C5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0050" y="3067050"/>
            <a:ext cx="279400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2" name="Line 6">
            <a:extLst>
              <a:ext uri="{FF2B5EF4-FFF2-40B4-BE49-F238E27FC236}">
                <a16:creationId xmlns:a16="http://schemas.microsoft.com/office/drawing/2014/main" id="{EA63CED5-3C52-956F-1546-3F9A78CCF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8950" y="2609850"/>
            <a:ext cx="768350" cy="44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3" name="Line 7">
            <a:extLst>
              <a:ext uri="{FF2B5EF4-FFF2-40B4-BE49-F238E27FC236}">
                <a16:creationId xmlns:a16="http://schemas.microsoft.com/office/drawing/2014/main" id="{C8043691-3F35-2AA7-318F-A1D38F75D4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17900" y="2622550"/>
            <a:ext cx="79375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4" name="Line 8">
            <a:extLst>
              <a:ext uri="{FF2B5EF4-FFF2-40B4-BE49-F238E27FC236}">
                <a16:creationId xmlns:a16="http://schemas.microsoft.com/office/drawing/2014/main" id="{A267381D-88DA-B490-96A3-601A239EE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8950" y="2622550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5" name="Line 9">
            <a:extLst>
              <a:ext uri="{FF2B5EF4-FFF2-40B4-BE49-F238E27FC236}">
                <a16:creationId xmlns:a16="http://schemas.microsoft.com/office/drawing/2014/main" id="{9C526FB3-D2AB-5B93-0003-94F17FC93C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238500"/>
            <a:ext cx="647700" cy="292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6" name="Line 10">
            <a:extLst>
              <a:ext uri="{FF2B5EF4-FFF2-40B4-BE49-F238E27FC236}">
                <a16:creationId xmlns:a16="http://schemas.microsoft.com/office/drawing/2014/main" id="{3FED8542-11F0-64F9-B39B-F9108B12F3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03700" y="3073400"/>
            <a:ext cx="4318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7" name="Line 11">
            <a:extLst>
              <a:ext uri="{FF2B5EF4-FFF2-40B4-BE49-F238E27FC236}">
                <a16:creationId xmlns:a16="http://schemas.microsoft.com/office/drawing/2014/main" id="{E4672AD4-88F0-AE08-E198-855214CE5AE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43300"/>
            <a:ext cx="88900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2351" name="Rectangle 12">
            <a:extLst>
              <a:ext uri="{FF2B5EF4-FFF2-40B4-BE49-F238E27FC236}">
                <a16:creationId xmlns:a16="http://schemas.microsoft.com/office/drawing/2014/main" id="{10A82AA8-C46E-E090-9E3B-FF7B2B1EB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Tunneling</a:t>
            </a:r>
          </a:p>
        </p:txBody>
      </p:sp>
      <p:sp>
        <p:nvSpPr>
          <p:cNvPr id="216079" name="Rectangle 13">
            <a:extLst>
              <a:ext uri="{FF2B5EF4-FFF2-40B4-BE49-F238E27FC236}">
                <a16:creationId xmlns:a16="http://schemas.microsoft.com/office/drawing/2014/main" id="{C7523C59-DD05-6143-6DB0-6D019931C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447800"/>
            <a:ext cx="8001000" cy="9906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Q:</a:t>
            </a:r>
            <a:r>
              <a:rPr lang="en-US" altLang="en-US">
                <a:ea typeface="ＭＳ Ｐゴシック" panose="020B0600070205080204" pitchFamily="34" charset="-128"/>
              </a:rPr>
              <a:t> how to connect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islands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of multicast  routers in a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sea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of unicast routers?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6080" name="Rectangle 14">
            <a:extLst>
              <a:ext uri="{FF2B5EF4-FFF2-40B4-BE49-F238E27FC236}">
                <a16:creationId xmlns:a16="http://schemas.microsoft.com/office/drawing/2014/main" id="{80689C24-043D-9740-035C-4124E88B4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4533900"/>
            <a:ext cx="8001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mcast datagram encapsulated inside 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normal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 (non-multicast-addressed) datagram</a:t>
            </a:r>
          </a:p>
          <a:p>
            <a:pPr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normal IP datagram sent thru 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tunnel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 via regular IP unicast to receiving mcast router (recall IPv6 inside IPv4 tunneling)</a:t>
            </a:r>
          </a:p>
          <a:p>
            <a:pPr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receiving mcast router unencapsulates to get mcast datagram</a:t>
            </a:r>
          </a:p>
        </p:txBody>
      </p:sp>
      <p:grpSp>
        <p:nvGrpSpPr>
          <p:cNvPr id="216081" name="Group 15">
            <a:extLst>
              <a:ext uri="{FF2B5EF4-FFF2-40B4-BE49-F238E27FC236}">
                <a16:creationId xmlns:a16="http://schemas.microsoft.com/office/drawing/2014/main" id="{E5244466-AF54-4F5D-02F1-973925C0297C}"/>
              </a:ext>
            </a:extLst>
          </p:cNvPr>
          <p:cNvGrpSpPr>
            <a:grpSpLocks/>
          </p:cNvGrpSpPr>
          <p:nvPr/>
        </p:nvGrpSpPr>
        <p:grpSpPr bwMode="auto">
          <a:xfrm>
            <a:off x="4046539" y="2527301"/>
            <a:ext cx="547687" cy="233363"/>
            <a:chOff x="3600" y="219"/>
            <a:chExt cx="360" cy="175"/>
          </a:xfrm>
        </p:grpSpPr>
        <p:sp>
          <p:nvSpPr>
            <p:cNvPr id="216254" name="Oval 16">
              <a:extLst>
                <a:ext uri="{FF2B5EF4-FFF2-40B4-BE49-F238E27FC236}">
                  <a16:creationId xmlns:a16="http://schemas.microsoft.com/office/drawing/2014/main" id="{D0DF2359-FA4D-C281-8294-BABE47035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255" name="Line 17">
              <a:extLst>
                <a:ext uri="{FF2B5EF4-FFF2-40B4-BE49-F238E27FC236}">
                  <a16:creationId xmlns:a16="http://schemas.microsoft.com/office/drawing/2014/main" id="{AF051AD1-081E-46EC-B915-423C13AE6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56" name="Line 18">
              <a:extLst>
                <a:ext uri="{FF2B5EF4-FFF2-40B4-BE49-F238E27FC236}">
                  <a16:creationId xmlns:a16="http://schemas.microsoft.com/office/drawing/2014/main" id="{C32A0074-7372-F83E-7B21-5EFC32607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57" name="Rectangle 19">
              <a:extLst>
                <a:ext uri="{FF2B5EF4-FFF2-40B4-BE49-F238E27FC236}">
                  <a16:creationId xmlns:a16="http://schemas.microsoft.com/office/drawing/2014/main" id="{825CD4A4-B972-9C9C-02CC-9345B1CF9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6258" name="Oval 20">
              <a:extLst>
                <a:ext uri="{FF2B5EF4-FFF2-40B4-BE49-F238E27FC236}">
                  <a16:creationId xmlns:a16="http://schemas.microsoft.com/office/drawing/2014/main" id="{AA67CF35-2108-5A49-8A9C-F194EA71E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259" name="Group 21">
              <a:extLst>
                <a:ext uri="{FF2B5EF4-FFF2-40B4-BE49-F238E27FC236}">
                  <a16:creationId xmlns:a16="http://schemas.microsoft.com/office/drawing/2014/main" id="{D71A575C-007F-23F4-EAB6-BDF093AD52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264" name="Line 22">
                <a:extLst>
                  <a:ext uri="{FF2B5EF4-FFF2-40B4-BE49-F238E27FC236}">
                    <a16:creationId xmlns:a16="http://schemas.microsoft.com/office/drawing/2014/main" id="{7DB6ADA3-3229-5BBF-B17E-55173E487A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65" name="Line 23">
                <a:extLst>
                  <a:ext uri="{FF2B5EF4-FFF2-40B4-BE49-F238E27FC236}">
                    <a16:creationId xmlns:a16="http://schemas.microsoft.com/office/drawing/2014/main" id="{AE68586F-2A23-C17E-B4DE-5026688751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66" name="Line 24">
                <a:extLst>
                  <a:ext uri="{FF2B5EF4-FFF2-40B4-BE49-F238E27FC236}">
                    <a16:creationId xmlns:a16="http://schemas.microsoft.com/office/drawing/2014/main" id="{9963E4C3-395D-2106-227F-2752038E1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260" name="Group 25">
              <a:extLst>
                <a:ext uri="{FF2B5EF4-FFF2-40B4-BE49-F238E27FC236}">
                  <a16:creationId xmlns:a16="http://schemas.microsoft.com/office/drawing/2014/main" id="{FA6BA482-1786-ADA3-3A1C-A65D4788131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261" name="Line 26">
                <a:extLst>
                  <a:ext uri="{FF2B5EF4-FFF2-40B4-BE49-F238E27FC236}">
                    <a16:creationId xmlns:a16="http://schemas.microsoft.com/office/drawing/2014/main" id="{659757C8-63DA-B2B2-B437-F838337A1E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62" name="Line 27">
                <a:extLst>
                  <a:ext uri="{FF2B5EF4-FFF2-40B4-BE49-F238E27FC236}">
                    <a16:creationId xmlns:a16="http://schemas.microsoft.com/office/drawing/2014/main" id="{6E5D0389-A42D-F647-9E5E-8920E6312E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63" name="Line 28">
                <a:extLst>
                  <a:ext uri="{FF2B5EF4-FFF2-40B4-BE49-F238E27FC236}">
                    <a16:creationId xmlns:a16="http://schemas.microsoft.com/office/drawing/2014/main" id="{363BDE5A-7D55-CE06-1242-1E1BBACFCA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82" name="Group 29">
            <a:extLst>
              <a:ext uri="{FF2B5EF4-FFF2-40B4-BE49-F238E27FC236}">
                <a16:creationId xmlns:a16="http://schemas.microsoft.com/office/drawing/2014/main" id="{F7B4EEFB-F34A-78E6-1E07-1F51EBE827DB}"/>
              </a:ext>
            </a:extLst>
          </p:cNvPr>
          <p:cNvGrpSpPr>
            <a:grpSpLocks/>
          </p:cNvGrpSpPr>
          <p:nvPr/>
        </p:nvGrpSpPr>
        <p:grpSpPr bwMode="auto">
          <a:xfrm>
            <a:off x="4795839" y="2559051"/>
            <a:ext cx="547687" cy="233363"/>
            <a:chOff x="3600" y="219"/>
            <a:chExt cx="360" cy="175"/>
          </a:xfrm>
        </p:grpSpPr>
        <p:sp>
          <p:nvSpPr>
            <p:cNvPr id="216241" name="Oval 30">
              <a:extLst>
                <a:ext uri="{FF2B5EF4-FFF2-40B4-BE49-F238E27FC236}">
                  <a16:creationId xmlns:a16="http://schemas.microsoft.com/office/drawing/2014/main" id="{E1813AD1-132F-FBE3-E5BE-6FB0D45F7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242" name="Line 31">
              <a:extLst>
                <a:ext uri="{FF2B5EF4-FFF2-40B4-BE49-F238E27FC236}">
                  <a16:creationId xmlns:a16="http://schemas.microsoft.com/office/drawing/2014/main" id="{1D77980C-E392-C051-CE71-B369FC22A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43" name="Line 32">
              <a:extLst>
                <a:ext uri="{FF2B5EF4-FFF2-40B4-BE49-F238E27FC236}">
                  <a16:creationId xmlns:a16="http://schemas.microsoft.com/office/drawing/2014/main" id="{E913D88F-B31E-C0DC-16BC-1764F38D6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44" name="Rectangle 33">
              <a:extLst>
                <a:ext uri="{FF2B5EF4-FFF2-40B4-BE49-F238E27FC236}">
                  <a16:creationId xmlns:a16="http://schemas.microsoft.com/office/drawing/2014/main" id="{0E5F0B00-43F5-36E1-74D6-EC416E4A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6245" name="Oval 34">
              <a:extLst>
                <a:ext uri="{FF2B5EF4-FFF2-40B4-BE49-F238E27FC236}">
                  <a16:creationId xmlns:a16="http://schemas.microsoft.com/office/drawing/2014/main" id="{3411F395-4D4B-F35F-8849-89458A3B7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246" name="Group 35">
              <a:extLst>
                <a:ext uri="{FF2B5EF4-FFF2-40B4-BE49-F238E27FC236}">
                  <a16:creationId xmlns:a16="http://schemas.microsoft.com/office/drawing/2014/main" id="{57498E5F-DA45-8D7C-6954-D0AF5ACB23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251" name="Line 36">
                <a:extLst>
                  <a:ext uri="{FF2B5EF4-FFF2-40B4-BE49-F238E27FC236}">
                    <a16:creationId xmlns:a16="http://schemas.microsoft.com/office/drawing/2014/main" id="{DED52A0C-FF12-28A6-F87A-9F1E5DED4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52" name="Line 37">
                <a:extLst>
                  <a:ext uri="{FF2B5EF4-FFF2-40B4-BE49-F238E27FC236}">
                    <a16:creationId xmlns:a16="http://schemas.microsoft.com/office/drawing/2014/main" id="{8CAE6F39-0D1E-1E44-9FC8-0F18849880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53" name="Line 38">
                <a:extLst>
                  <a:ext uri="{FF2B5EF4-FFF2-40B4-BE49-F238E27FC236}">
                    <a16:creationId xmlns:a16="http://schemas.microsoft.com/office/drawing/2014/main" id="{CBB53A34-59E1-E606-A9B1-7212269FBB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247" name="Group 39">
              <a:extLst>
                <a:ext uri="{FF2B5EF4-FFF2-40B4-BE49-F238E27FC236}">
                  <a16:creationId xmlns:a16="http://schemas.microsoft.com/office/drawing/2014/main" id="{15161593-6857-D5D6-7962-87557BC9AE2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248" name="Line 40">
                <a:extLst>
                  <a:ext uri="{FF2B5EF4-FFF2-40B4-BE49-F238E27FC236}">
                    <a16:creationId xmlns:a16="http://schemas.microsoft.com/office/drawing/2014/main" id="{EE74AFCA-FDE4-0113-8F07-C4E4178671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49" name="Line 41">
                <a:extLst>
                  <a:ext uri="{FF2B5EF4-FFF2-40B4-BE49-F238E27FC236}">
                    <a16:creationId xmlns:a16="http://schemas.microsoft.com/office/drawing/2014/main" id="{77C8FFDD-BFC3-7E57-A527-A25AD47748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50" name="Line 42">
                <a:extLst>
                  <a:ext uri="{FF2B5EF4-FFF2-40B4-BE49-F238E27FC236}">
                    <a16:creationId xmlns:a16="http://schemas.microsoft.com/office/drawing/2014/main" id="{EE8E544C-C68F-35BE-9AFC-E5367A46DA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83" name="Group 43">
            <a:extLst>
              <a:ext uri="{FF2B5EF4-FFF2-40B4-BE49-F238E27FC236}">
                <a16:creationId xmlns:a16="http://schemas.microsoft.com/office/drawing/2014/main" id="{16F0922E-228A-3C4F-CD41-F12DDB4F138E}"/>
              </a:ext>
            </a:extLst>
          </p:cNvPr>
          <p:cNvGrpSpPr>
            <a:grpSpLocks/>
          </p:cNvGrpSpPr>
          <p:nvPr/>
        </p:nvGrpSpPr>
        <p:grpSpPr bwMode="auto">
          <a:xfrm>
            <a:off x="5513389" y="3308351"/>
            <a:ext cx="547687" cy="233363"/>
            <a:chOff x="3600" y="219"/>
            <a:chExt cx="360" cy="175"/>
          </a:xfrm>
        </p:grpSpPr>
        <p:sp>
          <p:nvSpPr>
            <p:cNvPr id="216228" name="Oval 44">
              <a:extLst>
                <a:ext uri="{FF2B5EF4-FFF2-40B4-BE49-F238E27FC236}">
                  <a16:creationId xmlns:a16="http://schemas.microsoft.com/office/drawing/2014/main" id="{D7BB6B09-8B59-C0F4-51C7-6C94A2A32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229" name="Line 45">
              <a:extLst>
                <a:ext uri="{FF2B5EF4-FFF2-40B4-BE49-F238E27FC236}">
                  <a16:creationId xmlns:a16="http://schemas.microsoft.com/office/drawing/2014/main" id="{CBAD9FA4-7C5A-07B5-65A6-BA2B8C5F7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30" name="Line 46">
              <a:extLst>
                <a:ext uri="{FF2B5EF4-FFF2-40B4-BE49-F238E27FC236}">
                  <a16:creationId xmlns:a16="http://schemas.microsoft.com/office/drawing/2014/main" id="{42C86A68-4DAD-E92B-C888-A74CBBE56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31" name="Rectangle 47">
              <a:extLst>
                <a:ext uri="{FF2B5EF4-FFF2-40B4-BE49-F238E27FC236}">
                  <a16:creationId xmlns:a16="http://schemas.microsoft.com/office/drawing/2014/main" id="{B325B9CA-4274-F2A3-43D1-B029854FB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232" name="Oval 48">
              <a:extLst>
                <a:ext uri="{FF2B5EF4-FFF2-40B4-BE49-F238E27FC236}">
                  <a16:creationId xmlns:a16="http://schemas.microsoft.com/office/drawing/2014/main" id="{728E1A3B-E677-A8D3-CCBF-BFF382CCE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233" name="Group 49">
              <a:extLst>
                <a:ext uri="{FF2B5EF4-FFF2-40B4-BE49-F238E27FC236}">
                  <a16:creationId xmlns:a16="http://schemas.microsoft.com/office/drawing/2014/main" id="{758DAB18-5677-F433-F375-51547FE09D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238" name="Line 50">
                <a:extLst>
                  <a:ext uri="{FF2B5EF4-FFF2-40B4-BE49-F238E27FC236}">
                    <a16:creationId xmlns:a16="http://schemas.microsoft.com/office/drawing/2014/main" id="{F09146BF-3478-3662-7304-4ACCCC4B7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39" name="Line 51">
                <a:extLst>
                  <a:ext uri="{FF2B5EF4-FFF2-40B4-BE49-F238E27FC236}">
                    <a16:creationId xmlns:a16="http://schemas.microsoft.com/office/drawing/2014/main" id="{9CE71659-2AD7-B8DC-A37F-F375330920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40" name="Line 52">
                <a:extLst>
                  <a:ext uri="{FF2B5EF4-FFF2-40B4-BE49-F238E27FC236}">
                    <a16:creationId xmlns:a16="http://schemas.microsoft.com/office/drawing/2014/main" id="{93DAAF4C-D2FB-8DD6-0A67-016193D15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234" name="Group 53">
              <a:extLst>
                <a:ext uri="{FF2B5EF4-FFF2-40B4-BE49-F238E27FC236}">
                  <a16:creationId xmlns:a16="http://schemas.microsoft.com/office/drawing/2014/main" id="{C5DFFB94-7C54-2AC5-FBB7-041F85E3CF5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235" name="Line 54">
                <a:extLst>
                  <a:ext uri="{FF2B5EF4-FFF2-40B4-BE49-F238E27FC236}">
                    <a16:creationId xmlns:a16="http://schemas.microsoft.com/office/drawing/2014/main" id="{E9EF5174-20F8-6568-891E-5EE47840E5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36" name="Line 55">
                <a:extLst>
                  <a:ext uri="{FF2B5EF4-FFF2-40B4-BE49-F238E27FC236}">
                    <a16:creationId xmlns:a16="http://schemas.microsoft.com/office/drawing/2014/main" id="{57D28EEB-1FF5-C970-AA11-EBD255197A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37" name="Line 56">
                <a:extLst>
                  <a:ext uri="{FF2B5EF4-FFF2-40B4-BE49-F238E27FC236}">
                    <a16:creationId xmlns:a16="http://schemas.microsoft.com/office/drawing/2014/main" id="{B81A5B10-EBED-0DD8-8C0F-DAB642F461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84" name="Group 57">
            <a:extLst>
              <a:ext uri="{FF2B5EF4-FFF2-40B4-BE49-F238E27FC236}">
                <a16:creationId xmlns:a16="http://schemas.microsoft.com/office/drawing/2014/main" id="{C3AB0F31-E534-3065-838C-473F613A459D}"/>
              </a:ext>
            </a:extLst>
          </p:cNvPr>
          <p:cNvGrpSpPr>
            <a:grpSpLocks/>
          </p:cNvGrpSpPr>
          <p:nvPr/>
        </p:nvGrpSpPr>
        <p:grpSpPr bwMode="auto">
          <a:xfrm>
            <a:off x="4459289" y="2965451"/>
            <a:ext cx="547687" cy="233363"/>
            <a:chOff x="3600" y="219"/>
            <a:chExt cx="360" cy="175"/>
          </a:xfrm>
        </p:grpSpPr>
        <p:sp>
          <p:nvSpPr>
            <p:cNvPr id="216215" name="Oval 58">
              <a:extLst>
                <a:ext uri="{FF2B5EF4-FFF2-40B4-BE49-F238E27FC236}">
                  <a16:creationId xmlns:a16="http://schemas.microsoft.com/office/drawing/2014/main" id="{EAF50FEA-7556-12B7-BFAA-01DD37D82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216" name="Line 59">
              <a:extLst>
                <a:ext uri="{FF2B5EF4-FFF2-40B4-BE49-F238E27FC236}">
                  <a16:creationId xmlns:a16="http://schemas.microsoft.com/office/drawing/2014/main" id="{D74CF614-DE51-844A-48AA-151269D58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17" name="Line 60">
              <a:extLst>
                <a:ext uri="{FF2B5EF4-FFF2-40B4-BE49-F238E27FC236}">
                  <a16:creationId xmlns:a16="http://schemas.microsoft.com/office/drawing/2014/main" id="{94D158F6-A41A-913B-DCBA-346C817A7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18" name="Rectangle 61">
              <a:extLst>
                <a:ext uri="{FF2B5EF4-FFF2-40B4-BE49-F238E27FC236}">
                  <a16:creationId xmlns:a16="http://schemas.microsoft.com/office/drawing/2014/main" id="{B8E26CEC-E615-EB9E-C61B-17A5AF870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219" name="Oval 62">
              <a:extLst>
                <a:ext uri="{FF2B5EF4-FFF2-40B4-BE49-F238E27FC236}">
                  <a16:creationId xmlns:a16="http://schemas.microsoft.com/office/drawing/2014/main" id="{2597AD06-5D67-5DD1-D4D1-7177DFCA8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220" name="Group 63">
              <a:extLst>
                <a:ext uri="{FF2B5EF4-FFF2-40B4-BE49-F238E27FC236}">
                  <a16:creationId xmlns:a16="http://schemas.microsoft.com/office/drawing/2014/main" id="{D08FA5F2-32E6-019D-9C61-DDCF36B0DF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225" name="Line 64">
                <a:extLst>
                  <a:ext uri="{FF2B5EF4-FFF2-40B4-BE49-F238E27FC236}">
                    <a16:creationId xmlns:a16="http://schemas.microsoft.com/office/drawing/2014/main" id="{B5608ECE-1E11-2506-BA79-921A297C6A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26" name="Line 65">
                <a:extLst>
                  <a:ext uri="{FF2B5EF4-FFF2-40B4-BE49-F238E27FC236}">
                    <a16:creationId xmlns:a16="http://schemas.microsoft.com/office/drawing/2014/main" id="{66A100BF-51E8-DAF2-EB57-281CFD7EC1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27" name="Line 66">
                <a:extLst>
                  <a:ext uri="{FF2B5EF4-FFF2-40B4-BE49-F238E27FC236}">
                    <a16:creationId xmlns:a16="http://schemas.microsoft.com/office/drawing/2014/main" id="{A6FCCF05-ABF2-9541-0793-E6E414F984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221" name="Group 67">
              <a:extLst>
                <a:ext uri="{FF2B5EF4-FFF2-40B4-BE49-F238E27FC236}">
                  <a16:creationId xmlns:a16="http://schemas.microsoft.com/office/drawing/2014/main" id="{504554B7-BD25-E51D-45F7-C0459A080F2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222" name="Line 68">
                <a:extLst>
                  <a:ext uri="{FF2B5EF4-FFF2-40B4-BE49-F238E27FC236}">
                    <a16:creationId xmlns:a16="http://schemas.microsoft.com/office/drawing/2014/main" id="{F138AF32-ED97-AFBC-9E80-471ACB83A5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23" name="Line 69">
                <a:extLst>
                  <a:ext uri="{FF2B5EF4-FFF2-40B4-BE49-F238E27FC236}">
                    <a16:creationId xmlns:a16="http://schemas.microsoft.com/office/drawing/2014/main" id="{B5CAC32E-FE07-CAEB-4823-34295863A0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24" name="Line 70">
                <a:extLst>
                  <a:ext uri="{FF2B5EF4-FFF2-40B4-BE49-F238E27FC236}">
                    <a16:creationId xmlns:a16="http://schemas.microsoft.com/office/drawing/2014/main" id="{1D8878B0-8CCA-BC00-95CA-5438F8E7A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85" name="Group 71">
            <a:extLst>
              <a:ext uri="{FF2B5EF4-FFF2-40B4-BE49-F238E27FC236}">
                <a16:creationId xmlns:a16="http://schemas.microsoft.com/office/drawing/2014/main" id="{6406CFE4-232F-1A61-0993-5664FE744E39}"/>
              </a:ext>
            </a:extLst>
          </p:cNvPr>
          <p:cNvGrpSpPr>
            <a:grpSpLocks/>
          </p:cNvGrpSpPr>
          <p:nvPr/>
        </p:nvGrpSpPr>
        <p:grpSpPr bwMode="auto">
          <a:xfrm>
            <a:off x="3798889" y="3155951"/>
            <a:ext cx="547687" cy="233363"/>
            <a:chOff x="3600" y="219"/>
            <a:chExt cx="360" cy="175"/>
          </a:xfrm>
        </p:grpSpPr>
        <p:sp>
          <p:nvSpPr>
            <p:cNvPr id="216202" name="Oval 72">
              <a:extLst>
                <a:ext uri="{FF2B5EF4-FFF2-40B4-BE49-F238E27FC236}">
                  <a16:creationId xmlns:a16="http://schemas.microsoft.com/office/drawing/2014/main" id="{1A904C62-2105-85FF-5B27-E5AD36583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203" name="Line 73">
              <a:extLst>
                <a:ext uri="{FF2B5EF4-FFF2-40B4-BE49-F238E27FC236}">
                  <a16:creationId xmlns:a16="http://schemas.microsoft.com/office/drawing/2014/main" id="{80CBC7FE-21AD-A1BF-5403-7B14E010A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04" name="Line 74">
              <a:extLst>
                <a:ext uri="{FF2B5EF4-FFF2-40B4-BE49-F238E27FC236}">
                  <a16:creationId xmlns:a16="http://schemas.microsoft.com/office/drawing/2014/main" id="{A453E9AD-682E-31B5-CCC7-2429919BEC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205" name="Rectangle 75">
              <a:extLst>
                <a:ext uri="{FF2B5EF4-FFF2-40B4-BE49-F238E27FC236}">
                  <a16:creationId xmlns:a16="http://schemas.microsoft.com/office/drawing/2014/main" id="{8FDBC9E1-701A-B2EE-C56A-D6A76846A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206" name="Oval 76">
              <a:extLst>
                <a:ext uri="{FF2B5EF4-FFF2-40B4-BE49-F238E27FC236}">
                  <a16:creationId xmlns:a16="http://schemas.microsoft.com/office/drawing/2014/main" id="{29550271-1685-F0F6-217C-A17C32B7B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207" name="Group 77">
              <a:extLst>
                <a:ext uri="{FF2B5EF4-FFF2-40B4-BE49-F238E27FC236}">
                  <a16:creationId xmlns:a16="http://schemas.microsoft.com/office/drawing/2014/main" id="{D878AB65-3629-C0C7-7B99-07EB6A41C9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212" name="Line 78">
                <a:extLst>
                  <a:ext uri="{FF2B5EF4-FFF2-40B4-BE49-F238E27FC236}">
                    <a16:creationId xmlns:a16="http://schemas.microsoft.com/office/drawing/2014/main" id="{22AA1B03-53D0-3296-2082-F746491659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13" name="Line 79">
                <a:extLst>
                  <a:ext uri="{FF2B5EF4-FFF2-40B4-BE49-F238E27FC236}">
                    <a16:creationId xmlns:a16="http://schemas.microsoft.com/office/drawing/2014/main" id="{B8006F05-65B9-08E8-03B3-D78B51AB92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14" name="Line 80">
                <a:extLst>
                  <a:ext uri="{FF2B5EF4-FFF2-40B4-BE49-F238E27FC236}">
                    <a16:creationId xmlns:a16="http://schemas.microsoft.com/office/drawing/2014/main" id="{D141B4A1-8A1C-7428-011D-D66F82CAB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208" name="Group 81">
              <a:extLst>
                <a:ext uri="{FF2B5EF4-FFF2-40B4-BE49-F238E27FC236}">
                  <a16:creationId xmlns:a16="http://schemas.microsoft.com/office/drawing/2014/main" id="{4168BD41-0E50-EB18-868D-3004C6BC0174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209" name="Line 82">
                <a:extLst>
                  <a:ext uri="{FF2B5EF4-FFF2-40B4-BE49-F238E27FC236}">
                    <a16:creationId xmlns:a16="http://schemas.microsoft.com/office/drawing/2014/main" id="{53A9C78D-D841-7125-F572-6BBD1EAEA1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10" name="Line 83">
                <a:extLst>
                  <a:ext uri="{FF2B5EF4-FFF2-40B4-BE49-F238E27FC236}">
                    <a16:creationId xmlns:a16="http://schemas.microsoft.com/office/drawing/2014/main" id="{36D3E910-F0AF-695E-C9CA-11F9290E4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11" name="Line 84">
                <a:extLst>
                  <a:ext uri="{FF2B5EF4-FFF2-40B4-BE49-F238E27FC236}">
                    <a16:creationId xmlns:a16="http://schemas.microsoft.com/office/drawing/2014/main" id="{336F9422-CE58-9A51-FC2D-6C09F87BA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86" name="Group 85">
            <a:extLst>
              <a:ext uri="{FF2B5EF4-FFF2-40B4-BE49-F238E27FC236}">
                <a16:creationId xmlns:a16="http://schemas.microsoft.com/office/drawing/2014/main" id="{D4B48E3D-E6D8-F90D-5621-DFE62F9CD7A1}"/>
              </a:ext>
            </a:extLst>
          </p:cNvPr>
          <p:cNvGrpSpPr>
            <a:grpSpLocks/>
          </p:cNvGrpSpPr>
          <p:nvPr/>
        </p:nvGrpSpPr>
        <p:grpSpPr bwMode="auto">
          <a:xfrm>
            <a:off x="3227389" y="3422651"/>
            <a:ext cx="547687" cy="233363"/>
            <a:chOff x="3600" y="219"/>
            <a:chExt cx="360" cy="175"/>
          </a:xfrm>
        </p:grpSpPr>
        <p:sp>
          <p:nvSpPr>
            <p:cNvPr id="216189" name="Oval 86">
              <a:extLst>
                <a:ext uri="{FF2B5EF4-FFF2-40B4-BE49-F238E27FC236}">
                  <a16:creationId xmlns:a16="http://schemas.microsoft.com/office/drawing/2014/main" id="{9A5DAD1E-1A09-14F1-0A65-44AF10595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90" name="Line 87">
              <a:extLst>
                <a:ext uri="{FF2B5EF4-FFF2-40B4-BE49-F238E27FC236}">
                  <a16:creationId xmlns:a16="http://schemas.microsoft.com/office/drawing/2014/main" id="{F3667AE2-4ABF-4657-F7D3-C1C060DC2E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91" name="Line 88">
              <a:extLst>
                <a:ext uri="{FF2B5EF4-FFF2-40B4-BE49-F238E27FC236}">
                  <a16:creationId xmlns:a16="http://schemas.microsoft.com/office/drawing/2014/main" id="{BC33F828-F6F5-A375-BE52-F071A16224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92" name="Rectangle 89">
              <a:extLst>
                <a:ext uri="{FF2B5EF4-FFF2-40B4-BE49-F238E27FC236}">
                  <a16:creationId xmlns:a16="http://schemas.microsoft.com/office/drawing/2014/main" id="{03E0B045-8B57-AE2C-C373-257103C40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193" name="Oval 90">
              <a:extLst>
                <a:ext uri="{FF2B5EF4-FFF2-40B4-BE49-F238E27FC236}">
                  <a16:creationId xmlns:a16="http://schemas.microsoft.com/office/drawing/2014/main" id="{892B69B1-50C8-E50F-4499-D7F5DB0EE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94" name="Group 91">
              <a:extLst>
                <a:ext uri="{FF2B5EF4-FFF2-40B4-BE49-F238E27FC236}">
                  <a16:creationId xmlns:a16="http://schemas.microsoft.com/office/drawing/2014/main" id="{A520E86F-CE82-36A2-73A1-102EF0AD14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99" name="Line 92">
                <a:extLst>
                  <a:ext uri="{FF2B5EF4-FFF2-40B4-BE49-F238E27FC236}">
                    <a16:creationId xmlns:a16="http://schemas.microsoft.com/office/drawing/2014/main" id="{D502E1DD-6910-EF1C-A215-8B764AFEC8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00" name="Line 93">
                <a:extLst>
                  <a:ext uri="{FF2B5EF4-FFF2-40B4-BE49-F238E27FC236}">
                    <a16:creationId xmlns:a16="http://schemas.microsoft.com/office/drawing/2014/main" id="{A2A61ACC-6D4B-BFC5-82C7-156E28D698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201" name="Line 94">
                <a:extLst>
                  <a:ext uri="{FF2B5EF4-FFF2-40B4-BE49-F238E27FC236}">
                    <a16:creationId xmlns:a16="http://schemas.microsoft.com/office/drawing/2014/main" id="{8A89F5AA-585E-1093-CCE9-B90043B39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95" name="Group 95">
              <a:extLst>
                <a:ext uri="{FF2B5EF4-FFF2-40B4-BE49-F238E27FC236}">
                  <a16:creationId xmlns:a16="http://schemas.microsoft.com/office/drawing/2014/main" id="{0A726014-B93F-0E65-F02F-5E94B55C6820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96" name="Line 96">
                <a:extLst>
                  <a:ext uri="{FF2B5EF4-FFF2-40B4-BE49-F238E27FC236}">
                    <a16:creationId xmlns:a16="http://schemas.microsoft.com/office/drawing/2014/main" id="{366154FF-675B-B5A7-6C6A-F6B21B8012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97" name="Line 97">
                <a:extLst>
                  <a:ext uri="{FF2B5EF4-FFF2-40B4-BE49-F238E27FC236}">
                    <a16:creationId xmlns:a16="http://schemas.microsoft.com/office/drawing/2014/main" id="{90123909-2877-06E0-396D-F9FB70385E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98" name="Line 98">
                <a:extLst>
                  <a:ext uri="{FF2B5EF4-FFF2-40B4-BE49-F238E27FC236}">
                    <a16:creationId xmlns:a16="http://schemas.microsoft.com/office/drawing/2014/main" id="{23600CCD-ADE9-ADC9-3F65-887888C120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16087" name="Line 99">
            <a:extLst>
              <a:ext uri="{FF2B5EF4-FFF2-40B4-BE49-F238E27FC236}">
                <a16:creationId xmlns:a16="http://schemas.microsoft.com/office/drawing/2014/main" id="{E5042FA0-93AE-803D-FD91-A952E407FD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1100" y="3441700"/>
            <a:ext cx="527050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88" name="Line 100">
            <a:extLst>
              <a:ext uri="{FF2B5EF4-FFF2-40B4-BE49-F238E27FC236}">
                <a16:creationId xmlns:a16="http://schemas.microsoft.com/office/drawing/2014/main" id="{B63A621D-28A7-50EC-6A12-6B9BC78003F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11700" y="3206750"/>
            <a:ext cx="0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89" name="Line 101">
            <a:extLst>
              <a:ext uri="{FF2B5EF4-FFF2-40B4-BE49-F238E27FC236}">
                <a16:creationId xmlns:a16="http://schemas.microsoft.com/office/drawing/2014/main" id="{D5197BFE-5CD5-C890-8389-43FB398C65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0700" y="3263900"/>
            <a:ext cx="209550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0" name="Line 102">
            <a:extLst>
              <a:ext uri="{FF2B5EF4-FFF2-40B4-BE49-F238E27FC236}">
                <a16:creationId xmlns:a16="http://schemas.microsoft.com/office/drawing/2014/main" id="{CDCE7E03-FAEA-9EFF-CDF6-58D9770EDD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863850"/>
            <a:ext cx="2413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1" name="Line 103">
            <a:extLst>
              <a:ext uri="{FF2B5EF4-FFF2-40B4-BE49-F238E27FC236}">
                <a16:creationId xmlns:a16="http://schemas.microsoft.com/office/drawing/2014/main" id="{0394A5B6-DA73-640B-CFFC-E08137F924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21300" y="2622550"/>
            <a:ext cx="2413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2" name="Freeform 104">
            <a:extLst>
              <a:ext uri="{FF2B5EF4-FFF2-40B4-BE49-F238E27FC236}">
                <a16:creationId xmlns:a16="http://schemas.microsoft.com/office/drawing/2014/main" id="{30F8B90D-05F4-547B-44AA-1B4683E76760}"/>
              </a:ext>
            </a:extLst>
          </p:cNvPr>
          <p:cNvSpPr>
            <a:spLocks/>
          </p:cNvSpPr>
          <p:nvPr/>
        </p:nvSpPr>
        <p:spPr bwMode="auto">
          <a:xfrm>
            <a:off x="3651250" y="2813050"/>
            <a:ext cx="933450" cy="723900"/>
          </a:xfrm>
          <a:custGeom>
            <a:avLst/>
            <a:gdLst>
              <a:gd name="T0" fmla="*/ 0 w 548"/>
              <a:gd name="T1" fmla="*/ 0 h 420"/>
              <a:gd name="T2" fmla="*/ 2147483647 w 548"/>
              <a:gd name="T3" fmla="*/ 2147483647 h 420"/>
              <a:gd name="T4" fmla="*/ 2147483647 w 548"/>
              <a:gd name="T5" fmla="*/ 2147483647 h 420"/>
              <a:gd name="T6" fmla="*/ 0 60000 65536"/>
              <a:gd name="T7" fmla="*/ 0 60000 65536"/>
              <a:gd name="T8" fmla="*/ 0 60000 65536"/>
              <a:gd name="T9" fmla="*/ 0 w 548"/>
              <a:gd name="T10" fmla="*/ 0 h 420"/>
              <a:gd name="T11" fmla="*/ 548 w 548"/>
              <a:gd name="T12" fmla="*/ 420 h 4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8" h="420">
                <a:moveTo>
                  <a:pt x="0" y="0"/>
                </a:moveTo>
                <a:cubicBezTo>
                  <a:pt x="42" y="40"/>
                  <a:pt x="161" y="170"/>
                  <a:pt x="252" y="240"/>
                </a:cubicBezTo>
                <a:cubicBezTo>
                  <a:pt x="343" y="310"/>
                  <a:pt x="486" y="382"/>
                  <a:pt x="548" y="420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3" name="Line 105">
            <a:extLst>
              <a:ext uri="{FF2B5EF4-FFF2-40B4-BE49-F238E27FC236}">
                <a16:creationId xmlns:a16="http://schemas.microsoft.com/office/drawing/2014/main" id="{614C8528-DC82-5553-8535-4F0B9C5CB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2882900"/>
            <a:ext cx="24765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4" name="Line 106">
            <a:extLst>
              <a:ext uri="{FF2B5EF4-FFF2-40B4-BE49-F238E27FC236}">
                <a16:creationId xmlns:a16="http://schemas.microsoft.com/office/drawing/2014/main" id="{08881895-8581-D6EB-9440-CDABF444F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1650" y="3378200"/>
            <a:ext cx="22860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5" name="Freeform 107">
            <a:extLst>
              <a:ext uri="{FF2B5EF4-FFF2-40B4-BE49-F238E27FC236}">
                <a16:creationId xmlns:a16="http://schemas.microsoft.com/office/drawing/2014/main" id="{C0C4B2B0-8A43-3519-3288-95836C61DE27}"/>
              </a:ext>
            </a:extLst>
          </p:cNvPr>
          <p:cNvSpPr>
            <a:spLocks/>
          </p:cNvSpPr>
          <p:nvPr/>
        </p:nvSpPr>
        <p:spPr bwMode="auto">
          <a:xfrm>
            <a:off x="3752850" y="2616200"/>
            <a:ext cx="1638300" cy="368300"/>
          </a:xfrm>
          <a:custGeom>
            <a:avLst/>
            <a:gdLst>
              <a:gd name="T0" fmla="*/ 0 w 1032"/>
              <a:gd name="T1" fmla="*/ 2147483647 h 232"/>
              <a:gd name="T2" fmla="*/ 2147483647 w 1032"/>
              <a:gd name="T3" fmla="*/ 0 h 232"/>
              <a:gd name="T4" fmla="*/ 2147483647 w 1032"/>
              <a:gd name="T5" fmla="*/ 2147483647 h 232"/>
              <a:gd name="T6" fmla="*/ 2147483647 w 1032"/>
              <a:gd name="T7" fmla="*/ 2147483647 h 232"/>
              <a:gd name="T8" fmla="*/ 0 60000 65536"/>
              <a:gd name="T9" fmla="*/ 0 60000 65536"/>
              <a:gd name="T10" fmla="*/ 0 60000 65536"/>
              <a:gd name="T11" fmla="*/ 0 60000 65536"/>
              <a:gd name="T12" fmla="*/ 0 w 1032"/>
              <a:gd name="T13" fmla="*/ 0 h 232"/>
              <a:gd name="T14" fmla="*/ 1032 w 1032"/>
              <a:gd name="T15" fmla="*/ 232 h 2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32" h="232">
                <a:moveTo>
                  <a:pt x="0" y="72"/>
                </a:moveTo>
                <a:cubicBezTo>
                  <a:pt x="61" y="60"/>
                  <a:pt x="239" y="5"/>
                  <a:pt x="372" y="0"/>
                </a:cubicBezTo>
                <a:cubicBezTo>
                  <a:pt x="480" y="10"/>
                  <a:pt x="686" y="1"/>
                  <a:pt x="796" y="40"/>
                </a:cubicBezTo>
                <a:cubicBezTo>
                  <a:pt x="906" y="79"/>
                  <a:pt x="983" y="192"/>
                  <a:pt x="1032" y="232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16096" name="Group 108">
            <a:extLst>
              <a:ext uri="{FF2B5EF4-FFF2-40B4-BE49-F238E27FC236}">
                <a16:creationId xmlns:a16="http://schemas.microsoft.com/office/drawing/2014/main" id="{3D33BA76-19C9-B638-283D-E78B3B0FF107}"/>
              </a:ext>
            </a:extLst>
          </p:cNvPr>
          <p:cNvGrpSpPr>
            <a:grpSpLocks/>
          </p:cNvGrpSpPr>
          <p:nvPr/>
        </p:nvGrpSpPr>
        <p:grpSpPr bwMode="auto">
          <a:xfrm>
            <a:off x="4418013" y="3498850"/>
            <a:ext cx="569912" cy="222250"/>
            <a:chOff x="3600" y="219"/>
            <a:chExt cx="360" cy="175"/>
          </a:xfrm>
        </p:grpSpPr>
        <p:sp>
          <p:nvSpPr>
            <p:cNvPr id="216176" name="Oval 109">
              <a:extLst>
                <a:ext uri="{FF2B5EF4-FFF2-40B4-BE49-F238E27FC236}">
                  <a16:creationId xmlns:a16="http://schemas.microsoft.com/office/drawing/2014/main" id="{C43CAAE0-FBC6-9CBB-1000-8B0A9E62B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77" name="Line 110">
              <a:extLst>
                <a:ext uri="{FF2B5EF4-FFF2-40B4-BE49-F238E27FC236}">
                  <a16:creationId xmlns:a16="http://schemas.microsoft.com/office/drawing/2014/main" id="{C66CCB72-AE31-2CC7-F6E0-3D4A422269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78" name="Line 111">
              <a:extLst>
                <a:ext uri="{FF2B5EF4-FFF2-40B4-BE49-F238E27FC236}">
                  <a16:creationId xmlns:a16="http://schemas.microsoft.com/office/drawing/2014/main" id="{8BDD72FB-BD4D-F486-DCCF-FCB13B8EC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79" name="Rectangle 112">
              <a:extLst>
                <a:ext uri="{FF2B5EF4-FFF2-40B4-BE49-F238E27FC236}">
                  <a16:creationId xmlns:a16="http://schemas.microsoft.com/office/drawing/2014/main" id="{801396BA-9B2C-7E2A-5E27-F0A2EFDBC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180" name="Oval 113">
              <a:extLst>
                <a:ext uri="{FF2B5EF4-FFF2-40B4-BE49-F238E27FC236}">
                  <a16:creationId xmlns:a16="http://schemas.microsoft.com/office/drawing/2014/main" id="{FB3473E6-E956-3740-9EB4-87E43CE65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81" name="Group 114">
              <a:extLst>
                <a:ext uri="{FF2B5EF4-FFF2-40B4-BE49-F238E27FC236}">
                  <a16:creationId xmlns:a16="http://schemas.microsoft.com/office/drawing/2014/main" id="{248F7277-9BEA-E361-EF3D-D782443437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86" name="Line 115">
                <a:extLst>
                  <a:ext uri="{FF2B5EF4-FFF2-40B4-BE49-F238E27FC236}">
                    <a16:creationId xmlns:a16="http://schemas.microsoft.com/office/drawing/2014/main" id="{0898F38E-E232-72A8-3F01-8BD1BB25A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87" name="Line 116">
                <a:extLst>
                  <a:ext uri="{FF2B5EF4-FFF2-40B4-BE49-F238E27FC236}">
                    <a16:creationId xmlns:a16="http://schemas.microsoft.com/office/drawing/2014/main" id="{FC1F11F4-DB07-6F41-9751-F3D8EDC3B0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88" name="Line 117">
                <a:extLst>
                  <a:ext uri="{FF2B5EF4-FFF2-40B4-BE49-F238E27FC236}">
                    <a16:creationId xmlns:a16="http://schemas.microsoft.com/office/drawing/2014/main" id="{AA2FCD0C-CA20-6559-C99A-18D6F7659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82" name="Group 118">
              <a:extLst>
                <a:ext uri="{FF2B5EF4-FFF2-40B4-BE49-F238E27FC236}">
                  <a16:creationId xmlns:a16="http://schemas.microsoft.com/office/drawing/2014/main" id="{C58A15F9-ECC1-C8B2-C599-0029CC97119E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83" name="Line 119">
                <a:extLst>
                  <a:ext uri="{FF2B5EF4-FFF2-40B4-BE49-F238E27FC236}">
                    <a16:creationId xmlns:a16="http://schemas.microsoft.com/office/drawing/2014/main" id="{7BD92F2D-840C-3AD5-F13B-A5ED83A557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84" name="Line 120">
                <a:extLst>
                  <a:ext uri="{FF2B5EF4-FFF2-40B4-BE49-F238E27FC236}">
                    <a16:creationId xmlns:a16="http://schemas.microsoft.com/office/drawing/2014/main" id="{02FC3543-5C38-CA9F-EE5F-F2017C8AC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85" name="Line 121">
                <a:extLst>
                  <a:ext uri="{FF2B5EF4-FFF2-40B4-BE49-F238E27FC236}">
                    <a16:creationId xmlns:a16="http://schemas.microsoft.com/office/drawing/2014/main" id="{7ABC70B0-971B-F4DD-1076-C67869EADE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097" name="Group 122">
            <a:extLst>
              <a:ext uri="{FF2B5EF4-FFF2-40B4-BE49-F238E27FC236}">
                <a16:creationId xmlns:a16="http://schemas.microsoft.com/office/drawing/2014/main" id="{AF2885F9-87F0-B248-56E7-57352A73FCBB}"/>
              </a:ext>
            </a:extLst>
          </p:cNvPr>
          <p:cNvGrpSpPr>
            <a:grpSpLocks/>
          </p:cNvGrpSpPr>
          <p:nvPr/>
        </p:nvGrpSpPr>
        <p:grpSpPr bwMode="auto">
          <a:xfrm>
            <a:off x="3255963" y="2641600"/>
            <a:ext cx="569912" cy="222250"/>
            <a:chOff x="3600" y="219"/>
            <a:chExt cx="360" cy="175"/>
          </a:xfrm>
        </p:grpSpPr>
        <p:sp>
          <p:nvSpPr>
            <p:cNvPr id="216163" name="Oval 123">
              <a:extLst>
                <a:ext uri="{FF2B5EF4-FFF2-40B4-BE49-F238E27FC236}">
                  <a16:creationId xmlns:a16="http://schemas.microsoft.com/office/drawing/2014/main" id="{526CAC8F-8C88-E259-C525-B250B9F32B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64" name="Line 124">
              <a:extLst>
                <a:ext uri="{FF2B5EF4-FFF2-40B4-BE49-F238E27FC236}">
                  <a16:creationId xmlns:a16="http://schemas.microsoft.com/office/drawing/2014/main" id="{F3576A6B-89D2-32D4-4CFB-97BA0B902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65" name="Line 125">
              <a:extLst>
                <a:ext uri="{FF2B5EF4-FFF2-40B4-BE49-F238E27FC236}">
                  <a16:creationId xmlns:a16="http://schemas.microsoft.com/office/drawing/2014/main" id="{4382DB02-9F9D-3876-8C31-FC5A85F045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66" name="Rectangle 126">
              <a:extLst>
                <a:ext uri="{FF2B5EF4-FFF2-40B4-BE49-F238E27FC236}">
                  <a16:creationId xmlns:a16="http://schemas.microsoft.com/office/drawing/2014/main" id="{96E74A07-2A3A-7F14-17B5-A2797C86D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6167" name="Oval 127">
              <a:extLst>
                <a:ext uri="{FF2B5EF4-FFF2-40B4-BE49-F238E27FC236}">
                  <a16:creationId xmlns:a16="http://schemas.microsoft.com/office/drawing/2014/main" id="{CAF68B3C-5BD2-7E93-6F1F-C09346C1B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68" name="Group 128">
              <a:extLst>
                <a:ext uri="{FF2B5EF4-FFF2-40B4-BE49-F238E27FC236}">
                  <a16:creationId xmlns:a16="http://schemas.microsoft.com/office/drawing/2014/main" id="{50BFDD89-8CC1-5A4C-DDBC-41924BDB0C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73" name="Line 129">
                <a:extLst>
                  <a:ext uri="{FF2B5EF4-FFF2-40B4-BE49-F238E27FC236}">
                    <a16:creationId xmlns:a16="http://schemas.microsoft.com/office/drawing/2014/main" id="{2C6D1A30-B422-8AF4-E5FE-1BA2578C95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74" name="Line 130">
                <a:extLst>
                  <a:ext uri="{FF2B5EF4-FFF2-40B4-BE49-F238E27FC236}">
                    <a16:creationId xmlns:a16="http://schemas.microsoft.com/office/drawing/2014/main" id="{7F39CE54-8792-A7DE-1FD5-7A726E9FCB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75" name="Line 131">
                <a:extLst>
                  <a:ext uri="{FF2B5EF4-FFF2-40B4-BE49-F238E27FC236}">
                    <a16:creationId xmlns:a16="http://schemas.microsoft.com/office/drawing/2014/main" id="{9194D87D-BE16-EE7B-7563-15CAEF0504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69" name="Group 132">
              <a:extLst>
                <a:ext uri="{FF2B5EF4-FFF2-40B4-BE49-F238E27FC236}">
                  <a16:creationId xmlns:a16="http://schemas.microsoft.com/office/drawing/2014/main" id="{EA2DA26D-7D56-DA04-0764-A8F27696E1A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70" name="Line 133">
                <a:extLst>
                  <a:ext uri="{FF2B5EF4-FFF2-40B4-BE49-F238E27FC236}">
                    <a16:creationId xmlns:a16="http://schemas.microsoft.com/office/drawing/2014/main" id="{AB816A39-C23B-4F59-F635-D2C3A4E999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71" name="Line 134">
                <a:extLst>
                  <a:ext uri="{FF2B5EF4-FFF2-40B4-BE49-F238E27FC236}">
                    <a16:creationId xmlns:a16="http://schemas.microsoft.com/office/drawing/2014/main" id="{074A1F4C-C4CF-049D-3979-D89F1229B4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72" name="Line 135">
                <a:extLst>
                  <a:ext uri="{FF2B5EF4-FFF2-40B4-BE49-F238E27FC236}">
                    <a16:creationId xmlns:a16="http://schemas.microsoft.com/office/drawing/2014/main" id="{9A3FE02B-5B66-8B49-21E5-8F6AC34BC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16098" name="Line 136">
            <a:extLst>
              <a:ext uri="{FF2B5EF4-FFF2-40B4-BE49-F238E27FC236}">
                <a16:creationId xmlns:a16="http://schemas.microsoft.com/office/drawing/2014/main" id="{6AEFCEF6-BE3A-310F-BF24-1BFDBB9C33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75250" y="2774950"/>
            <a:ext cx="17780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99" name="Line 137">
            <a:extLst>
              <a:ext uri="{FF2B5EF4-FFF2-40B4-BE49-F238E27FC236}">
                <a16:creationId xmlns:a16="http://schemas.microsoft.com/office/drawing/2014/main" id="{31452D28-6255-B4E3-EA59-FF9C7018CF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7650" y="2927350"/>
            <a:ext cx="17780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16100" name="Group 138">
            <a:extLst>
              <a:ext uri="{FF2B5EF4-FFF2-40B4-BE49-F238E27FC236}">
                <a16:creationId xmlns:a16="http://schemas.microsoft.com/office/drawing/2014/main" id="{58E54244-203B-9B6A-9CA4-D3B60F07A8DB}"/>
              </a:ext>
            </a:extLst>
          </p:cNvPr>
          <p:cNvGrpSpPr>
            <a:grpSpLocks/>
          </p:cNvGrpSpPr>
          <p:nvPr/>
        </p:nvGrpSpPr>
        <p:grpSpPr bwMode="auto">
          <a:xfrm>
            <a:off x="5180013" y="2940050"/>
            <a:ext cx="569912" cy="222250"/>
            <a:chOff x="3600" y="219"/>
            <a:chExt cx="360" cy="175"/>
          </a:xfrm>
        </p:grpSpPr>
        <p:sp>
          <p:nvSpPr>
            <p:cNvPr id="216150" name="Oval 139">
              <a:extLst>
                <a:ext uri="{FF2B5EF4-FFF2-40B4-BE49-F238E27FC236}">
                  <a16:creationId xmlns:a16="http://schemas.microsoft.com/office/drawing/2014/main" id="{97D9A8AF-3ABB-D621-1F27-7E06A7772C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51" name="Line 140">
              <a:extLst>
                <a:ext uri="{FF2B5EF4-FFF2-40B4-BE49-F238E27FC236}">
                  <a16:creationId xmlns:a16="http://schemas.microsoft.com/office/drawing/2014/main" id="{238F488C-6B06-2B76-F433-6EB9B56B8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52" name="Line 141">
              <a:extLst>
                <a:ext uri="{FF2B5EF4-FFF2-40B4-BE49-F238E27FC236}">
                  <a16:creationId xmlns:a16="http://schemas.microsoft.com/office/drawing/2014/main" id="{045FBEE0-7957-73C6-6462-698187057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53" name="Rectangle 142">
              <a:extLst>
                <a:ext uri="{FF2B5EF4-FFF2-40B4-BE49-F238E27FC236}">
                  <a16:creationId xmlns:a16="http://schemas.microsoft.com/office/drawing/2014/main" id="{779B0B20-C3CC-F4F5-98CC-379C8FC61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154" name="Oval 143">
              <a:extLst>
                <a:ext uri="{FF2B5EF4-FFF2-40B4-BE49-F238E27FC236}">
                  <a16:creationId xmlns:a16="http://schemas.microsoft.com/office/drawing/2014/main" id="{F34E6C1F-4203-E65F-E683-2FB518EEF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55" name="Group 144">
              <a:extLst>
                <a:ext uri="{FF2B5EF4-FFF2-40B4-BE49-F238E27FC236}">
                  <a16:creationId xmlns:a16="http://schemas.microsoft.com/office/drawing/2014/main" id="{5A58D8E5-D7B1-4F5C-7F17-31D350903C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60" name="Line 145">
                <a:extLst>
                  <a:ext uri="{FF2B5EF4-FFF2-40B4-BE49-F238E27FC236}">
                    <a16:creationId xmlns:a16="http://schemas.microsoft.com/office/drawing/2014/main" id="{B0FCB120-0F98-B5A3-341F-EE2E69EB60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61" name="Line 146">
                <a:extLst>
                  <a:ext uri="{FF2B5EF4-FFF2-40B4-BE49-F238E27FC236}">
                    <a16:creationId xmlns:a16="http://schemas.microsoft.com/office/drawing/2014/main" id="{FC7316BA-C784-2589-2A18-293BD0C0A5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62" name="Line 147">
                <a:extLst>
                  <a:ext uri="{FF2B5EF4-FFF2-40B4-BE49-F238E27FC236}">
                    <a16:creationId xmlns:a16="http://schemas.microsoft.com/office/drawing/2014/main" id="{6F1BCEBE-DACD-4697-4699-D9DA964DFE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56" name="Group 148">
              <a:extLst>
                <a:ext uri="{FF2B5EF4-FFF2-40B4-BE49-F238E27FC236}">
                  <a16:creationId xmlns:a16="http://schemas.microsoft.com/office/drawing/2014/main" id="{54D79B53-288F-E936-2BCF-262ACDA2C7D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57" name="Line 149">
                <a:extLst>
                  <a:ext uri="{FF2B5EF4-FFF2-40B4-BE49-F238E27FC236}">
                    <a16:creationId xmlns:a16="http://schemas.microsoft.com/office/drawing/2014/main" id="{A90557BA-A680-B2D4-524A-AAC10B9E5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58" name="Line 150">
                <a:extLst>
                  <a:ext uri="{FF2B5EF4-FFF2-40B4-BE49-F238E27FC236}">
                    <a16:creationId xmlns:a16="http://schemas.microsoft.com/office/drawing/2014/main" id="{D74727E1-A22A-97C9-D4F1-EE0FDC032B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59" name="Line 151">
                <a:extLst>
                  <a:ext uri="{FF2B5EF4-FFF2-40B4-BE49-F238E27FC236}">
                    <a16:creationId xmlns:a16="http://schemas.microsoft.com/office/drawing/2014/main" id="{3DA40018-9341-1CAE-07B1-76C88F9920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16101" name="Line 152">
            <a:extLst>
              <a:ext uri="{FF2B5EF4-FFF2-40B4-BE49-F238E27FC236}">
                <a16:creationId xmlns:a16="http://schemas.microsoft.com/office/drawing/2014/main" id="{F24BFC93-DA61-8DD5-D6FD-F5D61C684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4700" y="2628900"/>
            <a:ext cx="2286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102" name="Line 153">
            <a:extLst>
              <a:ext uri="{FF2B5EF4-FFF2-40B4-BE49-F238E27FC236}">
                <a16:creationId xmlns:a16="http://schemas.microsoft.com/office/drawing/2014/main" id="{BFD7120C-C163-9913-0619-A2CDEB6BF6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8100" y="2654300"/>
            <a:ext cx="2095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103" name="Line 154">
            <a:extLst>
              <a:ext uri="{FF2B5EF4-FFF2-40B4-BE49-F238E27FC236}">
                <a16:creationId xmlns:a16="http://schemas.microsoft.com/office/drawing/2014/main" id="{A62F064C-DE3A-8F74-820D-3451D1C57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32700" y="2952750"/>
            <a:ext cx="501650" cy="482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104" name="Line 155">
            <a:extLst>
              <a:ext uri="{FF2B5EF4-FFF2-40B4-BE49-F238E27FC236}">
                <a16:creationId xmlns:a16="http://schemas.microsoft.com/office/drawing/2014/main" id="{AC79E648-58A8-3EAC-E168-66F4098AF62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13550" y="2774950"/>
            <a:ext cx="1263650" cy="1143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105" name="Line 156">
            <a:extLst>
              <a:ext uri="{FF2B5EF4-FFF2-40B4-BE49-F238E27FC236}">
                <a16:creationId xmlns:a16="http://schemas.microsoft.com/office/drawing/2014/main" id="{A7BE2F92-552D-08F4-2C20-8348E7BED2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94500" y="2787650"/>
            <a:ext cx="844550" cy="660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16106" name="Group 157">
            <a:extLst>
              <a:ext uri="{FF2B5EF4-FFF2-40B4-BE49-F238E27FC236}">
                <a16:creationId xmlns:a16="http://schemas.microsoft.com/office/drawing/2014/main" id="{3D4310C2-2CFC-8142-2DBA-930F2AC73B45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05100"/>
            <a:ext cx="569912" cy="222250"/>
            <a:chOff x="3600" y="219"/>
            <a:chExt cx="360" cy="175"/>
          </a:xfrm>
        </p:grpSpPr>
        <p:sp>
          <p:nvSpPr>
            <p:cNvPr id="216137" name="Oval 158">
              <a:extLst>
                <a:ext uri="{FF2B5EF4-FFF2-40B4-BE49-F238E27FC236}">
                  <a16:creationId xmlns:a16="http://schemas.microsoft.com/office/drawing/2014/main" id="{76D10597-AB97-68C0-C450-649D95F13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38" name="Line 159">
              <a:extLst>
                <a:ext uri="{FF2B5EF4-FFF2-40B4-BE49-F238E27FC236}">
                  <a16:creationId xmlns:a16="http://schemas.microsoft.com/office/drawing/2014/main" id="{09600B12-91D1-2F3F-AF75-B8C8C8A2B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39" name="Line 160">
              <a:extLst>
                <a:ext uri="{FF2B5EF4-FFF2-40B4-BE49-F238E27FC236}">
                  <a16:creationId xmlns:a16="http://schemas.microsoft.com/office/drawing/2014/main" id="{E4863229-E245-4BFB-793F-D8A1B853A0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40" name="Rectangle 161">
              <a:extLst>
                <a:ext uri="{FF2B5EF4-FFF2-40B4-BE49-F238E27FC236}">
                  <a16:creationId xmlns:a16="http://schemas.microsoft.com/office/drawing/2014/main" id="{02722792-B797-43DB-3BDD-87E5750C3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6141" name="Oval 162">
              <a:extLst>
                <a:ext uri="{FF2B5EF4-FFF2-40B4-BE49-F238E27FC236}">
                  <a16:creationId xmlns:a16="http://schemas.microsoft.com/office/drawing/2014/main" id="{6EA7CE21-1EAB-2FE1-F2C7-8013BAAB1D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42" name="Group 163">
              <a:extLst>
                <a:ext uri="{FF2B5EF4-FFF2-40B4-BE49-F238E27FC236}">
                  <a16:creationId xmlns:a16="http://schemas.microsoft.com/office/drawing/2014/main" id="{F0C9E741-8800-823B-889B-36C19DAEF1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47" name="Line 164">
                <a:extLst>
                  <a:ext uri="{FF2B5EF4-FFF2-40B4-BE49-F238E27FC236}">
                    <a16:creationId xmlns:a16="http://schemas.microsoft.com/office/drawing/2014/main" id="{B0880529-7B31-08E2-5C1E-3DDCEAE4C6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48" name="Line 165">
                <a:extLst>
                  <a:ext uri="{FF2B5EF4-FFF2-40B4-BE49-F238E27FC236}">
                    <a16:creationId xmlns:a16="http://schemas.microsoft.com/office/drawing/2014/main" id="{0C6C7E2A-D952-35DC-1788-C072EE41A0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49" name="Line 166">
                <a:extLst>
                  <a:ext uri="{FF2B5EF4-FFF2-40B4-BE49-F238E27FC236}">
                    <a16:creationId xmlns:a16="http://schemas.microsoft.com/office/drawing/2014/main" id="{655B2EA0-2521-EF00-6CA5-48F6996A2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43" name="Group 167">
              <a:extLst>
                <a:ext uri="{FF2B5EF4-FFF2-40B4-BE49-F238E27FC236}">
                  <a16:creationId xmlns:a16="http://schemas.microsoft.com/office/drawing/2014/main" id="{26666242-2E34-611C-AA44-4D21E00381EC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44" name="Line 168">
                <a:extLst>
                  <a:ext uri="{FF2B5EF4-FFF2-40B4-BE49-F238E27FC236}">
                    <a16:creationId xmlns:a16="http://schemas.microsoft.com/office/drawing/2014/main" id="{2B66A7C0-70E8-EA16-ACAF-2A8D0B125B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45" name="Line 169">
                <a:extLst>
                  <a:ext uri="{FF2B5EF4-FFF2-40B4-BE49-F238E27FC236}">
                    <a16:creationId xmlns:a16="http://schemas.microsoft.com/office/drawing/2014/main" id="{A2A42F15-2FF9-D653-E189-0D677E2E84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46" name="Line 170">
                <a:extLst>
                  <a:ext uri="{FF2B5EF4-FFF2-40B4-BE49-F238E27FC236}">
                    <a16:creationId xmlns:a16="http://schemas.microsoft.com/office/drawing/2014/main" id="{EE2355BB-22CC-14BB-5C93-76C0ECEE9A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107" name="Group 171">
            <a:extLst>
              <a:ext uri="{FF2B5EF4-FFF2-40B4-BE49-F238E27FC236}">
                <a16:creationId xmlns:a16="http://schemas.microsoft.com/office/drawing/2014/main" id="{0F5D0904-549E-60E1-7777-2ABD43A8666F}"/>
              </a:ext>
            </a:extLst>
          </p:cNvPr>
          <p:cNvGrpSpPr>
            <a:grpSpLocks/>
          </p:cNvGrpSpPr>
          <p:nvPr/>
        </p:nvGrpSpPr>
        <p:grpSpPr bwMode="auto">
          <a:xfrm>
            <a:off x="7853363" y="2806700"/>
            <a:ext cx="569912" cy="222250"/>
            <a:chOff x="3600" y="219"/>
            <a:chExt cx="360" cy="175"/>
          </a:xfrm>
        </p:grpSpPr>
        <p:sp>
          <p:nvSpPr>
            <p:cNvPr id="216124" name="Oval 172">
              <a:extLst>
                <a:ext uri="{FF2B5EF4-FFF2-40B4-BE49-F238E27FC236}">
                  <a16:creationId xmlns:a16="http://schemas.microsoft.com/office/drawing/2014/main" id="{580D3F05-246C-72E9-4697-C77C29C56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25" name="Line 173">
              <a:extLst>
                <a:ext uri="{FF2B5EF4-FFF2-40B4-BE49-F238E27FC236}">
                  <a16:creationId xmlns:a16="http://schemas.microsoft.com/office/drawing/2014/main" id="{4BB50E7D-9C4F-5728-E151-C1CA0E34F2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26" name="Line 174">
              <a:extLst>
                <a:ext uri="{FF2B5EF4-FFF2-40B4-BE49-F238E27FC236}">
                  <a16:creationId xmlns:a16="http://schemas.microsoft.com/office/drawing/2014/main" id="{E00A69CD-59A1-D829-2269-79F359FCF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27" name="Rectangle 175">
              <a:extLst>
                <a:ext uri="{FF2B5EF4-FFF2-40B4-BE49-F238E27FC236}">
                  <a16:creationId xmlns:a16="http://schemas.microsoft.com/office/drawing/2014/main" id="{1B8D4B15-3A5E-E03B-FC8C-8CE64C9EA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128" name="Oval 176">
              <a:extLst>
                <a:ext uri="{FF2B5EF4-FFF2-40B4-BE49-F238E27FC236}">
                  <a16:creationId xmlns:a16="http://schemas.microsoft.com/office/drawing/2014/main" id="{DC5F5F70-7D77-E785-2100-3A9AE6B94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29" name="Group 177">
              <a:extLst>
                <a:ext uri="{FF2B5EF4-FFF2-40B4-BE49-F238E27FC236}">
                  <a16:creationId xmlns:a16="http://schemas.microsoft.com/office/drawing/2014/main" id="{D6FFAF80-B9AD-2159-1648-5627CA6284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34" name="Line 178">
                <a:extLst>
                  <a:ext uri="{FF2B5EF4-FFF2-40B4-BE49-F238E27FC236}">
                    <a16:creationId xmlns:a16="http://schemas.microsoft.com/office/drawing/2014/main" id="{1A1DF678-2327-0A18-72B7-1547D77384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35" name="Line 179">
                <a:extLst>
                  <a:ext uri="{FF2B5EF4-FFF2-40B4-BE49-F238E27FC236}">
                    <a16:creationId xmlns:a16="http://schemas.microsoft.com/office/drawing/2014/main" id="{785C7A0D-157B-22F5-596D-E84D75C51E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36" name="Line 180">
                <a:extLst>
                  <a:ext uri="{FF2B5EF4-FFF2-40B4-BE49-F238E27FC236}">
                    <a16:creationId xmlns:a16="http://schemas.microsoft.com/office/drawing/2014/main" id="{45D40C4E-8468-8074-A3CE-40EEE21870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30" name="Group 181">
              <a:extLst>
                <a:ext uri="{FF2B5EF4-FFF2-40B4-BE49-F238E27FC236}">
                  <a16:creationId xmlns:a16="http://schemas.microsoft.com/office/drawing/2014/main" id="{E5FF518F-3A13-10FA-E938-3D851A9B0809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31" name="Line 182">
                <a:extLst>
                  <a:ext uri="{FF2B5EF4-FFF2-40B4-BE49-F238E27FC236}">
                    <a16:creationId xmlns:a16="http://schemas.microsoft.com/office/drawing/2014/main" id="{D5E095FF-4425-8AA9-53BC-2A2A932FA6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32" name="Line 183">
                <a:extLst>
                  <a:ext uri="{FF2B5EF4-FFF2-40B4-BE49-F238E27FC236}">
                    <a16:creationId xmlns:a16="http://schemas.microsoft.com/office/drawing/2014/main" id="{2A67BC8B-9E6D-3DC3-47A7-1BA42A8843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33" name="Line 184">
                <a:extLst>
                  <a:ext uri="{FF2B5EF4-FFF2-40B4-BE49-F238E27FC236}">
                    <a16:creationId xmlns:a16="http://schemas.microsoft.com/office/drawing/2014/main" id="{BE4D4A81-589E-8C18-EBEB-30C9C9063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216108" name="Group 185">
            <a:extLst>
              <a:ext uri="{FF2B5EF4-FFF2-40B4-BE49-F238E27FC236}">
                <a16:creationId xmlns:a16="http://schemas.microsoft.com/office/drawing/2014/main" id="{4C737FD4-6782-4440-9066-90DD78C8C91B}"/>
              </a:ext>
            </a:extLst>
          </p:cNvPr>
          <p:cNvGrpSpPr>
            <a:grpSpLocks/>
          </p:cNvGrpSpPr>
          <p:nvPr/>
        </p:nvGrpSpPr>
        <p:grpSpPr bwMode="auto">
          <a:xfrm>
            <a:off x="7370763" y="3365500"/>
            <a:ext cx="569912" cy="222250"/>
            <a:chOff x="3600" y="219"/>
            <a:chExt cx="360" cy="175"/>
          </a:xfrm>
        </p:grpSpPr>
        <p:sp>
          <p:nvSpPr>
            <p:cNvPr id="216111" name="Oval 186">
              <a:extLst>
                <a:ext uri="{FF2B5EF4-FFF2-40B4-BE49-F238E27FC236}">
                  <a16:creationId xmlns:a16="http://schemas.microsoft.com/office/drawing/2014/main" id="{500836DB-DCDF-5DF7-84E3-8FC3A49AE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216112" name="Line 187">
              <a:extLst>
                <a:ext uri="{FF2B5EF4-FFF2-40B4-BE49-F238E27FC236}">
                  <a16:creationId xmlns:a16="http://schemas.microsoft.com/office/drawing/2014/main" id="{A01CFD02-7D6C-43EC-4CF0-AF2439051A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13" name="Line 188">
              <a:extLst>
                <a:ext uri="{FF2B5EF4-FFF2-40B4-BE49-F238E27FC236}">
                  <a16:creationId xmlns:a16="http://schemas.microsoft.com/office/drawing/2014/main" id="{3795CB8A-E7E0-BBFA-B4EB-68EF9B7EFC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6114" name="Rectangle 189">
              <a:extLst>
                <a:ext uri="{FF2B5EF4-FFF2-40B4-BE49-F238E27FC236}">
                  <a16:creationId xmlns:a16="http://schemas.microsoft.com/office/drawing/2014/main" id="{B51E11AD-50B6-2C24-A54B-7D382F128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6115" name="Oval 190">
              <a:extLst>
                <a:ext uri="{FF2B5EF4-FFF2-40B4-BE49-F238E27FC236}">
                  <a16:creationId xmlns:a16="http://schemas.microsoft.com/office/drawing/2014/main" id="{E96149CC-33F5-696E-7FAB-3DD9496D7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216116" name="Group 191">
              <a:extLst>
                <a:ext uri="{FF2B5EF4-FFF2-40B4-BE49-F238E27FC236}">
                  <a16:creationId xmlns:a16="http://schemas.microsoft.com/office/drawing/2014/main" id="{E1247BF5-35E1-1E75-0DFE-97CF6FFFD1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16121" name="Line 192">
                <a:extLst>
                  <a:ext uri="{FF2B5EF4-FFF2-40B4-BE49-F238E27FC236}">
                    <a16:creationId xmlns:a16="http://schemas.microsoft.com/office/drawing/2014/main" id="{64ED39D5-A332-08D9-739E-55791BFDEA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22" name="Line 193">
                <a:extLst>
                  <a:ext uri="{FF2B5EF4-FFF2-40B4-BE49-F238E27FC236}">
                    <a16:creationId xmlns:a16="http://schemas.microsoft.com/office/drawing/2014/main" id="{8B03A4E9-AC91-52A8-CC20-4F59BF4470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23" name="Line 194">
                <a:extLst>
                  <a:ext uri="{FF2B5EF4-FFF2-40B4-BE49-F238E27FC236}">
                    <a16:creationId xmlns:a16="http://schemas.microsoft.com/office/drawing/2014/main" id="{1856B52D-3AE7-3300-0FD9-6AFB242891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16117" name="Group 195">
              <a:extLst>
                <a:ext uri="{FF2B5EF4-FFF2-40B4-BE49-F238E27FC236}">
                  <a16:creationId xmlns:a16="http://schemas.microsoft.com/office/drawing/2014/main" id="{3DA59BE7-B6B9-B258-FB27-B4015AA195F5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16118" name="Line 196">
                <a:extLst>
                  <a:ext uri="{FF2B5EF4-FFF2-40B4-BE49-F238E27FC236}">
                    <a16:creationId xmlns:a16="http://schemas.microsoft.com/office/drawing/2014/main" id="{DE983958-1456-09B7-ECE1-E1AB39D543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19" name="Line 197">
                <a:extLst>
                  <a:ext uri="{FF2B5EF4-FFF2-40B4-BE49-F238E27FC236}">
                    <a16:creationId xmlns:a16="http://schemas.microsoft.com/office/drawing/2014/main" id="{BC51C044-139F-06B1-C60D-6308CC2C9A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16120" name="Line 198">
                <a:extLst>
                  <a:ext uri="{FF2B5EF4-FFF2-40B4-BE49-F238E27FC236}">
                    <a16:creationId xmlns:a16="http://schemas.microsoft.com/office/drawing/2014/main" id="{84A7B3CA-D781-2EF7-5089-F9EE0EFBC8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216109" name="Text Box 199">
            <a:extLst>
              <a:ext uri="{FF2B5EF4-FFF2-40B4-BE49-F238E27FC236}">
                <a16:creationId xmlns:a16="http://schemas.microsoft.com/office/drawing/2014/main" id="{40A6DE5E-DEB0-A520-9FD6-255D23191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4725" y="3884613"/>
            <a:ext cx="193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physical topology</a:t>
            </a:r>
          </a:p>
        </p:txBody>
      </p:sp>
      <p:sp>
        <p:nvSpPr>
          <p:cNvPr id="216110" name="Text Box 200">
            <a:extLst>
              <a:ext uri="{FF2B5EF4-FFF2-40B4-BE49-F238E27FC236}">
                <a16:creationId xmlns:a16="http://schemas.microsoft.com/office/drawing/2014/main" id="{4138B19A-3499-D2E5-77C2-827A90AED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7025" y="3871913"/>
            <a:ext cx="175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logical topology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Footer Placeholder 5">
            <a:extLst>
              <a:ext uri="{FF2B5EF4-FFF2-40B4-BE49-F238E27FC236}">
                <a16:creationId xmlns:a16="http://schemas.microsoft.com/office/drawing/2014/main" id="{F1FE2D1E-465E-71F9-78D8-E7AF3FD1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18114" name="Slide Number Placeholder 6">
            <a:extLst>
              <a:ext uri="{FF2B5EF4-FFF2-40B4-BE49-F238E27FC236}">
                <a16:creationId xmlns:a16="http://schemas.microsoft.com/office/drawing/2014/main" id="{D2767083-E647-F039-7754-004F055F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96C30E9C-76C4-B14D-BB52-73BC5CBEE775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364" name="Rectangle 2">
            <a:extLst>
              <a:ext uri="{FF2B5EF4-FFF2-40B4-BE49-F238E27FC236}">
                <a16:creationId xmlns:a16="http://schemas.microsoft.com/office/drawing/2014/main" id="{0C883A44-9974-C331-FA42-F13A75B97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46288" y="376238"/>
            <a:ext cx="80010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>
                <a:cs typeface="+mj-cs"/>
              </a:rPr>
              <a:t>PIM: Protocol Independent Multicast</a:t>
            </a:r>
          </a:p>
        </p:txBody>
      </p:sp>
      <p:sp>
        <p:nvSpPr>
          <p:cNvPr id="143365" name="Rectangle 3">
            <a:extLst>
              <a:ext uri="{FF2B5EF4-FFF2-40B4-BE49-F238E27FC236}">
                <a16:creationId xmlns:a16="http://schemas.microsoft.com/office/drawing/2014/main" id="{F63802C3-6377-6BFF-98D0-DA1282AFBF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27238" y="1312863"/>
            <a:ext cx="7772400" cy="1600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45000"/>
              </a:spcAft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not dependent on any specific underlying unicast routing algorithm (works with all)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two different multicast distribution scenarios :</a:t>
            </a:r>
          </a:p>
        </p:txBody>
      </p:sp>
      <p:sp>
        <p:nvSpPr>
          <p:cNvPr id="218117" name="Rectangle 4">
            <a:extLst>
              <a:ext uri="{FF2B5EF4-FFF2-40B4-BE49-F238E27FC236}">
                <a16:creationId xmlns:a16="http://schemas.microsoft.com/office/drawing/2014/main" id="{C7E292DE-3A48-12C0-F8B1-55C15D24B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18118" name="Rectangle 5">
            <a:extLst>
              <a:ext uri="{FF2B5EF4-FFF2-40B4-BE49-F238E27FC236}">
                <a16:creationId xmlns:a16="http://schemas.microsoft.com/office/drawing/2014/main" id="{381FE22C-B726-D246-D4E6-593942384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1063" y="3200400"/>
            <a:ext cx="3708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77"/>
              </a:rPr>
              <a:t>dense</a:t>
            </a:r>
            <a:r>
              <a:rPr lang="en-US" altLang="en-US" sz="2800" i="1">
                <a:solidFill>
                  <a:srgbClr val="FF0000"/>
                </a:solidFill>
                <a:latin typeface="Gill Sans MT" panose="020B0502020104020203" pitchFamily="34" charset="77"/>
              </a:rPr>
              <a:t>: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group members densely packed, in 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close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 proximity.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bandwidth more plentiful</a:t>
            </a:r>
          </a:p>
        </p:txBody>
      </p:sp>
      <p:sp>
        <p:nvSpPr>
          <p:cNvPr id="218119" name="Rectangle 6">
            <a:extLst>
              <a:ext uri="{FF2B5EF4-FFF2-40B4-BE49-F238E27FC236}">
                <a16:creationId xmlns:a16="http://schemas.microsoft.com/office/drawing/2014/main" id="{37C43FAF-581C-9FFA-2814-7C1258A63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1700" y="3111500"/>
            <a:ext cx="42291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77"/>
              </a:rPr>
              <a:t>sparse: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# networks with group members small wrt # interconnected networks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group members 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widely dispersed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endParaRPr lang="en-US" altLang="ja-JP">
              <a:solidFill>
                <a:srgbClr val="000000"/>
              </a:solidFill>
              <a:latin typeface="Gill Sans MT" panose="020B0502020104020203" pitchFamily="34" charset="77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bandwidth not plentiful</a:t>
            </a:r>
          </a:p>
        </p:txBody>
      </p:sp>
      <p:pic>
        <p:nvPicPr>
          <p:cNvPr id="218120" name="Picture 7" descr="underline_base">
            <a:extLst>
              <a:ext uri="{FF2B5EF4-FFF2-40B4-BE49-F238E27FC236}">
                <a16:creationId xmlns:a16="http://schemas.microsoft.com/office/drawing/2014/main" id="{080E1E9B-A3CC-72CF-ABDA-C6AF334CC7A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76" y="92710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Footer Placeholder 5">
            <a:extLst>
              <a:ext uri="{FF2B5EF4-FFF2-40B4-BE49-F238E27FC236}">
                <a16:creationId xmlns:a16="http://schemas.microsoft.com/office/drawing/2014/main" id="{A89E9AAB-2E9D-2287-B8B0-E5A9975C9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20162" name="Slide Number Placeholder 6">
            <a:extLst>
              <a:ext uri="{FF2B5EF4-FFF2-40B4-BE49-F238E27FC236}">
                <a16:creationId xmlns:a16="http://schemas.microsoft.com/office/drawing/2014/main" id="{011FD394-6A1E-BD54-BD1A-F5F5BAC61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13F9DBC0-BA54-C14E-B3F5-509809982AF4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20163" name="Picture 5" descr="underline_base">
            <a:extLst>
              <a:ext uri="{FF2B5EF4-FFF2-40B4-BE49-F238E27FC236}">
                <a16:creationId xmlns:a16="http://schemas.microsoft.com/office/drawing/2014/main" id="{9A879D6A-5E24-3647-9F04-85ABB7305F1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4" y="1077914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89" name="Rectangle 2">
            <a:extLst>
              <a:ext uri="{FF2B5EF4-FFF2-40B4-BE49-F238E27FC236}">
                <a16:creationId xmlns:a16="http://schemas.microsoft.com/office/drawing/2014/main" id="{E86B979A-87FB-9400-B4FA-D535B5D674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66900" y="509588"/>
            <a:ext cx="85344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3600">
                <a:cs typeface="+mj-cs"/>
              </a:rPr>
              <a:t>Consequences of sparse-dense dichotomy: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220165" name="Rectangle 3">
            <a:extLst>
              <a:ext uri="{FF2B5EF4-FFF2-40B4-BE49-F238E27FC236}">
                <a16:creationId xmlns:a16="http://schemas.microsoft.com/office/drawing/2014/main" id="{AD743836-0089-DECB-6D68-13E03BD5E3D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600200"/>
            <a:ext cx="4071938" cy="4648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dense</a:t>
            </a:r>
            <a:endParaRPr lang="en-US" altLang="en-US">
              <a:solidFill>
                <a:srgbClr val="CC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10000"/>
              </a:spcBef>
            </a:pPr>
            <a:r>
              <a:rPr lang="en-US" altLang="en-US" sz="2400">
                <a:ea typeface="ＭＳ Ｐゴシック" panose="020B0600070205080204" pitchFamily="34" charset="-128"/>
              </a:rPr>
              <a:t>group membership by routers </a:t>
            </a:r>
            <a:r>
              <a:rPr lang="en-US" altLang="en-US" sz="2400" i="1">
                <a:ea typeface="ＭＳ Ｐゴシック" panose="020B0600070205080204" pitchFamily="34" charset="-128"/>
              </a:rPr>
              <a:t>assumed </a:t>
            </a:r>
            <a:r>
              <a:rPr lang="en-US" altLang="en-US" sz="2400">
                <a:ea typeface="ＭＳ Ｐゴシック" panose="020B0600070205080204" pitchFamily="34" charset="-128"/>
              </a:rPr>
              <a:t>until routers explicitly prune</a:t>
            </a:r>
          </a:p>
          <a:p>
            <a:pPr>
              <a:spcBef>
                <a:spcPct val="10000"/>
              </a:spcBef>
            </a:pPr>
            <a:r>
              <a:rPr lang="en-US" altLang="en-US" sz="2400" i="1">
                <a:ea typeface="ＭＳ Ｐゴシック" panose="020B0600070205080204" pitchFamily="34" charset="-128"/>
              </a:rPr>
              <a:t>data-driven</a:t>
            </a:r>
            <a:r>
              <a:rPr lang="en-US" altLang="en-US" sz="2400">
                <a:ea typeface="ＭＳ Ｐゴシック" panose="020B0600070205080204" pitchFamily="34" charset="-128"/>
              </a:rPr>
              <a:t> construction on mcast tree (e.g., RPF)</a:t>
            </a:r>
          </a:p>
          <a:p>
            <a:pPr>
              <a:spcBef>
                <a:spcPct val="10000"/>
              </a:spcBef>
            </a:pPr>
            <a:r>
              <a:rPr lang="en-US" altLang="en-US" sz="2400">
                <a:ea typeface="ＭＳ Ｐゴシック" panose="020B0600070205080204" pitchFamily="34" charset="-128"/>
              </a:rPr>
              <a:t>bandwidth and non-group-router processing </a:t>
            </a:r>
            <a:r>
              <a:rPr lang="en-US" altLang="en-US" sz="2400" i="1">
                <a:ea typeface="ＭＳ Ｐゴシック" panose="020B0600070205080204" pitchFamily="34" charset="-128"/>
              </a:rPr>
              <a:t>profligate</a:t>
            </a:r>
          </a:p>
        </p:txBody>
      </p:sp>
      <p:sp>
        <p:nvSpPr>
          <p:cNvPr id="144391" name="Rectangle 4">
            <a:extLst>
              <a:ext uri="{FF2B5EF4-FFF2-40B4-BE49-F238E27FC236}">
                <a16:creationId xmlns:a16="http://schemas.microsoft.com/office/drawing/2014/main" id="{CF96DB10-E1E9-55F4-F882-A4EF9CDFA43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018214" y="1600200"/>
            <a:ext cx="4205287" cy="4648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sparse</a:t>
            </a:r>
            <a:r>
              <a:rPr lang="en-US" sz="2400">
                <a:solidFill>
                  <a:srgbClr val="CC0000"/>
                </a:solidFill>
                <a:cs typeface="+mn-cs"/>
              </a:rPr>
              <a:t>:</a:t>
            </a:r>
          </a:p>
          <a:p>
            <a:pPr>
              <a:spcBef>
                <a:spcPct val="10000"/>
              </a:spcBef>
              <a:buFont typeface="Wingdings" charset="0"/>
              <a:buChar char="v"/>
              <a:defRPr/>
            </a:pPr>
            <a:r>
              <a:rPr lang="en-US" sz="2400">
                <a:cs typeface="+mn-cs"/>
              </a:rPr>
              <a:t>no membership until routers explicitly join</a:t>
            </a:r>
          </a:p>
          <a:p>
            <a:pPr>
              <a:spcBef>
                <a:spcPct val="10000"/>
              </a:spcBef>
              <a:buFont typeface="Wingdings" charset="0"/>
              <a:buChar char="v"/>
              <a:defRPr/>
            </a:pPr>
            <a:r>
              <a:rPr lang="en-US" sz="2400" i="1">
                <a:cs typeface="+mn-cs"/>
              </a:rPr>
              <a:t>receiver- driven</a:t>
            </a:r>
            <a:r>
              <a:rPr lang="en-US" sz="2400">
                <a:cs typeface="+mn-cs"/>
              </a:rPr>
              <a:t> construction of mcast tree (e.g., center-based)</a:t>
            </a:r>
          </a:p>
          <a:p>
            <a:pPr>
              <a:spcBef>
                <a:spcPct val="10000"/>
              </a:spcBef>
              <a:buFont typeface="Wingdings" charset="0"/>
              <a:buChar char="v"/>
              <a:defRPr/>
            </a:pPr>
            <a:r>
              <a:rPr lang="en-US" sz="2400">
                <a:cs typeface="+mn-cs"/>
              </a:rPr>
              <a:t>bandwidth and non-group-router processing </a:t>
            </a:r>
            <a:r>
              <a:rPr lang="en-US" sz="2400" i="1">
                <a:cs typeface="+mn-cs"/>
              </a:rPr>
              <a:t>conservative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Footer Placeholder 5">
            <a:extLst>
              <a:ext uri="{FF2B5EF4-FFF2-40B4-BE49-F238E27FC236}">
                <a16:creationId xmlns:a16="http://schemas.microsoft.com/office/drawing/2014/main" id="{D91AF245-459D-920D-25BB-61E1415D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22210" name="Slide Number Placeholder 6">
            <a:extLst>
              <a:ext uri="{FF2B5EF4-FFF2-40B4-BE49-F238E27FC236}">
                <a16:creationId xmlns:a16="http://schemas.microsoft.com/office/drawing/2014/main" id="{4A522EFD-8788-64E5-4801-C9926CD3C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77212BFE-C523-2144-BCC7-0E69CA6F4D10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5412" name="Rectangle 2">
            <a:extLst>
              <a:ext uri="{FF2B5EF4-FFF2-40B4-BE49-F238E27FC236}">
                <a16:creationId xmlns:a16="http://schemas.microsoft.com/office/drawing/2014/main" id="{A99AA1B5-5944-AA36-0732-0967DA6EA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609600"/>
            <a:ext cx="80010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4000">
                <a:cs typeface="+mj-cs"/>
              </a:rPr>
              <a:t>PIM- dense mode</a:t>
            </a:r>
          </a:p>
        </p:txBody>
      </p:sp>
      <p:sp>
        <p:nvSpPr>
          <p:cNvPr id="222212" name="Rectangle 3">
            <a:extLst>
              <a:ext uri="{FF2B5EF4-FFF2-40B4-BE49-F238E27FC236}">
                <a16:creationId xmlns:a16="http://schemas.microsoft.com/office/drawing/2014/main" id="{EC153309-CFBD-2D8C-A211-83B8453A4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22213" name="Rectangle 4">
            <a:extLst>
              <a:ext uri="{FF2B5EF4-FFF2-40B4-BE49-F238E27FC236}">
                <a16:creationId xmlns:a16="http://schemas.microsoft.com/office/drawing/2014/main" id="{23A3C3D1-AF67-F15D-0857-D9E2EDDB7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676400"/>
            <a:ext cx="7391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CC0000"/>
                </a:solidFill>
                <a:latin typeface="Gill Sans MT" panose="020B0502020104020203" pitchFamily="34" charset="77"/>
              </a:rPr>
              <a:t>flood-and-prune RPF</a:t>
            </a: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:</a:t>
            </a: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 similar to DVMRP but…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underlying unicast protocol provides RPF info for incoming datagram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less complicated (less efficient) downstream flood than DVMRP reduces reliance on underlying routing algorithm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has protocol mechanism for router to detect it is a leaf-node router</a:t>
            </a:r>
          </a:p>
        </p:txBody>
      </p:sp>
      <p:pic>
        <p:nvPicPr>
          <p:cNvPr id="222214" name="Picture 5" descr="underline_base">
            <a:extLst>
              <a:ext uri="{FF2B5EF4-FFF2-40B4-BE49-F238E27FC236}">
                <a16:creationId xmlns:a16="http://schemas.microsoft.com/office/drawing/2014/main" id="{F97267EB-7F97-2E90-906C-4FD73623DB5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1155700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Footer Placeholder 4">
            <a:extLst>
              <a:ext uri="{FF2B5EF4-FFF2-40B4-BE49-F238E27FC236}">
                <a16:creationId xmlns:a16="http://schemas.microsoft.com/office/drawing/2014/main" id="{2B42EE76-6EB9-BD95-5BBF-BCD96396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0466" name="Slide Number Placeholder 5">
            <a:extLst>
              <a:ext uri="{FF2B5EF4-FFF2-40B4-BE49-F238E27FC236}">
                <a16:creationId xmlns:a16="http://schemas.microsoft.com/office/drawing/2014/main" id="{5EA7F859-ADCD-3EF2-2A46-C5DA7EDBC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769F97A4-E760-E44E-8038-7A6BC19C3669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28004" name="Rectangle 2">
            <a:extLst>
              <a:ext uri="{FF2B5EF4-FFF2-40B4-BE49-F238E27FC236}">
                <a16:creationId xmlns:a16="http://schemas.microsoft.com/office/drawing/2014/main" id="{3F11CCAF-1B92-C34C-DEC5-BC9166BB2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In-network duplication</a:t>
            </a:r>
          </a:p>
        </p:txBody>
      </p:sp>
      <p:sp>
        <p:nvSpPr>
          <p:cNvPr id="190468" name="Rectangle 3">
            <a:extLst>
              <a:ext uri="{FF2B5EF4-FFF2-40B4-BE49-F238E27FC236}">
                <a16:creationId xmlns:a16="http://schemas.microsoft.com/office/drawing/2014/main" id="{27CB6E5D-374D-D2BB-419A-E902EF4DE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flooding:</a:t>
            </a:r>
            <a:r>
              <a:rPr lang="en-US" altLang="en-US">
                <a:ea typeface="ＭＳ Ｐゴシック" panose="020B0600070205080204" pitchFamily="34" charset="-128"/>
              </a:rPr>
              <a:t> when node receives broadcast packet, sends copy to all neighbors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problems: cycles &amp; broadcast storm</a:t>
            </a:r>
          </a:p>
          <a:p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controlled flooding:</a:t>
            </a:r>
            <a:r>
              <a:rPr lang="en-US" altLang="en-US">
                <a:ea typeface="ＭＳ Ｐゴシック" panose="020B0600070205080204" pitchFamily="34" charset="-128"/>
              </a:rPr>
              <a:t> node only broadcasts pkt if it hasn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t broadcast same packet before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 keeps track of packet ids already broadacsted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or reverse path forwarding (RPF): only forward packet if it arrived on shortest path between node and source</a:t>
            </a:r>
          </a:p>
          <a:p>
            <a:r>
              <a:rPr lang="en-US" altLang="en-US" i="1">
                <a:solidFill>
                  <a:srgbClr val="CC0000"/>
                </a:solidFill>
                <a:ea typeface="ＭＳ Ｐゴシック" panose="020B0600070205080204" pitchFamily="34" charset="-128"/>
              </a:rPr>
              <a:t>spanning tree: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 redundant packets received by any node</a:t>
            </a:r>
          </a:p>
        </p:txBody>
      </p:sp>
      <p:pic>
        <p:nvPicPr>
          <p:cNvPr id="190469" name="Picture 4" descr="underline_base">
            <a:extLst>
              <a:ext uri="{FF2B5EF4-FFF2-40B4-BE49-F238E27FC236}">
                <a16:creationId xmlns:a16="http://schemas.microsoft.com/office/drawing/2014/main" id="{43FCC279-7721-89B7-4F70-C27BD97644D8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1" y="1049339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Footer Placeholder 5">
            <a:extLst>
              <a:ext uri="{FF2B5EF4-FFF2-40B4-BE49-F238E27FC236}">
                <a16:creationId xmlns:a16="http://schemas.microsoft.com/office/drawing/2014/main" id="{85079EAF-4B10-D0E9-BB92-3F49BA51B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24258" name="Slide Number Placeholder 6">
            <a:extLst>
              <a:ext uri="{FF2B5EF4-FFF2-40B4-BE49-F238E27FC236}">
                <a16:creationId xmlns:a16="http://schemas.microsoft.com/office/drawing/2014/main" id="{6B052B84-285B-B282-9A0C-1AEA3E90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126F5801-204D-F545-B3D9-29E07B30DC55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6436" name="Rectangle 2">
            <a:extLst>
              <a:ext uri="{FF2B5EF4-FFF2-40B4-BE49-F238E27FC236}">
                <a16:creationId xmlns:a16="http://schemas.microsoft.com/office/drawing/2014/main" id="{B5A3157B-60D4-0F44-8EBE-5221CDA03A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4616450" cy="11430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PIM - sparse mode</a:t>
            </a:r>
          </a:p>
        </p:txBody>
      </p:sp>
      <p:sp>
        <p:nvSpPr>
          <p:cNvPr id="224260" name="Rectangle 3">
            <a:extLst>
              <a:ext uri="{FF2B5EF4-FFF2-40B4-BE49-F238E27FC236}">
                <a16:creationId xmlns:a16="http://schemas.microsoft.com/office/drawing/2014/main" id="{C5DD62A5-A8A0-7A05-8D04-55285019FF2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600200"/>
            <a:ext cx="3811588" cy="4648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center-based approach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router sends </a:t>
            </a:r>
            <a:r>
              <a:rPr lang="en-US" altLang="en-US" sz="2400" i="1">
                <a:ea typeface="ＭＳ Ｐゴシック" panose="020B0600070205080204" pitchFamily="34" charset="-128"/>
              </a:rPr>
              <a:t>join</a:t>
            </a:r>
            <a:r>
              <a:rPr lang="en-US" altLang="en-US" sz="2400">
                <a:ea typeface="ＭＳ Ｐゴシック" panose="020B0600070205080204" pitchFamily="34" charset="-128"/>
              </a:rPr>
              <a:t> msg to rendezvous point (RP)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intermediate routers update state and forward </a:t>
            </a:r>
            <a:r>
              <a:rPr lang="en-US" altLang="en-US" i="1">
                <a:ea typeface="ＭＳ Ｐゴシック" panose="020B0600070205080204" pitchFamily="34" charset="-128"/>
              </a:rPr>
              <a:t>join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after joining via RP, router can switch to source-specific tree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increased performance: less concentration, shorter paths</a:t>
            </a:r>
          </a:p>
        </p:txBody>
      </p:sp>
      <p:sp>
        <p:nvSpPr>
          <p:cNvPr id="224261" name="Text Box 128">
            <a:extLst>
              <a:ext uri="{FF2B5EF4-FFF2-40B4-BE49-F238E27FC236}">
                <a16:creationId xmlns:a16="http://schemas.microsoft.com/office/drawing/2014/main" id="{5EB6509E-66C4-988E-8A87-585FDB81C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463" y="4491039"/>
            <a:ext cx="1885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all data multicast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from rendezvous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point</a:t>
            </a:r>
          </a:p>
        </p:txBody>
      </p:sp>
      <p:sp>
        <p:nvSpPr>
          <p:cNvPr id="224262" name="Line 129">
            <a:extLst>
              <a:ext uri="{FF2B5EF4-FFF2-40B4-BE49-F238E27FC236}">
                <a16:creationId xmlns:a16="http://schemas.microsoft.com/office/drawing/2014/main" id="{C040DDAC-97D3-6C3E-C79E-382C5B541E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6788" y="4191000"/>
            <a:ext cx="342900" cy="4191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4263" name="Text Box 130">
            <a:extLst>
              <a:ext uri="{FF2B5EF4-FFF2-40B4-BE49-F238E27FC236}">
                <a16:creationId xmlns:a16="http://schemas.microsoft.com/office/drawing/2014/main" id="{F5A4FC19-09F2-6798-2182-953793B23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5063" y="4579938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rendezvous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point</a:t>
            </a:r>
          </a:p>
        </p:txBody>
      </p:sp>
      <p:sp>
        <p:nvSpPr>
          <p:cNvPr id="224264" name="Line 131">
            <a:extLst>
              <a:ext uri="{FF2B5EF4-FFF2-40B4-BE49-F238E27FC236}">
                <a16:creationId xmlns:a16="http://schemas.microsoft.com/office/drawing/2014/main" id="{A98B5465-E40D-5D56-BAAC-682655C9F6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3914" y="4133851"/>
            <a:ext cx="403225" cy="5365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24265" name="Picture 132" descr="underline_base">
            <a:extLst>
              <a:ext uri="{FF2B5EF4-FFF2-40B4-BE49-F238E27FC236}">
                <a16:creationId xmlns:a16="http://schemas.microsoft.com/office/drawing/2014/main" id="{6297F1EE-3D20-9B66-3EAC-C9AA63EC17C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1" y="1054100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4266" name="Group 218">
            <a:extLst>
              <a:ext uri="{FF2B5EF4-FFF2-40B4-BE49-F238E27FC236}">
                <a16:creationId xmlns:a16="http://schemas.microsoft.com/office/drawing/2014/main" id="{7FA70524-6499-B33A-F8DD-019B8CF4B2A9}"/>
              </a:ext>
            </a:extLst>
          </p:cNvPr>
          <p:cNvGrpSpPr>
            <a:grpSpLocks/>
          </p:cNvGrpSpPr>
          <p:nvPr/>
        </p:nvGrpSpPr>
        <p:grpSpPr bwMode="auto">
          <a:xfrm>
            <a:off x="6061075" y="1982788"/>
            <a:ext cx="3638550" cy="2768600"/>
            <a:chOff x="2933" y="-149"/>
            <a:chExt cx="2292" cy="1744"/>
          </a:xfrm>
        </p:grpSpPr>
        <p:sp>
          <p:nvSpPr>
            <p:cNvPr id="224267" name="Line 124">
              <a:extLst>
                <a:ext uri="{FF2B5EF4-FFF2-40B4-BE49-F238E27FC236}">
                  <a16:creationId xmlns:a16="http://schemas.microsoft.com/office/drawing/2014/main" id="{09F85383-BF7B-575B-0275-1B9269B9A8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98" y="1204"/>
              <a:ext cx="7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68" name="Line 127">
              <a:extLst>
                <a:ext uri="{FF2B5EF4-FFF2-40B4-BE49-F238E27FC236}">
                  <a16:creationId xmlns:a16="http://schemas.microsoft.com/office/drawing/2014/main" id="{3FD03858-8858-741D-2A2A-0C642F4811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62" y="-34"/>
              <a:ext cx="480" cy="2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69" name="Text Box 133">
              <a:extLst>
                <a:ext uri="{FF2B5EF4-FFF2-40B4-BE49-F238E27FC236}">
                  <a16:creationId xmlns:a16="http://schemas.microsoft.com/office/drawing/2014/main" id="{BD042B3F-22E7-7B23-6F28-E0228AD23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2" y="434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4270" name="Line 134">
              <a:extLst>
                <a:ext uri="{FF2B5EF4-FFF2-40B4-BE49-F238E27FC236}">
                  <a16:creationId xmlns:a16="http://schemas.microsoft.com/office/drawing/2014/main" id="{2D7F4057-40A2-43D2-C25F-E6FE288F40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6" y="1068"/>
              <a:ext cx="432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1" name="Line 135">
              <a:extLst>
                <a:ext uri="{FF2B5EF4-FFF2-40B4-BE49-F238E27FC236}">
                  <a16:creationId xmlns:a16="http://schemas.microsoft.com/office/drawing/2014/main" id="{20B74490-7991-0D2F-B7D6-841AB0976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" y="54"/>
              <a:ext cx="362" cy="15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2" name="Text Box 136">
              <a:extLst>
                <a:ext uri="{FF2B5EF4-FFF2-40B4-BE49-F238E27FC236}">
                  <a16:creationId xmlns:a16="http://schemas.microsoft.com/office/drawing/2014/main" id="{159072B2-CC47-93F9-213D-80DC6009F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6" y="86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4273" name="Text Box 137">
              <a:extLst>
                <a:ext uri="{FF2B5EF4-FFF2-40B4-BE49-F238E27FC236}">
                  <a16:creationId xmlns:a16="http://schemas.microsoft.com/office/drawing/2014/main" id="{CA82B807-6246-FE5C-7610-97D3F5D60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0" y="850"/>
              <a:ext cx="3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4274" name="Line 138">
              <a:extLst>
                <a:ext uri="{FF2B5EF4-FFF2-40B4-BE49-F238E27FC236}">
                  <a16:creationId xmlns:a16="http://schemas.microsoft.com/office/drawing/2014/main" id="{453F2656-932B-CA32-A150-6A91C22DF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2" y="793"/>
              <a:ext cx="253" cy="4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5" name="Line 139">
              <a:extLst>
                <a:ext uri="{FF2B5EF4-FFF2-40B4-BE49-F238E27FC236}">
                  <a16:creationId xmlns:a16="http://schemas.microsoft.com/office/drawing/2014/main" id="{2BE1B03A-013F-641B-A79D-C68FD1289F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9" y="254"/>
              <a:ext cx="860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6" name="Line 140">
              <a:extLst>
                <a:ext uri="{FF2B5EF4-FFF2-40B4-BE49-F238E27FC236}">
                  <a16:creationId xmlns:a16="http://schemas.microsoft.com/office/drawing/2014/main" id="{95B34253-FD37-9728-DEE2-868305712D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2" y="454"/>
              <a:ext cx="537" cy="6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7" name="Line 141">
              <a:extLst>
                <a:ext uri="{FF2B5EF4-FFF2-40B4-BE49-F238E27FC236}">
                  <a16:creationId xmlns:a16="http://schemas.microsoft.com/office/drawing/2014/main" id="{38BFEA4D-B2C8-0174-C286-207A39ACBB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9" y="-22"/>
              <a:ext cx="626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8" name="Line 142">
              <a:extLst>
                <a:ext uri="{FF2B5EF4-FFF2-40B4-BE49-F238E27FC236}">
                  <a16:creationId xmlns:a16="http://schemas.microsoft.com/office/drawing/2014/main" id="{C30B5739-BF4E-2613-6B04-CE06C74773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811"/>
              <a:ext cx="33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79" name="Line 143">
              <a:extLst>
                <a:ext uri="{FF2B5EF4-FFF2-40B4-BE49-F238E27FC236}">
                  <a16:creationId xmlns:a16="http://schemas.microsoft.com/office/drawing/2014/main" id="{7CA8E06C-9494-51AF-256F-60E4522CB5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5" y="321"/>
              <a:ext cx="0" cy="4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80" name="Line 144">
              <a:extLst>
                <a:ext uri="{FF2B5EF4-FFF2-40B4-BE49-F238E27FC236}">
                  <a16:creationId xmlns:a16="http://schemas.microsoft.com/office/drawing/2014/main" id="{9F997EF5-2FFD-1ECF-69FD-8EAC234DA8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6" y="1102"/>
              <a:ext cx="6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81" name="Line 145">
              <a:extLst>
                <a:ext uri="{FF2B5EF4-FFF2-40B4-BE49-F238E27FC236}">
                  <a16:creationId xmlns:a16="http://schemas.microsoft.com/office/drawing/2014/main" id="{8AD79DB7-3458-D21D-37C8-7E270155D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5" y="521"/>
              <a:ext cx="235" cy="5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82" name="Line 146">
              <a:extLst>
                <a:ext uri="{FF2B5EF4-FFF2-40B4-BE49-F238E27FC236}">
                  <a16:creationId xmlns:a16="http://schemas.microsoft.com/office/drawing/2014/main" id="{C16A461D-24DE-3BA8-E8E3-F0972E092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87" y="-13"/>
              <a:ext cx="219" cy="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83" name="Text Box 147">
              <a:extLst>
                <a:ext uri="{FF2B5EF4-FFF2-40B4-BE49-F238E27FC236}">
                  <a16:creationId xmlns:a16="http://schemas.microsoft.com/office/drawing/2014/main" id="{23D41755-E040-5D17-50EE-CA9CB5C0DE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1" y="-14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R1</a:t>
              </a:r>
            </a:p>
          </p:txBody>
        </p:sp>
        <p:sp>
          <p:nvSpPr>
            <p:cNvPr id="224284" name="Text Box 148">
              <a:extLst>
                <a:ext uri="{FF2B5EF4-FFF2-40B4-BE49-F238E27FC236}">
                  <a16:creationId xmlns:a16="http://schemas.microsoft.com/office/drawing/2014/main" id="{9EAA0838-C85E-8878-76D7-6A68D8A551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6" y="348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R2</a:t>
              </a:r>
            </a:p>
          </p:txBody>
        </p:sp>
        <p:sp>
          <p:nvSpPr>
            <p:cNvPr id="224285" name="Text Box 149">
              <a:extLst>
                <a:ext uri="{FF2B5EF4-FFF2-40B4-BE49-F238E27FC236}">
                  <a16:creationId xmlns:a16="http://schemas.microsoft.com/office/drawing/2014/main" id="{2EE51333-FD22-05B7-2969-B50BB6A3CE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3" y="976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R3</a:t>
              </a:r>
            </a:p>
          </p:txBody>
        </p:sp>
        <p:sp>
          <p:nvSpPr>
            <p:cNvPr id="224286" name="Text Box 150">
              <a:extLst>
                <a:ext uri="{FF2B5EF4-FFF2-40B4-BE49-F238E27FC236}">
                  <a16:creationId xmlns:a16="http://schemas.microsoft.com/office/drawing/2014/main" id="{D1F57957-7569-C29C-360F-ED317E851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0" y="-1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R4</a:t>
              </a:r>
            </a:p>
          </p:txBody>
        </p:sp>
        <p:sp>
          <p:nvSpPr>
            <p:cNvPr id="224287" name="Text Box 151">
              <a:extLst>
                <a:ext uri="{FF2B5EF4-FFF2-40B4-BE49-F238E27FC236}">
                  <a16:creationId xmlns:a16="http://schemas.microsoft.com/office/drawing/2014/main" id="{82CA978B-95E1-70EF-388E-B072124206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9" y="698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R5</a:t>
              </a:r>
            </a:p>
          </p:txBody>
        </p:sp>
        <p:sp>
          <p:nvSpPr>
            <p:cNvPr id="224288" name="Text Box 152">
              <a:extLst>
                <a:ext uri="{FF2B5EF4-FFF2-40B4-BE49-F238E27FC236}">
                  <a16:creationId xmlns:a16="http://schemas.microsoft.com/office/drawing/2014/main" id="{76B49222-9AE2-524C-12D9-50C0FFAF29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1" y="1160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R6</a:t>
              </a:r>
            </a:p>
          </p:txBody>
        </p:sp>
        <p:sp>
          <p:nvSpPr>
            <p:cNvPr id="224289" name="Text Box 153">
              <a:extLst>
                <a:ext uri="{FF2B5EF4-FFF2-40B4-BE49-F238E27FC236}">
                  <a16:creationId xmlns:a16="http://schemas.microsoft.com/office/drawing/2014/main" id="{0D403143-2AB1-6BD0-8FED-BBB009B0D5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3" y="136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R7</a:t>
              </a:r>
            </a:p>
          </p:txBody>
        </p:sp>
        <p:grpSp>
          <p:nvGrpSpPr>
            <p:cNvPr id="224290" name="Group 154">
              <a:extLst>
                <a:ext uri="{FF2B5EF4-FFF2-40B4-BE49-F238E27FC236}">
                  <a16:creationId xmlns:a16="http://schemas.microsoft.com/office/drawing/2014/main" id="{28D70C2F-6B3C-A90A-5558-8EFAAF3E49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7" y="-99"/>
              <a:ext cx="402" cy="156"/>
              <a:chOff x="4396" y="1245"/>
              <a:chExt cx="672" cy="248"/>
            </a:xfrm>
          </p:grpSpPr>
          <p:sp>
            <p:nvSpPr>
              <p:cNvPr id="224347" name="Oval 407">
                <a:extLst>
                  <a:ext uri="{FF2B5EF4-FFF2-40B4-BE49-F238E27FC236}">
                    <a16:creationId xmlns:a16="http://schemas.microsoft.com/office/drawing/2014/main" id="{5A0E7314-3314-79F2-97C6-7F2B1DC74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48" name="Rectangle 410">
                <a:extLst>
                  <a:ext uri="{FF2B5EF4-FFF2-40B4-BE49-F238E27FC236}">
                    <a16:creationId xmlns:a16="http://schemas.microsoft.com/office/drawing/2014/main" id="{603D54C0-9894-4BF6-14C9-891D00528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49" name="Oval 411">
                <a:extLst>
                  <a:ext uri="{FF2B5EF4-FFF2-40B4-BE49-F238E27FC236}">
                    <a16:creationId xmlns:a16="http://schemas.microsoft.com/office/drawing/2014/main" id="{9A5E61B3-D5FC-63AD-6D94-6C985430A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50" name="Group 158">
                <a:extLst>
                  <a:ext uri="{FF2B5EF4-FFF2-40B4-BE49-F238E27FC236}">
                    <a16:creationId xmlns:a16="http://schemas.microsoft.com/office/drawing/2014/main" id="{2013696E-F5DF-8F19-CF42-FBB52328FB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53" name="Freeform 159">
                  <a:extLst>
                    <a:ext uri="{FF2B5EF4-FFF2-40B4-BE49-F238E27FC236}">
                      <a16:creationId xmlns:a16="http://schemas.microsoft.com/office/drawing/2014/main" id="{2F9F650C-3AEB-5BEC-A09C-8865B992BB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54" name="Freeform 160">
                  <a:extLst>
                    <a:ext uri="{FF2B5EF4-FFF2-40B4-BE49-F238E27FC236}">
                      <a16:creationId xmlns:a16="http://schemas.microsoft.com/office/drawing/2014/main" id="{2837E15A-8DB9-3A86-29B6-0D3EED7A9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51" name="Line 161">
                <a:extLst>
                  <a:ext uri="{FF2B5EF4-FFF2-40B4-BE49-F238E27FC236}">
                    <a16:creationId xmlns:a16="http://schemas.microsoft.com/office/drawing/2014/main" id="{D5585BDF-E76B-7D54-1D86-190AE16E11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52" name="Line 162">
                <a:extLst>
                  <a:ext uri="{FF2B5EF4-FFF2-40B4-BE49-F238E27FC236}">
                    <a16:creationId xmlns:a16="http://schemas.microsoft.com/office/drawing/2014/main" id="{3405BF8A-7080-69AE-D0BB-E72E469A33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4291" name="Group 163">
              <a:extLst>
                <a:ext uri="{FF2B5EF4-FFF2-40B4-BE49-F238E27FC236}">
                  <a16:creationId xmlns:a16="http://schemas.microsoft.com/office/drawing/2014/main" id="{71B1A2AD-9996-2FDD-DB13-35E257D53C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" y="201"/>
              <a:ext cx="402" cy="156"/>
              <a:chOff x="4396" y="1245"/>
              <a:chExt cx="672" cy="248"/>
            </a:xfrm>
          </p:grpSpPr>
          <p:sp>
            <p:nvSpPr>
              <p:cNvPr id="224339" name="Oval 407">
                <a:extLst>
                  <a:ext uri="{FF2B5EF4-FFF2-40B4-BE49-F238E27FC236}">
                    <a16:creationId xmlns:a16="http://schemas.microsoft.com/office/drawing/2014/main" id="{684EA5A9-357E-6FD0-F590-C65B1C860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40" name="Rectangle 410">
                <a:extLst>
                  <a:ext uri="{FF2B5EF4-FFF2-40B4-BE49-F238E27FC236}">
                    <a16:creationId xmlns:a16="http://schemas.microsoft.com/office/drawing/2014/main" id="{0D1CBCBB-BD50-6E88-C066-B5F66CAE7D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41" name="Oval 411">
                <a:extLst>
                  <a:ext uri="{FF2B5EF4-FFF2-40B4-BE49-F238E27FC236}">
                    <a16:creationId xmlns:a16="http://schemas.microsoft.com/office/drawing/2014/main" id="{51A46C96-ACCF-322F-D7F5-F7CC93AC1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42" name="Group 167">
                <a:extLst>
                  <a:ext uri="{FF2B5EF4-FFF2-40B4-BE49-F238E27FC236}">
                    <a16:creationId xmlns:a16="http://schemas.microsoft.com/office/drawing/2014/main" id="{1D62743B-ED03-0C66-9DDB-B161918FAB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45" name="Freeform 168">
                  <a:extLst>
                    <a:ext uri="{FF2B5EF4-FFF2-40B4-BE49-F238E27FC236}">
                      <a16:creationId xmlns:a16="http://schemas.microsoft.com/office/drawing/2014/main" id="{BE3CEC3D-0BA5-C35C-403B-2E5FD7B5C6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46" name="Freeform 169">
                  <a:extLst>
                    <a:ext uri="{FF2B5EF4-FFF2-40B4-BE49-F238E27FC236}">
                      <a16:creationId xmlns:a16="http://schemas.microsoft.com/office/drawing/2014/main" id="{670ED881-8B01-0730-CE21-33597E7FBE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43" name="Line 170">
                <a:extLst>
                  <a:ext uri="{FF2B5EF4-FFF2-40B4-BE49-F238E27FC236}">
                    <a16:creationId xmlns:a16="http://schemas.microsoft.com/office/drawing/2014/main" id="{A6355651-5543-56AB-CB11-DE588269BD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44" name="Line 171">
                <a:extLst>
                  <a:ext uri="{FF2B5EF4-FFF2-40B4-BE49-F238E27FC236}">
                    <a16:creationId xmlns:a16="http://schemas.microsoft.com/office/drawing/2014/main" id="{454E75DC-474E-891D-5E8D-E710A35C48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4292" name="Group 172">
              <a:extLst>
                <a:ext uri="{FF2B5EF4-FFF2-40B4-BE49-F238E27FC236}">
                  <a16:creationId xmlns:a16="http://schemas.microsoft.com/office/drawing/2014/main" id="{1EF9FDBB-8859-992C-11C8-C4FEA84FAC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4" y="1014"/>
              <a:ext cx="402" cy="156"/>
              <a:chOff x="4396" y="1245"/>
              <a:chExt cx="672" cy="248"/>
            </a:xfrm>
          </p:grpSpPr>
          <p:sp>
            <p:nvSpPr>
              <p:cNvPr id="224331" name="Oval 407">
                <a:extLst>
                  <a:ext uri="{FF2B5EF4-FFF2-40B4-BE49-F238E27FC236}">
                    <a16:creationId xmlns:a16="http://schemas.microsoft.com/office/drawing/2014/main" id="{3597543B-A3D9-31D2-FB75-7B98C4284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32" name="Rectangle 410">
                <a:extLst>
                  <a:ext uri="{FF2B5EF4-FFF2-40B4-BE49-F238E27FC236}">
                    <a16:creationId xmlns:a16="http://schemas.microsoft.com/office/drawing/2014/main" id="{4D187B99-B9BA-831A-5D6B-3DC777F5D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33" name="Oval 411">
                <a:extLst>
                  <a:ext uri="{FF2B5EF4-FFF2-40B4-BE49-F238E27FC236}">
                    <a16:creationId xmlns:a16="http://schemas.microsoft.com/office/drawing/2014/main" id="{C561199F-F0BE-E7B5-815C-F92980750A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34" name="Group 176">
                <a:extLst>
                  <a:ext uri="{FF2B5EF4-FFF2-40B4-BE49-F238E27FC236}">
                    <a16:creationId xmlns:a16="http://schemas.microsoft.com/office/drawing/2014/main" id="{00CEDC13-46AB-2F3F-5A94-8178162F39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37" name="Freeform 177">
                  <a:extLst>
                    <a:ext uri="{FF2B5EF4-FFF2-40B4-BE49-F238E27FC236}">
                      <a16:creationId xmlns:a16="http://schemas.microsoft.com/office/drawing/2014/main" id="{52EC0234-D6D9-9A97-D39E-2EACEF980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38" name="Freeform 178">
                  <a:extLst>
                    <a:ext uri="{FF2B5EF4-FFF2-40B4-BE49-F238E27FC236}">
                      <a16:creationId xmlns:a16="http://schemas.microsoft.com/office/drawing/2014/main" id="{69640519-0C55-34DF-CEB1-0BE2AB98E8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35" name="Line 179">
                <a:extLst>
                  <a:ext uri="{FF2B5EF4-FFF2-40B4-BE49-F238E27FC236}">
                    <a16:creationId xmlns:a16="http://schemas.microsoft.com/office/drawing/2014/main" id="{5F083176-0B95-02C5-D16A-8A41111D40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36" name="Line 180">
                <a:extLst>
                  <a:ext uri="{FF2B5EF4-FFF2-40B4-BE49-F238E27FC236}">
                    <a16:creationId xmlns:a16="http://schemas.microsoft.com/office/drawing/2014/main" id="{5BA44500-D8B9-6887-8B07-560FB93BB4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4293" name="Oval 407">
              <a:extLst>
                <a:ext uri="{FF2B5EF4-FFF2-40B4-BE49-F238E27FC236}">
                  <a16:creationId xmlns:a16="http://schemas.microsoft.com/office/drawing/2014/main" id="{69851A42-0048-53A0-3BC0-5184C3D67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1081"/>
              <a:ext cx="398" cy="87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4294" name="Rectangle 410">
              <a:extLst>
                <a:ext uri="{FF2B5EF4-FFF2-40B4-BE49-F238E27FC236}">
                  <a16:creationId xmlns:a16="http://schemas.microsoft.com/office/drawing/2014/main" id="{E35588FC-E5BC-03C3-F3AB-E8ADC3798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1071"/>
              <a:ext cx="400" cy="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4295" name="Oval 411">
              <a:extLst>
                <a:ext uri="{FF2B5EF4-FFF2-40B4-BE49-F238E27FC236}">
                  <a16:creationId xmlns:a16="http://schemas.microsoft.com/office/drawing/2014/main" id="{5680BA03-D25B-E14A-2588-5CBCF7F695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" y="1012"/>
              <a:ext cx="399" cy="10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24296" name="Group 184">
              <a:extLst>
                <a:ext uri="{FF2B5EF4-FFF2-40B4-BE49-F238E27FC236}">
                  <a16:creationId xmlns:a16="http://schemas.microsoft.com/office/drawing/2014/main" id="{9C7CFA16-787C-F8CF-1FF9-00C2D07477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6" y="1038"/>
              <a:ext cx="226" cy="48"/>
              <a:chOff x="2468" y="1332"/>
              <a:chExt cx="310" cy="60"/>
            </a:xfrm>
          </p:grpSpPr>
          <p:sp>
            <p:nvSpPr>
              <p:cNvPr id="224329" name="Freeform 185">
                <a:extLst>
                  <a:ext uri="{FF2B5EF4-FFF2-40B4-BE49-F238E27FC236}">
                    <a16:creationId xmlns:a16="http://schemas.microsoft.com/office/drawing/2014/main" id="{6E2D7DE9-3FE2-E8B6-30ED-58DB4C1F25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30" name="Freeform 186">
                <a:extLst>
                  <a:ext uri="{FF2B5EF4-FFF2-40B4-BE49-F238E27FC236}">
                    <a16:creationId xmlns:a16="http://schemas.microsoft.com/office/drawing/2014/main" id="{DD7F9814-FE44-56A1-1EB5-E739E6969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4297" name="Line 187">
              <a:extLst>
                <a:ext uri="{FF2B5EF4-FFF2-40B4-BE49-F238E27FC236}">
                  <a16:creationId xmlns:a16="http://schemas.microsoft.com/office/drawing/2014/main" id="{33A40EDA-B5E7-B4EB-E928-DEEE7FA52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1060"/>
              <a:ext cx="0" cy="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298" name="Line 188">
              <a:extLst>
                <a:ext uri="{FF2B5EF4-FFF2-40B4-BE49-F238E27FC236}">
                  <a16:creationId xmlns:a16="http://schemas.microsoft.com/office/drawing/2014/main" id="{CA443C44-06AF-A79E-8BD6-719EEA78CD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1063"/>
              <a:ext cx="0" cy="6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24299" name="Group 189">
              <a:extLst>
                <a:ext uri="{FF2B5EF4-FFF2-40B4-BE49-F238E27FC236}">
                  <a16:creationId xmlns:a16="http://schemas.microsoft.com/office/drawing/2014/main" id="{615E9438-E640-9D98-BD4B-53926B34C9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0" y="404"/>
              <a:ext cx="390" cy="169"/>
              <a:chOff x="4396" y="1245"/>
              <a:chExt cx="672" cy="248"/>
            </a:xfrm>
          </p:grpSpPr>
          <p:sp>
            <p:nvSpPr>
              <p:cNvPr id="224321" name="Oval 407">
                <a:extLst>
                  <a:ext uri="{FF2B5EF4-FFF2-40B4-BE49-F238E27FC236}">
                    <a16:creationId xmlns:a16="http://schemas.microsoft.com/office/drawing/2014/main" id="{AC8F3855-0BD3-4656-345C-46F3CC0893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22" name="Rectangle 410">
                <a:extLst>
                  <a:ext uri="{FF2B5EF4-FFF2-40B4-BE49-F238E27FC236}">
                    <a16:creationId xmlns:a16="http://schemas.microsoft.com/office/drawing/2014/main" id="{DA533F7C-B163-CB97-2002-BAE2EBC06E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23" name="Oval 411">
                <a:extLst>
                  <a:ext uri="{FF2B5EF4-FFF2-40B4-BE49-F238E27FC236}">
                    <a16:creationId xmlns:a16="http://schemas.microsoft.com/office/drawing/2014/main" id="{05E103E2-1FAE-73EF-FB8E-A1ECA673F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24" name="Group 193">
                <a:extLst>
                  <a:ext uri="{FF2B5EF4-FFF2-40B4-BE49-F238E27FC236}">
                    <a16:creationId xmlns:a16="http://schemas.microsoft.com/office/drawing/2014/main" id="{E6239749-597A-19DB-DA6A-CB901AD0C8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27" name="Freeform 194">
                  <a:extLst>
                    <a:ext uri="{FF2B5EF4-FFF2-40B4-BE49-F238E27FC236}">
                      <a16:creationId xmlns:a16="http://schemas.microsoft.com/office/drawing/2014/main" id="{324F689B-02FC-FF04-0BFF-93E6EA5059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28" name="Freeform 195">
                  <a:extLst>
                    <a:ext uri="{FF2B5EF4-FFF2-40B4-BE49-F238E27FC236}">
                      <a16:creationId xmlns:a16="http://schemas.microsoft.com/office/drawing/2014/main" id="{FCD6E8FA-5FD4-D80B-0E4D-CEF2FDCA0F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25" name="Line 196">
                <a:extLst>
                  <a:ext uri="{FF2B5EF4-FFF2-40B4-BE49-F238E27FC236}">
                    <a16:creationId xmlns:a16="http://schemas.microsoft.com/office/drawing/2014/main" id="{333DCEF4-426D-F123-73C1-7627CC7445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26" name="Line 197">
                <a:extLst>
                  <a:ext uri="{FF2B5EF4-FFF2-40B4-BE49-F238E27FC236}">
                    <a16:creationId xmlns:a16="http://schemas.microsoft.com/office/drawing/2014/main" id="{6B786E7A-1A36-6E6D-C3CE-7609931583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4300" name="Group 198">
              <a:extLst>
                <a:ext uri="{FF2B5EF4-FFF2-40B4-BE49-F238E27FC236}">
                  <a16:creationId xmlns:a16="http://schemas.microsoft.com/office/drawing/2014/main" id="{9B6FF778-9275-ED27-CD49-283BE20FF6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0" y="725"/>
              <a:ext cx="390" cy="169"/>
              <a:chOff x="4396" y="1245"/>
              <a:chExt cx="672" cy="248"/>
            </a:xfrm>
          </p:grpSpPr>
          <p:sp>
            <p:nvSpPr>
              <p:cNvPr id="224313" name="Oval 407">
                <a:extLst>
                  <a:ext uri="{FF2B5EF4-FFF2-40B4-BE49-F238E27FC236}">
                    <a16:creationId xmlns:a16="http://schemas.microsoft.com/office/drawing/2014/main" id="{628A0AB1-55C3-BD89-A325-3AB752251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14" name="Rectangle 410">
                <a:extLst>
                  <a:ext uri="{FF2B5EF4-FFF2-40B4-BE49-F238E27FC236}">
                    <a16:creationId xmlns:a16="http://schemas.microsoft.com/office/drawing/2014/main" id="{8146E780-D1A8-529F-B0AC-B3C8B63AB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15" name="Oval 411">
                <a:extLst>
                  <a:ext uri="{FF2B5EF4-FFF2-40B4-BE49-F238E27FC236}">
                    <a16:creationId xmlns:a16="http://schemas.microsoft.com/office/drawing/2014/main" id="{8BC8BFC2-D1F5-B81C-5694-8B2DCCAD5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16" name="Group 202">
                <a:extLst>
                  <a:ext uri="{FF2B5EF4-FFF2-40B4-BE49-F238E27FC236}">
                    <a16:creationId xmlns:a16="http://schemas.microsoft.com/office/drawing/2014/main" id="{2BB24471-548D-3CC2-4863-FAB66C57E7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19" name="Freeform 203">
                  <a:extLst>
                    <a:ext uri="{FF2B5EF4-FFF2-40B4-BE49-F238E27FC236}">
                      <a16:creationId xmlns:a16="http://schemas.microsoft.com/office/drawing/2014/main" id="{E077750C-132A-C16E-56CB-AF531EEE0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20" name="Freeform 204">
                  <a:extLst>
                    <a:ext uri="{FF2B5EF4-FFF2-40B4-BE49-F238E27FC236}">
                      <a16:creationId xmlns:a16="http://schemas.microsoft.com/office/drawing/2014/main" id="{D04B8F8E-67F8-F39C-4542-7E04C85A79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17" name="Line 205">
                <a:extLst>
                  <a:ext uri="{FF2B5EF4-FFF2-40B4-BE49-F238E27FC236}">
                    <a16:creationId xmlns:a16="http://schemas.microsoft.com/office/drawing/2014/main" id="{84F647FD-6928-7B88-0D47-E111F7591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18" name="Line 206">
                <a:extLst>
                  <a:ext uri="{FF2B5EF4-FFF2-40B4-BE49-F238E27FC236}">
                    <a16:creationId xmlns:a16="http://schemas.microsoft.com/office/drawing/2014/main" id="{2E397D33-F0CD-3608-E1DC-7FC1483FFD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4301" name="Group 207">
              <a:extLst>
                <a:ext uri="{FF2B5EF4-FFF2-40B4-BE49-F238E27FC236}">
                  <a16:creationId xmlns:a16="http://schemas.microsoft.com/office/drawing/2014/main" id="{74CF3A9A-53E1-6660-60C7-207C2B0B85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5" y="1208"/>
              <a:ext cx="390" cy="169"/>
              <a:chOff x="4396" y="1245"/>
              <a:chExt cx="672" cy="248"/>
            </a:xfrm>
          </p:grpSpPr>
          <p:sp>
            <p:nvSpPr>
              <p:cNvPr id="224305" name="Oval 407">
                <a:extLst>
                  <a:ext uri="{FF2B5EF4-FFF2-40B4-BE49-F238E27FC236}">
                    <a16:creationId xmlns:a16="http://schemas.microsoft.com/office/drawing/2014/main" id="{8E1E3734-FFED-E103-694B-EEF986EB0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06" name="Rectangle 410">
                <a:extLst>
                  <a:ext uri="{FF2B5EF4-FFF2-40B4-BE49-F238E27FC236}">
                    <a16:creationId xmlns:a16="http://schemas.microsoft.com/office/drawing/2014/main" id="{F5110C05-FE13-D80B-AD86-408481448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4307" name="Oval 411">
                <a:extLst>
                  <a:ext uri="{FF2B5EF4-FFF2-40B4-BE49-F238E27FC236}">
                    <a16:creationId xmlns:a16="http://schemas.microsoft.com/office/drawing/2014/main" id="{DEFB74C9-3146-ADCD-5608-954FF3DF13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4308" name="Group 211">
                <a:extLst>
                  <a:ext uri="{FF2B5EF4-FFF2-40B4-BE49-F238E27FC236}">
                    <a16:creationId xmlns:a16="http://schemas.microsoft.com/office/drawing/2014/main" id="{EDCFA690-31F1-C362-30B4-E2C61ADF48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4311" name="Freeform 212">
                  <a:extLst>
                    <a:ext uri="{FF2B5EF4-FFF2-40B4-BE49-F238E27FC236}">
                      <a16:creationId xmlns:a16="http://schemas.microsoft.com/office/drawing/2014/main" id="{B765AB34-7271-C381-0FC5-1B0EB0D5AA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4312" name="Freeform 213">
                  <a:extLst>
                    <a:ext uri="{FF2B5EF4-FFF2-40B4-BE49-F238E27FC236}">
                      <a16:creationId xmlns:a16="http://schemas.microsoft.com/office/drawing/2014/main" id="{8F243C22-C7DE-CAF9-8A27-99C9E0E9CF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4309" name="Line 214">
                <a:extLst>
                  <a:ext uri="{FF2B5EF4-FFF2-40B4-BE49-F238E27FC236}">
                    <a16:creationId xmlns:a16="http://schemas.microsoft.com/office/drawing/2014/main" id="{60605076-8742-39D5-A092-A0B9FA65BE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4310" name="Line 215">
                <a:extLst>
                  <a:ext uri="{FF2B5EF4-FFF2-40B4-BE49-F238E27FC236}">
                    <a16:creationId xmlns:a16="http://schemas.microsoft.com/office/drawing/2014/main" id="{94917400-F228-95DD-E9BB-6FF4501FE7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4302" name="Freeform 216">
              <a:extLst>
                <a:ext uri="{FF2B5EF4-FFF2-40B4-BE49-F238E27FC236}">
                  <a16:creationId xmlns:a16="http://schemas.microsoft.com/office/drawing/2014/main" id="{7EA09A14-4B1A-F83F-7A07-699FC473C3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7" y="342"/>
              <a:ext cx="264" cy="663"/>
            </a:xfrm>
            <a:custGeom>
              <a:avLst/>
              <a:gdLst>
                <a:gd name="T0" fmla="*/ 260 w 264"/>
                <a:gd name="T1" fmla="*/ 0 h 663"/>
                <a:gd name="T2" fmla="*/ 264 w 264"/>
                <a:gd name="T3" fmla="*/ 431 h 663"/>
                <a:gd name="T4" fmla="*/ 0 w 264"/>
                <a:gd name="T5" fmla="*/ 663 h 663"/>
                <a:gd name="T6" fmla="*/ 0 60000 65536"/>
                <a:gd name="T7" fmla="*/ 0 60000 65536"/>
                <a:gd name="T8" fmla="*/ 0 60000 65536"/>
                <a:gd name="T9" fmla="*/ 0 w 264"/>
                <a:gd name="T10" fmla="*/ 0 h 663"/>
                <a:gd name="T11" fmla="*/ 264 w 264"/>
                <a:gd name="T12" fmla="*/ 663 h 6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4" h="663">
                  <a:moveTo>
                    <a:pt x="260" y="0"/>
                  </a:moveTo>
                  <a:lnTo>
                    <a:pt x="264" y="431"/>
                  </a:lnTo>
                  <a:lnTo>
                    <a:pt x="0" y="663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303" name="Line 126">
              <a:extLst>
                <a:ext uri="{FF2B5EF4-FFF2-40B4-BE49-F238E27FC236}">
                  <a16:creationId xmlns:a16="http://schemas.microsoft.com/office/drawing/2014/main" id="{C7330342-6710-BC67-AFD4-048F5D9E5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8" y="316"/>
              <a:ext cx="0" cy="36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4304" name="Line 125">
              <a:extLst>
                <a:ext uri="{FF2B5EF4-FFF2-40B4-BE49-F238E27FC236}">
                  <a16:creationId xmlns:a16="http://schemas.microsoft.com/office/drawing/2014/main" id="{4A0ADDC1-102C-7233-E24F-54EB2EBF88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2" y="794"/>
              <a:ext cx="448" cy="36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Footer Placeholder 5">
            <a:extLst>
              <a:ext uri="{FF2B5EF4-FFF2-40B4-BE49-F238E27FC236}">
                <a16:creationId xmlns:a16="http://schemas.microsoft.com/office/drawing/2014/main" id="{AA0CAACF-EE25-41CF-0A56-A0614DFBC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26306" name="Slide Number Placeholder 6">
            <a:extLst>
              <a:ext uri="{FF2B5EF4-FFF2-40B4-BE49-F238E27FC236}">
                <a16:creationId xmlns:a16="http://schemas.microsoft.com/office/drawing/2014/main" id="{5DA1E794-178F-24E7-08C2-D0A5ACEC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F918CD5F-7D8F-6249-B90E-5143831C0604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E60F6801-A6ED-E863-CEFC-78655C2A7BD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600200"/>
            <a:ext cx="3811588" cy="46482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itchFamily="2" charset="2"/>
              <a:buNone/>
            </a:pPr>
            <a:r>
              <a:rPr lang="en-US" altLang="en-US" sz="3200" i="1">
                <a:solidFill>
                  <a:srgbClr val="CC0000"/>
                </a:solidFill>
                <a:ea typeface="ＭＳ Ｐゴシック" panose="020B0600070205080204" pitchFamily="34" charset="-128"/>
              </a:rPr>
              <a:t>sender(s):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unicast data to RP, which distributes down RP-rooted tree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RP can extend mcast tree upstream to source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RP can send </a:t>
            </a:r>
            <a:r>
              <a:rPr lang="en-US" altLang="en-US" i="1">
                <a:ea typeface="ＭＳ Ｐゴシック" panose="020B0600070205080204" pitchFamily="34" charset="-128"/>
              </a:rPr>
              <a:t>stop</a:t>
            </a:r>
            <a:r>
              <a:rPr lang="en-US" altLang="en-US">
                <a:ea typeface="ＭＳ Ｐゴシック" panose="020B0600070205080204" pitchFamily="34" charset="-128"/>
              </a:rPr>
              <a:t> msg if no attached receivers</a:t>
            </a:r>
          </a:p>
          <a:p>
            <a:pPr lvl="1"/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no one is listening!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6308" name="Text Box 132">
            <a:extLst>
              <a:ext uri="{FF2B5EF4-FFF2-40B4-BE49-F238E27FC236}">
                <a16:creationId xmlns:a16="http://schemas.microsoft.com/office/drawing/2014/main" id="{D206267E-BA83-1427-4EB4-20886F783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4463" y="4491039"/>
            <a:ext cx="1885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all data multicast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from rendezvous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99"/>
                </a:solidFill>
              </a:rPr>
              <a:t>point</a:t>
            </a:r>
          </a:p>
        </p:txBody>
      </p:sp>
      <p:sp>
        <p:nvSpPr>
          <p:cNvPr id="226309" name="Line 133">
            <a:extLst>
              <a:ext uri="{FF2B5EF4-FFF2-40B4-BE49-F238E27FC236}">
                <a16:creationId xmlns:a16="http://schemas.microsoft.com/office/drawing/2014/main" id="{FFBA8245-FF1F-38A0-2133-1DCB038A88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6788" y="4191000"/>
            <a:ext cx="342900" cy="4191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10" name="Text Box 134">
            <a:extLst>
              <a:ext uri="{FF2B5EF4-FFF2-40B4-BE49-F238E27FC236}">
                <a16:creationId xmlns:a16="http://schemas.microsoft.com/office/drawing/2014/main" id="{3ECD0381-CDCE-3542-A099-6B746AE8B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5063" y="4579938"/>
            <a:ext cx="136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rendezvous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point</a:t>
            </a:r>
          </a:p>
        </p:txBody>
      </p:sp>
      <p:sp>
        <p:nvSpPr>
          <p:cNvPr id="226311" name="Line 135">
            <a:extLst>
              <a:ext uri="{FF2B5EF4-FFF2-40B4-BE49-F238E27FC236}">
                <a16:creationId xmlns:a16="http://schemas.microsoft.com/office/drawing/2014/main" id="{3526D98C-B648-1823-C717-620E97FD2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43914" y="4133851"/>
            <a:ext cx="403225" cy="5365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26312" name="Group 136">
            <a:extLst>
              <a:ext uri="{FF2B5EF4-FFF2-40B4-BE49-F238E27FC236}">
                <a16:creationId xmlns:a16="http://schemas.microsoft.com/office/drawing/2014/main" id="{199E7E11-F857-69E5-79D0-39E684697E84}"/>
              </a:ext>
            </a:extLst>
          </p:cNvPr>
          <p:cNvGrpSpPr>
            <a:grpSpLocks/>
          </p:cNvGrpSpPr>
          <p:nvPr/>
        </p:nvGrpSpPr>
        <p:grpSpPr bwMode="auto">
          <a:xfrm>
            <a:off x="6061075" y="1982788"/>
            <a:ext cx="3638550" cy="2768600"/>
            <a:chOff x="2933" y="-149"/>
            <a:chExt cx="2292" cy="1744"/>
          </a:xfrm>
        </p:grpSpPr>
        <p:sp>
          <p:nvSpPr>
            <p:cNvPr id="226315" name="Line 137">
              <a:extLst>
                <a:ext uri="{FF2B5EF4-FFF2-40B4-BE49-F238E27FC236}">
                  <a16:creationId xmlns:a16="http://schemas.microsoft.com/office/drawing/2014/main" id="{4F203636-37FC-4F1A-9CE1-2361E4D95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98" y="1204"/>
              <a:ext cx="77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16" name="Line 138">
              <a:extLst>
                <a:ext uri="{FF2B5EF4-FFF2-40B4-BE49-F238E27FC236}">
                  <a16:creationId xmlns:a16="http://schemas.microsoft.com/office/drawing/2014/main" id="{B86E4A36-C34D-5E74-E63B-5703080934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62" y="-34"/>
              <a:ext cx="480" cy="20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17" name="Text Box 139">
              <a:extLst>
                <a:ext uri="{FF2B5EF4-FFF2-40B4-BE49-F238E27FC236}">
                  <a16:creationId xmlns:a16="http://schemas.microsoft.com/office/drawing/2014/main" id="{E27F2345-C28E-E6CF-E6AB-E14E927342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2" y="434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6318" name="Line 140">
              <a:extLst>
                <a:ext uri="{FF2B5EF4-FFF2-40B4-BE49-F238E27FC236}">
                  <a16:creationId xmlns:a16="http://schemas.microsoft.com/office/drawing/2014/main" id="{6E0B6D40-8279-8C2C-5C5F-90D0416D6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6" y="1068"/>
              <a:ext cx="432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19" name="Line 141">
              <a:extLst>
                <a:ext uri="{FF2B5EF4-FFF2-40B4-BE49-F238E27FC236}">
                  <a16:creationId xmlns:a16="http://schemas.microsoft.com/office/drawing/2014/main" id="{AC6A21C6-31A3-ABA8-FCD2-4FE8A7336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" y="54"/>
              <a:ext cx="362" cy="15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0" name="Text Box 142">
              <a:extLst>
                <a:ext uri="{FF2B5EF4-FFF2-40B4-BE49-F238E27FC236}">
                  <a16:creationId xmlns:a16="http://schemas.microsoft.com/office/drawing/2014/main" id="{49D5A918-1AC0-0111-D3DA-F45C6D40FA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6" y="86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6321" name="Text Box 143">
              <a:extLst>
                <a:ext uri="{FF2B5EF4-FFF2-40B4-BE49-F238E27FC236}">
                  <a16:creationId xmlns:a16="http://schemas.microsoft.com/office/drawing/2014/main" id="{C64E9561-194E-74D8-649B-58456D5EDE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0" y="850"/>
              <a:ext cx="38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join</a:t>
              </a:r>
            </a:p>
          </p:txBody>
        </p:sp>
        <p:sp>
          <p:nvSpPr>
            <p:cNvPr id="226322" name="Line 144">
              <a:extLst>
                <a:ext uri="{FF2B5EF4-FFF2-40B4-BE49-F238E27FC236}">
                  <a16:creationId xmlns:a16="http://schemas.microsoft.com/office/drawing/2014/main" id="{8AB5AF0E-AD6B-5D95-FF9A-D6A9FEDCE7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2" y="793"/>
              <a:ext cx="253" cy="4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3" name="Line 145">
              <a:extLst>
                <a:ext uri="{FF2B5EF4-FFF2-40B4-BE49-F238E27FC236}">
                  <a16:creationId xmlns:a16="http://schemas.microsoft.com/office/drawing/2014/main" id="{FE89ECD8-1E8B-EFA8-C8AA-8DC940E15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9" y="254"/>
              <a:ext cx="860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4" name="Line 146">
              <a:extLst>
                <a:ext uri="{FF2B5EF4-FFF2-40B4-BE49-F238E27FC236}">
                  <a16:creationId xmlns:a16="http://schemas.microsoft.com/office/drawing/2014/main" id="{DC7E506E-5873-1CC5-E3A8-D69DD25AF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2" y="454"/>
              <a:ext cx="537" cy="6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5" name="Line 147">
              <a:extLst>
                <a:ext uri="{FF2B5EF4-FFF2-40B4-BE49-F238E27FC236}">
                  <a16:creationId xmlns:a16="http://schemas.microsoft.com/office/drawing/2014/main" id="{65D8E26C-E25B-E234-293A-1D00494C95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9" y="-22"/>
              <a:ext cx="626" cy="2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6" name="Line 148">
              <a:extLst>
                <a:ext uri="{FF2B5EF4-FFF2-40B4-BE49-F238E27FC236}">
                  <a16:creationId xmlns:a16="http://schemas.microsoft.com/office/drawing/2014/main" id="{314CB9DD-5965-7274-3AA2-F0FA5D5B4C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96" y="811"/>
              <a:ext cx="33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7" name="Line 149">
              <a:extLst>
                <a:ext uri="{FF2B5EF4-FFF2-40B4-BE49-F238E27FC236}">
                  <a16:creationId xmlns:a16="http://schemas.microsoft.com/office/drawing/2014/main" id="{6B9FE4BB-CFCC-B855-6F47-E13BD6DDD5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5" y="321"/>
              <a:ext cx="0" cy="4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8" name="Line 150">
              <a:extLst>
                <a:ext uri="{FF2B5EF4-FFF2-40B4-BE49-F238E27FC236}">
                  <a16:creationId xmlns:a16="http://schemas.microsoft.com/office/drawing/2014/main" id="{55619DED-4637-3440-EB89-F08DB262B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6" y="1102"/>
              <a:ext cx="6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29" name="Line 151">
              <a:extLst>
                <a:ext uri="{FF2B5EF4-FFF2-40B4-BE49-F238E27FC236}">
                  <a16:creationId xmlns:a16="http://schemas.microsoft.com/office/drawing/2014/main" id="{2B98E6FF-0684-816E-C5EE-2BAB3F9598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05" y="521"/>
              <a:ext cx="235" cy="5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30" name="Line 152">
              <a:extLst>
                <a:ext uri="{FF2B5EF4-FFF2-40B4-BE49-F238E27FC236}">
                  <a16:creationId xmlns:a16="http://schemas.microsoft.com/office/drawing/2014/main" id="{70E6E40B-9404-5238-017C-7F641C2AC9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87" y="-13"/>
              <a:ext cx="219" cy="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31" name="Text Box 153">
              <a:extLst>
                <a:ext uri="{FF2B5EF4-FFF2-40B4-BE49-F238E27FC236}">
                  <a16:creationId xmlns:a16="http://schemas.microsoft.com/office/drawing/2014/main" id="{8DF3F588-9C4A-67D3-F886-533B992AA3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1" y="-14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R1</a:t>
              </a:r>
            </a:p>
          </p:txBody>
        </p:sp>
        <p:sp>
          <p:nvSpPr>
            <p:cNvPr id="226332" name="Text Box 154">
              <a:extLst>
                <a:ext uri="{FF2B5EF4-FFF2-40B4-BE49-F238E27FC236}">
                  <a16:creationId xmlns:a16="http://schemas.microsoft.com/office/drawing/2014/main" id="{6F869A63-ABC1-1047-0D39-AFA9A599D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6" y="348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R2</a:t>
              </a:r>
            </a:p>
          </p:txBody>
        </p:sp>
        <p:sp>
          <p:nvSpPr>
            <p:cNvPr id="226333" name="Text Box 155">
              <a:extLst>
                <a:ext uri="{FF2B5EF4-FFF2-40B4-BE49-F238E27FC236}">
                  <a16:creationId xmlns:a16="http://schemas.microsoft.com/office/drawing/2014/main" id="{AB1D36EC-FB4C-16F2-876B-C6360235BC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3" y="976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R3</a:t>
              </a:r>
            </a:p>
          </p:txBody>
        </p:sp>
        <p:sp>
          <p:nvSpPr>
            <p:cNvPr id="226334" name="Text Box 156">
              <a:extLst>
                <a:ext uri="{FF2B5EF4-FFF2-40B4-BE49-F238E27FC236}">
                  <a16:creationId xmlns:a16="http://schemas.microsoft.com/office/drawing/2014/main" id="{4C8AC2D3-D91F-B172-F631-5A165032BD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0" y="-1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R4</a:t>
              </a:r>
            </a:p>
          </p:txBody>
        </p:sp>
        <p:sp>
          <p:nvSpPr>
            <p:cNvPr id="226335" name="Text Box 157">
              <a:extLst>
                <a:ext uri="{FF2B5EF4-FFF2-40B4-BE49-F238E27FC236}">
                  <a16:creationId xmlns:a16="http://schemas.microsoft.com/office/drawing/2014/main" id="{3D4CF961-E042-4E60-CCBD-FB672AE046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9" y="698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R5</a:t>
              </a:r>
            </a:p>
          </p:txBody>
        </p:sp>
        <p:sp>
          <p:nvSpPr>
            <p:cNvPr id="226336" name="Text Box 158">
              <a:extLst>
                <a:ext uri="{FF2B5EF4-FFF2-40B4-BE49-F238E27FC236}">
                  <a16:creationId xmlns:a16="http://schemas.microsoft.com/office/drawing/2014/main" id="{3DEA3917-3A1F-744A-78AC-E7F903779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1" y="1160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R6</a:t>
              </a:r>
            </a:p>
          </p:txBody>
        </p:sp>
        <p:sp>
          <p:nvSpPr>
            <p:cNvPr id="226337" name="Text Box 159">
              <a:extLst>
                <a:ext uri="{FF2B5EF4-FFF2-40B4-BE49-F238E27FC236}">
                  <a16:creationId xmlns:a16="http://schemas.microsoft.com/office/drawing/2014/main" id="{ACC58CC0-2FA8-D47E-AC36-976EA9166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3" y="136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R7</a:t>
              </a:r>
            </a:p>
          </p:txBody>
        </p:sp>
        <p:grpSp>
          <p:nvGrpSpPr>
            <p:cNvPr id="226338" name="Group 160">
              <a:extLst>
                <a:ext uri="{FF2B5EF4-FFF2-40B4-BE49-F238E27FC236}">
                  <a16:creationId xmlns:a16="http://schemas.microsoft.com/office/drawing/2014/main" id="{F8A133E5-FACC-1F3A-A3C2-3864490D0C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7" y="-99"/>
              <a:ext cx="402" cy="156"/>
              <a:chOff x="4396" y="1245"/>
              <a:chExt cx="672" cy="248"/>
            </a:xfrm>
          </p:grpSpPr>
          <p:sp>
            <p:nvSpPr>
              <p:cNvPr id="226395" name="Oval 407">
                <a:extLst>
                  <a:ext uri="{FF2B5EF4-FFF2-40B4-BE49-F238E27FC236}">
                    <a16:creationId xmlns:a16="http://schemas.microsoft.com/office/drawing/2014/main" id="{EBAC8200-7ED5-C4F5-81AD-4D2E4CD8C0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96" name="Rectangle 410">
                <a:extLst>
                  <a:ext uri="{FF2B5EF4-FFF2-40B4-BE49-F238E27FC236}">
                    <a16:creationId xmlns:a16="http://schemas.microsoft.com/office/drawing/2014/main" id="{B29E7003-442F-E937-8F2F-9135393716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97" name="Oval 411">
                <a:extLst>
                  <a:ext uri="{FF2B5EF4-FFF2-40B4-BE49-F238E27FC236}">
                    <a16:creationId xmlns:a16="http://schemas.microsoft.com/office/drawing/2014/main" id="{642631C7-1E5F-C926-7A43-ACD1BCDF3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98" name="Group 164">
                <a:extLst>
                  <a:ext uri="{FF2B5EF4-FFF2-40B4-BE49-F238E27FC236}">
                    <a16:creationId xmlns:a16="http://schemas.microsoft.com/office/drawing/2014/main" id="{A9970405-0746-6510-B9DA-F955519B1A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401" name="Freeform 165">
                  <a:extLst>
                    <a:ext uri="{FF2B5EF4-FFF2-40B4-BE49-F238E27FC236}">
                      <a16:creationId xmlns:a16="http://schemas.microsoft.com/office/drawing/2014/main" id="{3B72E0A8-3DF3-0499-0C31-3B38CD43A2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402" name="Freeform 166">
                  <a:extLst>
                    <a:ext uri="{FF2B5EF4-FFF2-40B4-BE49-F238E27FC236}">
                      <a16:creationId xmlns:a16="http://schemas.microsoft.com/office/drawing/2014/main" id="{65DB9D8E-6242-BB12-3B6B-F654656F9A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99" name="Line 167">
                <a:extLst>
                  <a:ext uri="{FF2B5EF4-FFF2-40B4-BE49-F238E27FC236}">
                    <a16:creationId xmlns:a16="http://schemas.microsoft.com/office/drawing/2014/main" id="{C42213CB-50E2-0C60-1216-F77A78DEA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400" name="Line 168">
                <a:extLst>
                  <a:ext uri="{FF2B5EF4-FFF2-40B4-BE49-F238E27FC236}">
                    <a16:creationId xmlns:a16="http://schemas.microsoft.com/office/drawing/2014/main" id="{4B9260FB-147E-57B6-8426-0BE24B66C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6339" name="Group 169">
              <a:extLst>
                <a:ext uri="{FF2B5EF4-FFF2-40B4-BE49-F238E27FC236}">
                  <a16:creationId xmlns:a16="http://schemas.microsoft.com/office/drawing/2014/main" id="{BB7E3F6A-F4CB-DC0F-3688-448C3D229C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8" y="201"/>
              <a:ext cx="402" cy="156"/>
              <a:chOff x="4396" y="1245"/>
              <a:chExt cx="672" cy="248"/>
            </a:xfrm>
          </p:grpSpPr>
          <p:sp>
            <p:nvSpPr>
              <p:cNvPr id="226387" name="Oval 407">
                <a:extLst>
                  <a:ext uri="{FF2B5EF4-FFF2-40B4-BE49-F238E27FC236}">
                    <a16:creationId xmlns:a16="http://schemas.microsoft.com/office/drawing/2014/main" id="{22C61265-FE37-0832-477F-3BAF29B7C2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88" name="Rectangle 410">
                <a:extLst>
                  <a:ext uri="{FF2B5EF4-FFF2-40B4-BE49-F238E27FC236}">
                    <a16:creationId xmlns:a16="http://schemas.microsoft.com/office/drawing/2014/main" id="{785B2381-2F01-91D5-6EF9-0936008BF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89" name="Oval 411">
                <a:extLst>
                  <a:ext uri="{FF2B5EF4-FFF2-40B4-BE49-F238E27FC236}">
                    <a16:creationId xmlns:a16="http://schemas.microsoft.com/office/drawing/2014/main" id="{1CE1C73B-19F8-8C21-8328-7B50F4560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90" name="Group 173">
                <a:extLst>
                  <a:ext uri="{FF2B5EF4-FFF2-40B4-BE49-F238E27FC236}">
                    <a16:creationId xmlns:a16="http://schemas.microsoft.com/office/drawing/2014/main" id="{E196D6F5-A0C9-360C-5BE5-C4C82D2CD0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393" name="Freeform 174">
                  <a:extLst>
                    <a:ext uri="{FF2B5EF4-FFF2-40B4-BE49-F238E27FC236}">
                      <a16:creationId xmlns:a16="http://schemas.microsoft.com/office/drawing/2014/main" id="{B8020AEF-4EB1-0FFA-727C-5D95F9A1DE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394" name="Freeform 175">
                  <a:extLst>
                    <a:ext uri="{FF2B5EF4-FFF2-40B4-BE49-F238E27FC236}">
                      <a16:creationId xmlns:a16="http://schemas.microsoft.com/office/drawing/2014/main" id="{083796BD-A980-0320-E6EE-2D400AF4A8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91" name="Line 176">
                <a:extLst>
                  <a:ext uri="{FF2B5EF4-FFF2-40B4-BE49-F238E27FC236}">
                    <a16:creationId xmlns:a16="http://schemas.microsoft.com/office/drawing/2014/main" id="{CB526B17-FA8B-FB3C-2EF6-E7C4B1F5E3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92" name="Line 177">
                <a:extLst>
                  <a:ext uri="{FF2B5EF4-FFF2-40B4-BE49-F238E27FC236}">
                    <a16:creationId xmlns:a16="http://schemas.microsoft.com/office/drawing/2014/main" id="{8B491EF9-DA8C-F9E6-93AD-F2EB8FBE48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6340" name="Group 178">
              <a:extLst>
                <a:ext uri="{FF2B5EF4-FFF2-40B4-BE49-F238E27FC236}">
                  <a16:creationId xmlns:a16="http://schemas.microsoft.com/office/drawing/2014/main" id="{1AFF5F75-E87C-8477-BC7D-6D8B84E479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4" y="1014"/>
              <a:ext cx="402" cy="156"/>
              <a:chOff x="4396" y="1245"/>
              <a:chExt cx="672" cy="248"/>
            </a:xfrm>
          </p:grpSpPr>
          <p:sp>
            <p:nvSpPr>
              <p:cNvPr id="226379" name="Oval 407">
                <a:extLst>
                  <a:ext uri="{FF2B5EF4-FFF2-40B4-BE49-F238E27FC236}">
                    <a16:creationId xmlns:a16="http://schemas.microsoft.com/office/drawing/2014/main" id="{89A2F852-168D-216A-B118-22DA34AF1B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80" name="Rectangle 410">
                <a:extLst>
                  <a:ext uri="{FF2B5EF4-FFF2-40B4-BE49-F238E27FC236}">
                    <a16:creationId xmlns:a16="http://schemas.microsoft.com/office/drawing/2014/main" id="{B02D3262-D5E8-068A-3F16-6775AC65F5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81" name="Oval 411">
                <a:extLst>
                  <a:ext uri="{FF2B5EF4-FFF2-40B4-BE49-F238E27FC236}">
                    <a16:creationId xmlns:a16="http://schemas.microsoft.com/office/drawing/2014/main" id="{AA200EA3-4259-1E7C-3E52-A35AA81ED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82" name="Group 182">
                <a:extLst>
                  <a:ext uri="{FF2B5EF4-FFF2-40B4-BE49-F238E27FC236}">
                    <a16:creationId xmlns:a16="http://schemas.microsoft.com/office/drawing/2014/main" id="{03C972FE-7091-50C8-6114-EA2E6C2DEC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385" name="Freeform 183">
                  <a:extLst>
                    <a:ext uri="{FF2B5EF4-FFF2-40B4-BE49-F238E27FC236}">
                      <a16:creationId xmlns:a16="http://schemas.microsoft.com/office/drawing/2014/main" id="{512A4E5B-5575-C7FA-AB35-7FA6D845DA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386" name="Freeform 184">
                  <a:extLst>
                    <a:ext uri="{FF2B5EF4-FFF2-40B4-BE49-F238E27FC236}">
                      <a16:creationId xmlns:a16="http://schemas.microsoft.com/office/drawing/2014/main" id="{55DA6028-83C5-2CCF-D3BE-99622CAB66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83" name="Line 185">
                <a:extLst>
                  <a:ext uri="{FF2B5EF4-FFF2-40B4-BE49-F238E27FC236}">
                    <a16:creationId xmlns:a16="http://schemas.microsoft.com/office/drawing/2014/main" id="{5579DE8E-ACE8-C711-D556-C85C4F30AE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84" name="Line 186">
                <a:extLst>
                  <a:ext uri="{FF2B5EF4-FFF2-40B4-BE49-F238E27FC236}">
                    <a16:creationId xmlns:a16="http://schemas.microsoft.com/office/drawing/2014/main" id="{AA7DFC52-F39B-58C5-3147-A1F87D0FCA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6341" name="Oval 407">
              <a:extLst>
                <a:ext uri="{FF2B5EF4-FFF2-40B4-BE49-F238E27FC236}">
                  <a16:creationId xmlns:a16="http://schemas.microsoft.com/office/drawing/2014/main" id="{1A6A76E9-5D83-986D-2FA2-EB7AA060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1081"/>
              <a:ext cx="398" cy="87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6342" name="Rectangle 410">
              <a:extLst>
                <a:ext uri="{FF2B5EF4-FFF2-40B4-BE49-F238E27FC236}">
                  <a16:creationId xmlns:a16="http://schemas.microsoft.com/office/drawing/2014/main" id="{C4BFD496-5C94-DE8A-6657-3DC5AA551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8" y="1071"/>
              <a:ext cx="400" cy="54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6343" name="Oval 411">
              <a:extLst>
                <a:ext uri="{FF2B5EF4-FFF2-40B4-BE49-F238E27FC236}">
                  <a16:creationId xmlns:a16="http://schemas.microsoft.com/office/drawing/2014/main" id="{E7BD1485-791B-0C95-554E-295A7D052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6" y="1012"/>
              <a:ext cx="399" cy="10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26344" name="Group 190">
              <a:extLst>
                <a:ext uri="{FF2B5EF4-FFF2-40B4-BE49-F238E27FC236}">
                  <a16:creationId xmlns:a16="http://schemas.microsoft.com/office/drawing/2014/main" id="{64EE7944-887C-A8D7-52C2-998708E122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6" y="1038"/>
              <a:ext cx="226" cy="48"/>
              <a:chOff x="2468" y="1332"/>
              <a:chExt cx="310" cy="60"/>
            </a:xfrm>
          </p:grpSpPr>
          <p:sp>
            <p:nvSpPr>
              <p:cNvPr id="226377" name="Freeform 191">
                <a:extLst>
                  <a:ext uri="{FF2B5EF4-FFF2-40B4-BE49-F238E27FC236}">
                    <a16:creationId xmlns:a16="http://schemas.microsoft.com/office/drawing/2014/main" id="{2846D8FB-8FC8-A030-C816-01E6756896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78" name="Freeform 192">
                <a:extLst>
                  <a:ext uri="{FF2B5EF4-FFF2-40B4-BE49-F238E27FC236}">
                    <a16:creationId xmlns:a16="http://schemas.microsoft.com/office/drawing/2014/main" id="{A6DF17C4-8CEC-FF8C-19AC-AFE8825F09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6345" name="Line 193">
              <a:extLst>
                <a:ext uri="{FF2B5EF4-FFF2-40B4-BE49-F238E27FC236}">
                  <a16:creationId xmlns:a16="http://schemas.microsoft.com/office/drawing/2014/main" id="{CC204BE0-9904-F7E7-8086-4699DD776A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1060"/>
              <a:ext cx="0" cy="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46" name="Line 194">
              <a:extLst>
                <a:ext uri="{FF2B5EF4-FFF2-40B4-BE49-F238E27FC236}">
                  <a16:creationId xmlns:a16="http://schemas.microsoft.com/office/drawing/2014/main" id="{420074BD-4E77-0A01-8964-99687820A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5" y="1063"/>
              <a:ext cx="0" cy="6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26347" name="Group 195">
              <a:extLst>
                <a:ext uri="{FF2B5EF4-FFF2-40B4-BE49-F238E27FC236}">
                  <a16:creationId xmlns:a16="http://schemas.microsoft.com/office/drawing/2014/main" id="{7710D2BB-E67C-EBC4-39AB-B7AADC2ABA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0" y="404"/>
              <a:ext cx="390" cy="169"/>
              <a:chOff x="4396" y="1245"/>
              <a:chExt cx="672" cy="248"/>
            </a:xfrm>
          </p:grpSpPr>
          <p:sp>
            <p:nvSpPr>
              <p:cNvPr id="226369" name="Oval 407">
                <a:extLst>
                  <a:ext uri="{FF2B5EF4-FFF2-40B4-BE49-F238E27FC236}">
                    <a16:creationId xmlns:a16="http://schemas.microsoft.com/office/drawing/2014/main" id="{5C9765BB-32B3-A8BB-C9DE-414941884A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70" name="Rectangle 410">
                <a:extLst>
                  <a:ext uri="{FF2B5EF4-FFF2-40B4-BE49-F238E27FC236}">
                    <a16:creationId xmlns:a16="http://schemas.microsoft.com/office/drawing/2014/main" id="{F9E5DE4A-E06D-A5CC-88EA-24BD719BE2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71" name="Oval 411">
                <a:extLst>
                  <a:ext uri="{FF2B5EF4-FFF2-40B4-BE49-F238E27FC236}">
                    <a16:creationId xmlns:a16="http://schemas.microsoft.com/office/drawing/2014/main" id="{56A0367B-ABD7-0584-9F05-E35B64F009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72" name="Group 199">
                <a:extLst>
                  <a:ext uri="{FF2B5EF4-FFF2-40B4-BE49-F238E27FC236}">
                    <a16:creationId xmlns:a16="http://schemas.microsoft.com/office/drawing/2014/main" id="{34977A45-83F7-D292-0953-04F8579B09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375" name="Freeform 200">
                  <a:extLst>
                    <a:ext uri="{FF2B5EF4-FFF2-40B4-BE49-F238E27FC236}">
                      <a16:creationId xmlns:a16="http://schemas.microsoft.com/office/drawing/2014/main" id="{D3A65105-BDB6-6179-95C8-4B18738DCA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376" name="Freeform 201">
                  <a:extLst>
                    <a:ext uri="{FF2B5EF4-FFF2-40B4-BE49-F238E27FC236}">
                      <a16:creationId xmlns:a16="http://schemas.microsoft.com/office/drawing/2014/main" id="{B561C0C1-4AA5-ADBF-D093-66F34DE841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73" name="Line 202">
                <a:extLst>
                  <a:ext uri="{FF2B5EF4-FFF2-40B4-BE49-F238E27FC236}">
                    <a16:creationId xmlns:a16="http://schemas.microsoft.com/office/drawing/2014/main" id="{4F9B90AA-0A1F-C808-926E-DE46ED24F9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74" name="Line 203">
                <a:extLst>
                  <a:ext uri="{FF2B5EF4-FFF2-40B4-BE49-F238E27FC236}">
                    <a16:creationId xmlns:a16="http://schemas.microsoft.com/office/drawing/2014/main" id="{9688A245-AEDA-D95F-08D3-2227799AD7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6348" name="Group 204">
              <a:extLst>
                <a:ext uri="{FF2B5EF4-FFF2-40B4-BE49-F238E27FC236}">
                  <a16:creationId xmlns:a16="http://schemas.microsoft.com/office/drawing/2014/main" id="{BD0DA5F9-9A7F-6905-831C-C70ADFE34A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0" y="725"/>
              <a:ext cx="390" cy="169"/>
              <a:chOff x="4396" y="1245"/>
              <a:chExt cx="672" cy="248"/>
            </a:xfrm>
          </p:grpSpPr>
          <p:sp>
            <p:nvSpPr>
              <p:cNvPr id="226361" name="Oval 407">
                <a:extLst>
                  <a:ext uri="{FF2B5EF4-FFF2-40B4-BE49-F238E27FC236}">
                    <a16:creationId xmlns:a16="http://schemas.microsoft.com/office/drawing/2014/main" id="{15F2ED11-AE91-BF0E-AECD-0B59744B8F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62" name="Rectangle 410">
                <a:extLst>
                  <a:ext uri="{FF2B5EF4-FFF2-40B4-BE49-F238E27FC236}">
                    <a16:creationId xmlns:a16="http://schemas.microsoft.com/office/drawing/2014/main" id="{61EA6E50-8C3C-F329-D1F6-DCC690AC1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63" name="Oval 411">
                <a:extLst>
                  <a:ext uri="{FF2B5EF4-FFF2-40B4-BE49-F238E27FC236}">
                    <a16:creationId xmlns:a16="http://schemas.microsoft.com/office/drawing/2014/main" id="{3CC3467F-66FD-A185-94C0-F65245041B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64" name="Group 208">
                <a:extLst>
                  <a:ext uri="{FF2B5EF4-FFF2-40B4-BE49-F238E27FC236}">
                    <a16:creationId xmlns:a16="http://schemas.microsoft.com/office/drawing/2014/main" id="{48DD0DC2-6521-0E7A-76D5-55F64DEDCB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367" name="Freeform 209">
                  <a:extLst>
                    <a:ext uri="{FF2B5EF4-FFF2-40B4-BE49-F238E27FC236}">
                      <a16:creationId xmlns:a16="http://schemas.microsoft.com/office/drawing/2014/main" id="{459325DF-BEEA-D675-0980-221FBCDA7F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368" name="Freeform 210">
                  <a:extLst>
                    <a:ext uri="{FF2B5EF4-FFF2-40B4-BE49-F238E27FC236}">
                      <a16:creationId xmlns:a16="http://schemas.microsoft.com/office/drawing/2014/main" id="{8BD06590-16BC-C6A7-ECA0-A9D1DEFA2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65" name="Line 211">
                <a:extLst>
                  <a:ext uri="{FF2B5EF4-FFF2-40B4-BE49-F238E27FC236}">
                    <a16:creationId xmlns:a16="http://schemas.microsoft.com/office/drawing/2014/main" id="{D406DDD4-2278-002E-D9EE-6F76E8F81A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66" name="Line 212">
                <a:extLst>
                  <a:ext uri="{FF2B5EF4-FFF2-40B4-BE49-F238E27FC236}">
                    <a16:creationId xmlns:a16="http://schemas.microsoft.com/office/drawing/2014/main" id="{E84AEDCA-3180-0B8C-9D09-773EFA7FDC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26349" name="Group 213">
              <a:extLst>
                <a:ext uri="{FF2B5EF4-FFF2-40B4-BE49-F238E27FC236}">
                  <a16:creationId xmlns:a16="http://schemas.microsoft.com/office/drawing/2014/main" id="{23C9C7E5-CEDE-A52E-C304-263B51CF42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5" y="1208"/>
              <a:ext cx="390" cy="169"/>
              <a:chOff x="4396" y="1245"/>
              <a:chExt cx="672" cy="248"/>
            </a:xfrm>
          </p:grpSpPr>
          <p:sp>
            <p:nvSpPr>
              <p:cNvPr id="226353" name="Oval 407">
                <a:extLst>
                  <a:ext uri="{FF2B5EF4-FFF2-40B4-BE49-F238E27FC236}">
                    <a16:creationId xmlns:a16="http://schemas.microsoft.com/office/drawing/2014/main" id="{9F994963-E6A7-E4DA-8C9F-B064D818B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54" name="Rectangle 410">
                <a:extLst>
                  <a:ext uri="{FF2B5EF4-FFF2-40B4-BE49-F238E27FC236}">
                    <a16:creationId xmlns:a16="http://schemas.microsoft.com/office/drawing/2014/main" id="{E4C5A916-9BBA-5A3B-AEB9-5744AF3C0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26355" name="Oval 411">
                <a:extLst>
                  <a:ext uri="{FF2B5EF4-FFF2-40B4-BE49-F238E27FC236}">
                    <a16:creationId xmlns:a16="http://schemas.microsoft.com/office/drawing/2014/main" id="{AA8B5A57-FECD-984F-4B81-F32B271D8D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26356" name="Group 217">
                <a:extLst>
                  <a:ext uri="{FF2B5EF4-FFF2-40B4-BE49-F238E27FC236}">
                    <a16:creationId xmlns:a16="http://schemas.microsoft.com/office/drawing/2014/main" id="{190360AC-35C8-5D78-DE31-EEB261D6AA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26359" name="Freeform 218">
                  <a:extLst>
                    <a:ext uri="{FF2B5EF4-FFF2-40B4-BE49-F238E27FC236}">
                      <a16:creationId xmlns:a16="http://schemas.microsoft.com/office/drawing/2014/main" id="{D357A5B5-0E7C-574A-DBC0-2086A6D278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26360" name="Freeform 219">
                  <a:extLst>
                    <a:ext uri="{FF2B5EF4-FFF2-40B4-BE49-F238E27FC236}">
                      <a16:creationId xmlns:a16="http://schemas.microsoft.com/office/drawing/2014/main" id="{448DEC04-AD77-8DB1-8726-43778D0817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26357" name="Line 220">
                <a:extLst>
                  <a:ext uri="{FF2B5EF4-FFF2-40B4-BE49-F238E27FC236}">
                    <a16:creationId xmlns:a16="http://schemas.microsoft.com/office/drawing/2014/main" id="{558E22DD-1B06-5C4F-6D90-9EA61B5941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6358" name="Line 221">
                <a:extLst>
                  <a:ext uri="{FF2B5EF4-FFF2-40B4-BE49-F238E27FC236}">
                    <a16:creationId xmlns:a16="http://schemas.microsoft.com/office/drawing/2014/main" id="{66F327F0-24C5-CAA1-E4C9-BC150BBD3F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26350" name="Freeform 222">
              <a:extLst>
                <a:ext uri="{FF2B5EF4-FFF2-40B4-BE49-F238E27FC236}">
                  <a16:creationId xmlns:a16="http://schemas.microsoft.com/office/drawing/2014/main" id="{228FF391-1352-18BE-7992-C4A4269FA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7" y="342"/>
              <a:ext cx="264" cy="663"/>
            </a:xfrm>
            <a:custGeom>
              <a:avLst/>
              <a:gdLst>
                <a:gd name="T0" fmla="*/ 260 w 264"/>
                <a:gd name="T1" fmla="*/ 0 h 663"/>
                <a:gd name="T2" fmla="*/ 264 w 264"/>
                <a:gd name="T3" fmla="*/ 431 h 663"/>
                <a:gd name="T4" fmla="*/ 0 w 264"/>
                <a:gd name="T5" fmla="*/ 663 h 663"/>
                <a:gd name="T6" fmla="*/ 0 60000 65536"/>
                <a:gd name="T7" fmla="*/ 0 60000 65536"/>
                <a:gd name="T8" fmla="*/ 0 60000 65536"/>
                <a:gd name="T9" fmla="*/ 0 w 264"/>
                <a:gd name="T10" fmla="*/ 0 h 663"/>
                <a:gd name="T11" fmla="*/ 264 w 264"/>
                <a:gd name="T12" fmla="*/ 663 h 6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4" h="663">
                  <a:moveTo>
                    <a:pt x="260" y="0"/>
                  </a:moveTo>
                  <a:lnTo>
                    <a:pt x="264" y="431"/>
                  </a:lnTo>
                  <a:lnTo>
                    <a:pt x="0" y="663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51" name="Line 223">
              <a:extLst>
                <a:ext uri="{FF2B5EF4-FFF2-40B4-BE49-F238E27FC236}">
                  <a16:creationId xmlns:a16="http://schemas.microsoft.com/office/drawing/2014/main" id="{D87CA43E-7D15-142D-146C-0E720B8741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98" y="316"/>
              <a:ext cx="0" cy="36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6352" name="Line 224">
              <a:extLst>
                <a:ext uri="{FF2B5EF4-FFF2-40B4-BE49-F238E27FC236}">
                  <a16:creationId xmlns:a16="http://schemas.microsoft.com/office/drawing/2014/main" id="{6FB109F9-51A5-82CD-721F-775900B343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2" y="794"/>
              <a:ext cx="448" cy="36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47466" name="Rectangle 226">
            <a:extLst>
              <a:ext uri="{FF2B5EF4-FFF2-40B4-BE49-F238E27FC236}">
                <a16:creationId xmlns:a16="http://schemas.microsoft.com/office/drawing/2014/main" id="{4768A242-A5E3-A1C5-4E43-2C6993CDB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4616450" cy="11430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PIM - sparse mode</a:t>
            </a:r>
          </a:p>
        </p:txBody>
      </p:sp>
      <p:pic>
        <p:nvPicPr>
          <p:cNvPr id="226314" name="Picture 227" descr="underline_base">
            <a:extLst>
              <a:ext uri="{FF2B5EF4-FFF2-40B4-BE49-F238E27FC236}">
                <a16:creationId xmlns:a16="http://schemas.microsoft.com/office/drawing/2014/main" id="{9256CEF7-5BFF-38F0-DA93-95A27C8B384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1" y="1054100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Footer Placeholder 4">
            <a:extLst>
              <a:ext uri="{FF2B5EF4-FFF2-40B4-BE49-F238E27FC236}">
                <a16:creationId xmlns:a16="http://schemas.microsoft.com/office/drawing/2014/main" id="{3B7CEF36-A378-52F0-EE9C-F737557CD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1490" name="Slide Number Placeholder 5">
            <a:extLst>
              <a:ext uri="{FF2B5EF4-FFF2-40B4-BE49-F238E27FC236}">
                <a16:creationId xmlns:a16="http://schemas.microsoft.com/office/drawing/2014/main" id="{0F42A4B6-5525-AD38-2110-F2562B73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0662A7C1-F473-FE44-AD2D-9623509F556B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grpSp>
        <p:nvGrpSpPr>
          <p:cNvPr id="191491" name="Group 160">
            <a:extLst>
              <a:ext uri="{FF2B5EF4-FFF2-40B4-BE49-F238E27FC236}">
                <a16:creationId xmlns:a16="http://schemas.microsoft.com/office/drawing/2014/main" id="{DC312859-D761-E8FA-3181-90DE6067951A}"/>
              </a:ext>
            </a:extLst>
          </p:cNvPr>
          <p:cNvGrpSpPr>
            <a:grpSpLocks/>
          </p:cNvGrpSpPr>
          <p:nvPr/>
        </p:nvGrpSpPr>
        <p:grpSpPr bwMode="auto">
          <a:xfrm>
            <a:off x="2573338" y="3211513"/>
            <a:ext cx="6788150" cy="2754312"/>
            <a:chOff x="547" y="636"/>
            <a:chExt cx="4276" cy="1735"/>
          </a:xfrm>
        </p:grpSpPr>
        <p:grpSp>
          <p:nvGrpSpPr>
            <p:cNvPr id="191495" name="Group 3">
              <a:extLst>
                <a:ext uri="{FF2B5EF4-FFF2-40B4-BE49-F238E27FC236}">
                  <a16:creationId xmlns:a16="http://schemas.microsoft.com/office/drawing/2014/main" id="{0C1EBEC9-F822-380C-DDDD-4D41E90936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9" y="636"/>
              <a:ext cx="1796" cy="1482"/>
              <a:chOff x="1383" y="762"/>
              <a:chExt cx="1796" cy="1482"/>
            </a:xfrm>
          </p:grpSpPr>
          <p:sp>
            <p:nvSpPr>
              <p:cNvPr id="191575" name="Line 4">
                <a:extLst>
                  <a:ext uri="{FF2B5EF4-FFF2-40B4-BE49-F238E27FC236}">
                    <a16:creationId xmlns:a16="http://schemas.microsoft.com/office/drawing/2014/main" id="{64452F45-8432-43D7-3655-DCBD70084F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50" y="1192"/>
                <a:ext cx="213" cy="42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76" name="Line 5">
                <a:extLst>
                  <a:ext uri="{FF2B5EF4-FFF2-40B4-BE49-F238E27FC236}">
                    <a16:creationId xmlns:a16="http://schemas.microsoft.com/office/drawing/2014/main" id="{5F60AD73-D448-93C0-1003-B100750C68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74" y="1633"/>
                <a:ext cx="216" cy="47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77" name="Line 6">
                <a:extLst>
                  <a:ext uri="{FF2B5EF4-FFF2-40B4-BE49-F238E27FC236}">
                    <a16:creationId xmlns:a16="http://schemas.microsoft.com/office/drawing/2014/main" id="{26A95170-9CA1-D1C7-860B-34D8D03184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87" y="1679"/>
                <a:ext cx="379" cy="1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78" name="Line 7">
                <a:extLst>
                  <a:ext uri="{FF2B5EF4-FFF2-40B4-BE49-F238E27FC236}">
                    <a16:creationId xmlns:a16="http://schemas.microsoft.com/office/drawing/2014/main" id="{FF943858-CC2B-5411-8E3F-F9B6162E70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22" y="1851"/>
                <a:ext cx="46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79" name="Line 8">
                <a:extLst>
                  <a:ext uri="{FF2B5EF4-FFF2-40B4-BE49-F238E27FC236}">
                    <a16:creationId xmlns:a16="http://schemas.microsoft.com/office/drawing/2014/main" id="{11075030-4700-8500-DCD9-9CAAFA904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96" y="1339"/>
                <a:ext cx="171" cy="45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80" name="Line 9">
                <a:extLst>
                  <a:ext uri="{FF2B5EF4-FFF2-40B4-BE49-F238E27FC236}">
                    <a16:creationId xmlns:a16="http://schemas.microsoft.com/office/drawing/2014/main" id="{B53A8CC8-2FD0-FC6F-BE13-B68C3B32BD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04" y="1187"/>
                <a:ext cx="422" cy="1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81" name="Line 10">
                <a:extLst>
                  <a:ext uri="{FF2B5EF4-FFF2-40B4-BE49-F238E27FC236}">
                    <a16:creationId xmlns:a16="http://schemas.microsoft.com/office/drawing/2014/main" id="{EBB7D570-FB88-AAD9-490A-6B80F2D46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26" y="900"/>
                <a:ext cx="279" cy="25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191582" name="Group 11">
                <a:extLst>
                  <a:ext uri="{FF2B5EF4-FFF2-40B4-BE49-F238E27FC236}">
                    <a16:creationId xmlns:a16="http://schemas.microsoft.com/office/drawing/2014/main" id="{6457FFCF-01CA-06EC-64DC-E233D3D0E1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41" y="762"/>
                <a:ext cx="316" cy="212"/>
                <a:chOff x="2089" y="1712"/>
                <a:chExt cx="316" cy="212"/>
              </a:xfrm>
            </p:grpSpPr>
            <p:sp>
              <p:nvSpPr>
                <p:cNvPr id="191644" name="Oval 12">
                  <a:extLst>
                    <a:ext uri="{FF2B5EF4-FFF2-40B4-BE49-F238E27FC236}">
                      <a16:creationId xmlns:a16="http://schemas.microsoft.com/office/drawing/2014/main" id="{A3585FB7-61B5-7C5E-3E7C-510FF8B0C9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45" name="Line 13">
                  <a:extLst>
                    <a:ext uri="{FF2B5EF4-FFF2-40B4-BE49-F238E27FC236}">
                      <a16:creationId xmlns:a16="http://schemas.microsoft.com/office/drawing/2014/main" id="{4297D2CB-B23A-AB66-F56B-FDBCE76AB2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46" name="Line 14">
                  <a:extLst>
                    <a:ext uri="{FF2B5EF4-FFF2-40B4-BE49-F238E27FC236}">
                      <a16:creationId xmlns:a16="http://schemas.microsoft.com/office/drawing/2014/main" id="{3FA47D13-697E-BADE-A676-13DBF2BF65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47" name="Rectangle 15">
                  <a:extLst>
                    <a:ext uri="{FF2B5EF4-FFF2-40B4-BE49-F238E27FC236}">
                      <a16:creationId xmlns:a16="http://schemas.microsoft.com/office/drawing/2014/main" id="{6C40FC0B-917F-F50E-91AD-6BD428808A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48" name="Oval 16">
                  <a:extLst>
                    <a:ext uri="{FF2B5EF4-FFF2-40B4-BE49-F238E27FC236}">
                      <a16:creationId xmlns:a16="http://schemas.microsoft.com/office/drawing/2014/main" id="{6A5C2BEF-B043-C402-9747-1C6C02E015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49" name="Group 17">
                  <a:extLst>
                    <a:ext uri="{FF2B5EF4-FFF2-40B4-BE49-F238E27FC236}">
                      <a16:creationId xmlns:a16="http://schemas.microsoft.com/office/drawing/2014/main" id="{5D52846D-6F1B-48DF-F25D-51EDC5D488B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42" y="1712"/>
                  <a:ext cx="201" cy="212"/>
                  <a:chOff x="2955" y="2456"/>
                  <a:chExt cx="204" cy="212"/>
                </a:xfrm>
              </p:grpSpPr>
              <p:sp>
                <p:nvSpPr>
                  <p:cNvPr id="191650" name="Rectangle 18">
                    <a:extLst>
                      <a:ext uri="{FF2B5EF4-FFF2-40B4-BE49-F238E27FC236}">
                        <a16:creationId xmlns:a16="http://schemas.microsoft.com/office/drawing/2014/main" id="{D249D243-BDA3-8FCE-DA61-B3F6D1777A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3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51" name="Text Box 19">
                    <a:extLst>
                      <a:ext uri="{FF2B5EF4-FFF2-40B4-BE49-F238E27FC236}">
                        <a16:creationId xmlns:a16="http://schemas.microsoft.com/office/drawing/2014/main" id="{42E76E26-1922-1559-1133-59F3157A7D0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5" y="2456"/>
                    <a:ext cx="204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A</a:t>
                    </a:r>
                  </a:p>
                </p:txBody>
              </p:sp>
            </p:grpSp>
          </p:grpSp>
          <p:grpSp>
            <p:nvGrpSpPr>
              <p:cNvPr id="191583" name="Group 20">
                <a:extLst>
                  <a:ext uri="{FF2B5EF4-FFF2-40B4-BE49-F238E27FC236}">
                    <a16:creationId xmlns:a16="http://schemas.microsoft.com/office/drawing/2014/main" id="{3E683892-53EF-E92F-8497-3E2B584B2F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89" y="1082"/>
                <a:ext cx="316" cy="212"/>
                <a:chOff x="2089" y="1712"/>
                <a:chExt cx="316" cy="212"/>
              </a:xfrm>
            </p:grpSpPr>
            <p:sp>
              <p:nvSpPr>
                <p:cNvPr id="191636" name="Oval 21">
                  <a:extLst>
                    <a:ext uri="{FF2B5EF4-FFF2-40B4-BE49-F238E27FC236}">
                      <a16:creationId xmlns:a16="http://schemas.microsoft.com/office/drawing/2014/main" id="{335413B3-CA3A-26C3-39F0-78CEC7CEEB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37" name="Line 22">
                  <a:extLst>
                    <a:ext uri="{FF2B5EF4-FFF2-40B4-BE49-F238E27FC236}">
                      <a16:creationId xmlns:a16="http://schemas.microsoft.com/office/drawing/2014/main" id="{A2B3AE47-8C7B-A453-D038-DDB3A503D5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38" name="Line 23">
                  <a:extLst>
                    <a:ext uri="{FF2B5EF4-FFF2-40B4-BE49-F238E27FC236}">
                      <a16:creationId xmlns:a16="http://schemas.microsoft.com/office/drawing/2014/main" id="{F07461FB-FC93-AEE7-95B3-3375634E8E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39" name="Rectangle 24">
                  <a:extLst>
                    <a:ext uri="{FF2B5EF4-FFF2-40B4-BE49-F238E27FC236}">
                      <a16:creationId xmlns:a16="http://schemas.microsoft.com/office/drawing/2014/main" id="{9C5336B0-AADC-A013-9229-8346F63A8D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40" name="Oval 25">
                  <a:extLst>
                    <a:ext uri="{FF2B5EF4-FFF2-40B4-BE49-F238E27FC236}">
                      <a16:creationId xmlns:a16="http://schemas.microsoft.com/office/drawing/2014/main" id="{2B914F5B-34D4-69BD-BDBA-8C330168B5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41" name="Group 26">
                  <a:extLst>
                    <a:ext uri="{FF2B5EF4-FFF2-40B4-BE49-F238E27FC236}">
                      <a16:creationId xmlns:a16="http://schemas.microsoft.com/office/drawing/2014/main" id="{1950C0A7-595C-5DD1-34EE-93F82B1F1E6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42" y="1712"/>
                  <a:ext cx="201" cy="212"/>
                  <a:chOff x="2955" y="2456"/>
                  <a:chExt cx="204" cy="212"/>
                </a:xfrm>
              </p:grpSpPr>
              <p:sp>
                <p:nvSpPr>
                  <p:cNvPr id="191642" name="Rectangle 27">
                    <a:extLst>
                      <a:ext uri="{FF2B5EF4-FFF2-40B4-BE49-F238E27FC236}">
                        <a16:creationId xmlns:a16="http://schemas.microsoft.com/office/drawing/2014/main" id="{000BEDCF-5B3C-C476-B2F5-2ED9F894F8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3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43" name="Text Box 28">
                    <a:extLst>
                      <a:ext uri="{FF2B5EF4-FFF2-40B4-BE49-F238E27FC236}">
                        <a16:creationId xmlns:a16="http://schemas.microsoft.com/office/drawing/2014/main" id="{FBE5A423-5152-E39F-C66D-F2D71C40C08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5" y="2456"/>
                    <a:ext cx="204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B</a:t>
                    </a:r>
                  </a:p>
                </p:txBody>
              </p:sp>
            </p:grpSp>
          </p:grpSp>
          <p:grpSp>
            <p:nvGrpSpPr>
              <p:cNvPr id="191584" name="Group 29">
                <a:extLst>
                  <a:ext uri="{FF2B5EF4-FFF2-40B4-BE49-F238E27FC236}">
                    <a16:creationId xmlns:a16="http://schemas.microsoft.com/office/drawing/2014/main" id="{748483A1-1C6A-C037-8B30-F08CB6348D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3" y="2032"/>
                <a:ext cx="316" cy="212"/>
                <a:chOff x="2089" y="1712"/>
                <a:chExt cx="316" cy="212"/>
              </a:xfrm>
            </p:grpSpPr>
            <p:sp>
              <p:nvSpPr>
                <p:cNvPr id="191628" name="Oval 30">
                  <a:extLst>
                    <a:ext uri="{FF2B5EF4-FFF2-40B4-BE49-F238E27FC236}">
                      <a16:creationId xmlns:a16="http://schemas.microsoft.com/office/drawing/2014/main" id="{585442A7-0011-7606-FF68-35016E22C8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29" name="Line 31">
                  <a:extLst>
                    <a:ext uri="{FF2B5EF4-FFF2-40B4-BE49-F238E27FC236}">
                      <a16:creationId xmlns:a16="http://schemas.microsoft.com/office/drawing/2014/main" id="{4A223DC0-DE7E-5CBC-D63E-AAB9842250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30" name="Line 32">
                  <a:extLst>
                    <a:ext uri="{FF2B5EF4-FFF2-40B4-BE49-F238E27FC236}">
                      <a16:creationId xmlns:a16="http://schemas.microsoft.com/office/drawing/2014/main" id="{982E44F8-FD8B-1532-01F4-53B6C3B92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31" name="Rectangle 33">
                  <a:extLst>
                    <a:ext uri="{FF2B5EF4-FFF2-40B4-BE49-F238E27FC236}">
                      <a16:creationId xmlns:a16="http://schemas.microsoft.com/office/drawing/2014/main" id="{7523B8AA-E85C-BBD3-C8B5-1FCF299116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32" name="Oval 34">
                  <a:extLst>
                    <a:ext uri="{FF2B5EF4-FFF2-40B4-BE49-F238E27FC236}">
                      <a16:creationId xmlns:a16="http://schemas.microsoft.com/office/drawing/2014/main" id="{F235A1F4-0E58-7CBB-3966-740CB40E3B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33" name="Group 35">
                  <a:extLst>
                    <a:ext uri="{FF2B5EF4-FFF2-40B4-BE49-F238E27FC236}">
                      <a16:creationId xmlns:a16="http://schemas.microsoft.com/office/drawing/2014/main" id="{BAE18A4D-E203-38C3-24A7-3613EA004C1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35" y="1712"/>
                  <a:ext cx="216" cy="212"/>
                  <a:chOff x="2948" y="2456"/>
                  <a:chExt cx="219" cy="212"/>
                </a:xfrm>
              </p:grpSpPr>
              <p:sp>
                <p:nvSpPr>
                  <p:cNvPr id="191634" name="Rectangle 36">
                    <a:extLst>
                      <a:ext uri="{FF2B5EF4-FFF2-40B4-BE49-F238E27FC236}">
                        <a16:creationId xmlns:a16="http://schemas.microsoft.com/office/drawing/2014/main" id="{761B771F-C933-BE6E-E6BF-C8D570A804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35" name="Text Box 37">
                    <a:extLst>
                      <a:ext uri="{FF2B5EF4-FFF2-40B4-BE49-F238E27FC236}">
                        <a16:creationId xmlns:a16="http://schemas.microsoft.com/office/drawing/2014/main" id="{DA2B5E5D-B16E-77C4-24F3-F8E7BB77135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8" y="2456"/>
                    <a:ext cx="219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G</a:t>
                    </a:r>
                  </a:p>
                </p:txBody>
              </p:sp>
            </p:grpSp>
          </p:grpSp>
          <p:grpSp>
            <p:nvGrpSpPr>
              <p:cNvPr id="191585" name="Group 38">
                <a:extLst>
                  <a:ext uri="{FF2B5EF4-FFF2-40B4-BE49-F238E27FC236}">
                    <a16:creationId xmlns:a16="http://schemas.microsoft.com/office/drawing/2014/main" id="{CE95CFE1-BC73-B891-6057-F4D0442C9D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51" y="1574"/>
                <a:ext cx="316" cy="212"/>
                <a:chOff x="2089" y="1712"/>
                <a:chExt cx="316" cy="212"/>
              </a:xfrm>
            </p:grpSpPr>
            <p:sp>
              <p:nvSpPr>
                <p:cNvPr id="191620" name="Oval 39">
                  <a:extLst>
                    <a:ext uri="{FF2B5EF4-FFF2-40B4-BE49-F238E27FC236}">
                      <a16:creationId xmlns:a16="http://schemas.microsoft.com/office/drawing/2014/main" id="{D89369D1-AAE1-F190-8447-0237316305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21" name="Line 40">
                  <a:extLst>
                    <a:ext uri="{FF2B5EF4-FFF2-40B4-BE49-F238E27FC236}">
                      <a16:creationId xmlns:a16="http://schemas.microsoft.com/office/drawing/2014/main" id="{30AD2FDA-2C01-6917-74FC-20FB69E025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22" name="Line 41">
                  <a:extLst>
                    <a:ext uri="{FF2B5EF4-FFF2-40B4-BE49-F238E27FC236}">
                      <a16:creationId xmlns:a16="http://schemas.microsoft.com/office/drawing/2014/main" id="{830B6615-0300-520E-2719-DFB6807208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23" name="Rectangle 42">
                  <a:extLst>
                    <a:ext uri="{FF2B5EF4-FFF2-40B4-BE49-F238E27FC236}">
                      <a16:creationId xmlns:a16="http://schemas.microsoft.com/office/drawing/2014/main" id="{820B443F-2BC5-16CA-C8B5-8F7C5891CC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24" name="Oval 43">
                  <a:extLst>
                    <a:ext uri="{FF2B5EF4-FFF2-40B4-BE49-F238E27FC236}">
                      <a16:creationId xmlns:a16="http://schemas.microsoft.com/office/drawing/2014/main" id="{204122FC-0D70-5559-855C-7FE1F538DC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25" name="Group 44">
                  <a:extLst>
                    <a:ext uri="{FF2B5EF4-FFF2-40B4-BE49-F238E27FC236}">
                      <a16:creationId xmlns:a16="http://schemas.microsoft.com/office/drawing/2014/main" id="{72CA7EE0-23BA-FCE5-F7AD-8EED2C32477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39" y="1712"/>
                  <a:ext cx="208" cy="212"/>
                  <a:chOff x="2952" y="2456"/>
                  <a:chExt cx="211" cy="212"/>
                </a:xfrm>
              </p:grpSpPr>
              <p:sp>
                <p:nvSpPr>
                  <p:cNvPr id="191626" name="Rectangle 45">
                    <a:extLst>
                      <a:ext uri="{FF2B5EF4-FFF2-40B4-BE49-F238E27FC236}">
                        <a16:creationId xmlns:a16="http://schemas.microsoft.com/office/drawing/2014/main" id="{82903398-8D00-5D48-3290-650B90CEFB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27" name="Text Box 46">
                    <a:extLst>
                      <a:ext uri="{FF2B5EF4-FFF2-40B4-BE49-F238E27FC236}">
                        <a16:creationId xmlns:a16="http://schemas.microsoft.com/office/drawing/2014/main" id="{0C583689-1094-5B10-EF26-50FF6808076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2" y="2456"/>
                    <a:ext cx="211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D</a:t>
                    </a:r>
                  </a:p>
                </p:txBody>
              </p:sp>
            </p:grpSp>
          </p:grpSp>
          <p:grpSp>
            <p:nvGrpSpPr>
              <p:cNvPr id="191586" name="Group 47">
                <a:extLst>
                  <a:ext uri="{FF2B5EF4-FFF2-40B4-BE49-F238E27FC236}">
                    <a16:creationId xmlns:a16="http://schemas.microsoft.com/office/drawing/2014/main" id="{6DDC427B-3A8A-4A0E-B312-03E4B4F104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89" y="1739"/>
                <a:ext cx="316" cy="212"/>
                <a:chOff x="2089" y="1712"/>
                <a:chExt cx="316" cy="212"/>
              </a:xfrm>
            </p:grpSpPr>
            <p:sp>
              <p:nvSpPr>
                <p:cNvPr id="191612" name="Oval 48">
                  <a:extLst>
                    <a:ext uri="{FF2B5EF4-FFF2-40B4-BE49-F238E27FC236}">
                      <a16:creationId xmlns:a16="http://schemas.microsoft.com/office/drawing/2014/main" id="{56E8EF9F-A31D-74E3-EDFE-B77BA337E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13" name="Line 49">
                  <a:extLst>
                    <a:ext uri="{FF2B5EF4-FFF2-40B4-BE49-F238E27FC236}">
                      <a16:creationId xmlns:a16="http://schemas.microsoft.com/office/drawing/2014/main" id="{D119BEC4-3AD2-BBAD-ED9F-21C27F3394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14" name="Line 50">
                  <a:extLst>
                    <a:ext uri="{FF2B5EF4-FFF2-40B4-BE49-F238E27FC236}">
                      <a16:creationId xmlns:a16="http://schemas.microsoft.com/office/drawing/2014/main" id="{0ACD7310-B29A-AD50-21B3-36D1B5E6D2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15" name="Rectangle 51">
                  <a:extLst>
                    <a:ext uri="{FF2B5EF4-FFF2-40B4-BE49-F238E27FC236}">
                      <a16:creationId xmlns:a16="http://schemas.microsoft.com/office/drawing/2014/main" id="{5F2F0099-BC42-5A71-E99E-D83E196FB0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16" name="Oval 52">
                  <a:extLst>
                    <a:ext uri="{FF2B5EF4-FFF2-40B4-BE49-F238E27FC236}">
                      <a16:creationId xmlns:a16="http://schemas.microsoft.com/office/drawing/2014/main" id="{B256B621-63D5-181B-511D-D6CDF2EB63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17" name="Group 53">
                  <a:extLst>
                    <a:ext uri="{FF2B5EF4-FFF2-40B4-BE49-F238E27FC236}">
                      <a16:creationId xmlns:a16="http://schemas.microsoft.com/office/drawing/2014/main" id="{4A98758A-AA53-37CD-0F15-026A279D19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42" y="1712"/>
                  <a:ext cx="201" cy="212"/>
                  <a:chOff x="2955" y="2456"/>
                  <a:chExt cx="204" cy="212"/>
                </a:xfrm>
              </p:grpSpPr>
              <p:sp>
                <p:nvSpPr>
                  <p:cNvPr id="191618" name="Rectangle 54">
                    <a:extLst>
                      <a:ext uri="{FF2B5EF4-FFF2-40B4-BE49-F238E27FC236}">
                        <a16:creationId xmlns:a16="http://schemas.microsoft.com/office/drawing/2014/main" id="{33ACE08F-2F63-14C0-BA44-16FF5028E39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3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19" name="Text Box 55">
                    <a:extLst>
                      <a:ext uri="{FF2B5EF4-FFF2-40B4-BE49-F238E27FC236}">
                        <a16:creationId xmlns:a16="http://schemas.microsoft.com/office/drawing/2014/main" id="{4AE62C03-F4F2-1644-4A49-FCD0C6585C2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5" y="2456"/>
                    <a:ext cx="204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E</a:t>
                    </a:r>
                  </a:p>
                </p:txBody>
              </p:sp>
            </p:grpSp>
          </p:grpSp>
          <p:sp>
            <p:nvSpPr>
              <p:cNvPr id="191587" name="Line 56">
                <a:extLst>
                  <a:ext uri="{FF2B5EF4-FFF2-40B4-BE49-F238E27FC236}">
                    <a16:creationId xmlns:a16="http://schemas.microsoft.com/office/drawing/2014/main" id="{B67EE093-E225-CD4A-6A4E-1DC1FD1813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16" y="939"/>
                <a:ext cx="425" cy="87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grpSp>
            <p:nvGrpSpPr>
              <p:cNvPr id="191588" name="Group 57">
                <a:extLst>
                  <a:ext uri="{FF2B5EF4-FFF2-40B4-BE49-F238E27FC236}">
                    <a16:creationId xmlns:a16="http://schemas.microsoft.com/office/drawing/2014/main" id="{140C6E5D-B38D-C9DE-0D1F-17BE513E27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17" y="1204"/>
                <a:ext cx="316" cy="212"/>
                <a:chOff x="2089" y="1712"/>
                <a:chExt cx="316" cy="212"/>
              </a:xfrm>
            </p:grpSpPr>
            <p:sp>
              <p:nvSpPr>
                <p:cNvPr id="191604" name="Oval 58">
                  <a:extLst>
                    <a:ext uri="{FF2B5EF4-FFF2-40B4-BE49-F238E27FC236}">
                      <a16:creationId xmlns:a16="http://schemas.microsoft.com/office/drawing/2014/main" id="{DA2F56B0-9675-9B5A-BF94-FC8A671436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05" name="Line 59">
                  <a:extLst>
                    <a:ext uri="{FF2B5EF4-FFF2-40B4-BE49-F238E27FC236}">
                      <a16:creationId xmlns:a16="http://schemas.microsoft.com/office/drawing/2014/main" id="{9CD9A146-8E9F-1778-CADB-27067F1E0A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06" name="Line 60">
                  <a:extLst>
                    <a:ext uri="{FF2B5EF4-FFF2-40B4-BE49-F238E27FC236}">
                      <a16:creationId xmlns:a16="http://schemas.microsoft.com/office/drawing/2014/main" id="{16ABB84A-789C-20C3-7076-DEB7D425B3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607" name="Rectangle 61">
                  <a:extLst>
                    <a:ext uri="{FF2B5EF4-FFF2-40B4-BE49-F238E27FC236}">
                      <a16:creationId xmlns:a16="http://schemas.microsoft.com/office/drawing/2014/main" id="{13A6AF7E-ECA2-1AE8-B2A5-713CD4DD8A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08" name="Oval 62">
                  <a:extLst>
                    <a:ext uri="{FF2B5EF4-FFF2-40B4-BE49-F238E27FC236}">
                      <a16:creationId xmlns:a16="http://schemas.microsoft.com/office/drawing/2014/main" id="{412ED411-6E81-D812-7C35-380E280229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09" name="Group 63">
                  <a:extLst>
                    <a:ext uri="{FF2B5EF4-FFF2-40B4-BE49-F238E27FC236}">
                      <a16:creationId xmlns:a16="http://schemas.microsoft.com/office/drawing/2014/main" id="{6673FCA8-B28D-A5CE-FD63-1EFB327D200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52" y="1712"/>
                  <a:ext cx="180" cy="212"/>
                  <a:chOff x="2965" y="2456"/>
                  <a:chExt cx="183" cy="212"/>
                </a:xfrm>
              </p:grpSpPr>
              <p:sp>
                <p:nvSpPr>
                  <p:cNvPr id="191610" name="Rectangle 64">
                    <a:extLst>
                      <a:ext uri="{FF2B5EF4-FFF2-40B4-BE49-F238E27FC236}">
                        <a16:creationId xmlns:a16="http://schemas.microsoft.com/office/drawing/2014/main" id="{A4C35D7E-BDE2-B36F-94F7-BA3D9AE601B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2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11" name="Text Box 65">
                    <a:extLst>
                      <a:ext uri="{FF2B5EF4-FFF2-40B4-BE49-F238E27FC236}">
                        <a16:creationId xmlns:a16="http://schemas.microsoft.com/office/drawing/2014/main" id="{9420F8EE-6B08-FFC7-0981-E3305F68AEB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5" y="2456"/>
                    <a:ext cx="183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c</a:t>
                    </a:r>
                  </a:p>
                </p:txBody>
              </p:sp>
            </p:grpSp>
          </p:grpSp>
          <p:grpSp>
            <p:nvGrpSpPr>
              <p:cNvPr id="191589" name="Group 66">
                <a:extLst>
                  <a:ext uri="{FF2B5EF4-FFF2-40B4-BE49-F238E27FC236}">
                    <a16:creationId xmlns:a16="http://schemas.microsoft.com/office/drawing/2014/main" id="{C6E2FF4A-9699-00DF-1DE9-FB961A8D2D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83" y="1743"/>
                <a:ext cx="316" cy="212"/>
                <a:chOff x="2089" y="1712"/>
                <a:chExt cx="316" cy="212"/>
              </a:xfrm>
            </p:grpSpPr>
            <p:sp>
              <p:nvSpPr>
                <p:cNvPr id="191596" name="Oval 67">
                  <a:extLst>
                    <a:ext uri="{FF2B5EF4-FFF2-40B4-BE49-F238E27FC236}">
                      <a16:creationId xmlns:a16="http://schemas.microsoft.com/office/drawing/2014/main" id="{DE820C11-FE62-98A6-4E55-AB62D95785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9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97" name="Line 68">
                  <a:extLst>
                    <a:ext uri="{FF2B5EF4-FFF2-40B4-BE49-F238E27FC236}">
                      <a16:creationId xmlns:a16="http://schemas.microsoft.com/office/drawing/2014/main" id="{983EC987-F36E-335D-55B5-09F9E49674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92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598" name="Line 69">
                  <a:extLst>
                    <a:ext uri="{FF2B5EF4-FFF2-40B4-BE49-F238E27FC236}">
                      <a16:creationId xmlns:a16="http://schemas.microsoft.com/office/drawing/2014/main" id="{D791C018-3648-0071-E924-E93CCB5EC4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5" y="1792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1599" name="Rectangle 70">
                  <a:extLst>
                    <a:ext uri="{FF2B5EF4-FFF2-40B4-BE49-F238E27FC236}">
                      <a16:creationId xmlns:a16="http://schemas.microsoft.com/office/drawing/2014/main" id="{808B6245-AC5A-856E-47F6-0B5BEDA340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2" y="1792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600" name="Oval 71">
                  <a:extLst>
                    <a:ext uri="{FF2B5EF4-FFF2-40B4-BE49-F238E27FC236}">
                      <a16:creationId xmlns:a16="http://schemas.microsoft.com/office/drawing/2014/main" id="{45E0B269-BF45-E78B-C9FF-98E10AFFEA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89" y="1733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91601" name="Group 72">
                  <a:extLst>
                    <a:ext uri="{FF2B5EF4-FFF2-40B4-BE49-F238E27FC236}">
                      <a16:creationId xmlns:a16="http://schemas.microsoft.com/office/drawing/2014/main" id="{208769EE-7099-1969-EDBA-DD8CA0481B8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45" y="1712"/>
                  <a:ext cx="194" cy="212"/>
                  <a:chOff x="2958" y="2456"/>
                  <a:chExt cx="197" cy="212"/>
                </a:xfrm>
              </p:grpSpPr>
              <p:sp>
                <p:nvSpPr>
                  <p:cNvPr id="191602" name="Rectangle 73">
                    <a:extLst>
                      <a:ext uri="{FF2B5EF4-FFF2-40B4-BE49-F238E27FC236}">
                        <a16:creationId xmlns:a16="http://schemas.microsoft.com/office/drawing/2014/main" id="{322DF745-0CFA-F27B-3CF1-1D2B7233575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2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1603" name="Text Box 74">
                    <a:extLst>
                      <a:ext uri="{FF2B5EF4-FFF2-40B4-BE49-F238E27FC236}">
                        <a16:creationId xmlns:a16="http://schemas.microsoft.com/office/drawing/2014/main" id="{3203CC10-440F-E92E-19FB-3D0BB4625F3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" y="2456"/>
                    <a:ext cx="197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altLang="en-US" sz="1600">
                        <a:solidFill>
                          <a:srgbClr val="000000"/>
                        </a:solidFill>
                      </a:rPr>
                      <a:t>F</a:t>
                    </a:r>
                  </a:p>
                </p:txBody>
              </p:sp>
            </p:grpSp>
          </p:grpSp>
          <p:sp>
            <p:nvSpPr>
              <p:cNvPr id="191590" name="Line 75">
                <a:extLst>
                  <a:ext uri="{FF2B5EF4-FFF2-40B4-BE49-F238E27FC236}">
                    <a16:creationId xmlns:a16="http://schemas.microsoft.com/office/drawing/2014/main" id="{6F9C239F-3A3D-DD4D-AB3A-6035A1B559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2" y="951"/>
                <a:ext cx="101" cy="2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91" name="Line 76">
                <a:extLst>
                  <a:ext uri="{FF2B5EF4-FFF2-40B4-BE49-F238E27FC236}">
                    <a16:creationId xmlns:a16="http://schemas.microsoft.com/office/drawing/2014/main" id="{E80F88CB-46E1-E01C-66C9-262731CE49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622" y="1439"/>
                <a:ext cx="101" cy="23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92" name="Line 77">
                <a:extLst>
                  <a:ext uri="{FF2B5EF4-FFF2-40B4-BE49-F238E27FC236}">
                    <a16:creationId xmlns:a16="http://schemas.microsoft.com/office/drawing/2014/main" id="{6B894EF6-0EBD-012A-0BDB-6A0AD8FFC0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3" y="881"/>
                <a:ext cx="179" cy="1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93" name="Line 78">
                <a:extLst>
                  <a:ext uri="{FF2B5EF4-FFF2-40B4-BE49-F238E27FC236}">
                    <a16:creationId xmlns:a16="http://schemas.microsoft.com/office/drawing/2014/main" id="{376B050D-6222-A42E-AACD-1F3C577EFC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7" y="1274"/>
                <a:ext cx="142" cy="2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94" name="Line 79">
                <a:extLst>
                  <a:ext uri="{FF2B5EF4-FFF2-40B4-BE49-F238E27FC236}">
                    <a16:creationId xmlns:a16="http://schemas.microsoft.com/office/drawing/2014/main" id="{338CB185-0C5B-4827-79FE-B9DE32BF0B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9" y="1782"/>
                <a:ext cx="112" cy="22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95" name="Line 80">
                <a:extLst>
                  <a:ext uri="{FF2B5EF4-FFF2-40B4-BE49-F238E27FC236}">
                    <a16:creationId xmlns:a16="http://schemas.microsoft.com/office/drawing/2014/main" id="{71A3028B-B9CD-47FB-B651-2218C1B8C1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7" y="1427"/>
                <a:ext cx="109" cy="2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1496" name="Line 81">
              <a:extLst>
                <a:ext uri="{FF2B5EF4-FFF2-40B4-BE49-F238E27FC236}">
                  <a16:creationId xmlns:a16="http://schemas.microsoft.com/office/drawing/2014/main" id="{6572F1A3-9DD7-4FFE-F388-73011D7E3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88" y="1078"/>
              <a:ext cx="213" cy="4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497" name="Line 82">
              <a:extLst>
                <a:ext uri="{FF2B5EF4-FFF2-40B4-BE49-F238E27FC236}">
                  <a16:creationId xmlns:a16="http://schemas.microsoft.com/office/drawing/2014/main" id="{416E634C-9327-C0BE-25CD-C1FA9AE546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2" y="1519"/>
              <a:ext cx="216" cy="4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498" name="Line 83">
              <a:extLst>
                <a:ext uri="{FF2B5EF4-FFF2-40B4-BE49-F238E27FC236}">
                  <a16:creationId xmlns:a16="http://schemas.microsoft.com/office/drawing/2014/main" id="{BBA87FD5-522C-5C7B-5DA0-6105827AAF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5" y="1565"/>
              <a:ext cx="379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499" name="Line 84">
              <a:extLst>
                <a:ext uri="{FF2B5EF4-FFF2-40B4-BE49-F238E27FC236}">
                  <a16:creationId xmlns:a16="http://schemas.microsoft.com/office/drawing/2014/main" id="{D20BB6F7-C3B0-823E-DFC0-AD5267BC93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0" y="1737"/>
              <a:ext cx="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00" name="Line 85">
              <a:extLst>
                <a:ext uri="{FF2B5EF4-FFF2-40B4-BE49-F238E27FC236}">
                  <a16:creationId xmlns:a16="http://schemas.microsoft.com/office/drawing/2014/main" id="{57D905E4-2F37-22DF-8CDC-4F30E8FAB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34" y="1225"/>
              <a:ext cx="171" cy="45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01" name="Line 86">
              <a:extLst>
                <a:ext uri="{FF2B5EF4-FFF2-40B4-BE49-F238E27FC236}">
                  <a16:creationId xmlns:a16="http://schemas.microsoft.com/office/drawing/2014/main" id="{A6A44486-EC57-6CF2-0247-9A974A5AE9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2" y="1073"/>
              <a:ext cx="422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02" name="Line 87">
              <a:extLst>
                <a:ext uri="{FF2B5EF4-FFF2-40B4-BE49-F238E27FC236}">
                  <a16:creationId xmlns:a16="http://schemas.microsoft.com/office/drawing/2014/main" id="{C23E06DD-0B25-FAAB-FA49-C4E5C6DB74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786"/>
              <a:ext cx="279" cy="25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91503" name="Group 88">
              <a:extLst>
                <a:ext uri="{FF2B5EF4-FFF2-40B4-BE49-F238E27FC236}">
                  <a16:creationId xmlns:a16="http://schemas.microsoft.com/office/drawing/2014/main" id="{30667694-5990-44F5-A89E-CF58869AA5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648"/>
              <a:ext cx="316" cy="212"/>
              <a:chOff x="2089" y="1712"/>
              <a:chExt cx="316" cy="212"/>
            </a:xfrm>
          </p:grpSpPr>
          <p:sp>
            <p:nvSpPr>
              <p:cNvPr id="191567" name="Oval 89">
                <a:extLst>
                  <a:ext uri="{FF2B5EF4-FFF2-40B4-BE49-F238E27FC236}">
                    <a16:creationId xmlns:a16="http://schemas.microsoft.com/office/drawing/2014/main" id="{CCAF06DD-1FBE-5D11-82D5-5E23984E99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68" name="Line 90">
                <a:extLst>
                  <a:ext uri="{FF2B5EF4-FFF2-40B4-BE49-F238E27FC236}">
                    <a16:creationId xmlns:a16="http://schemas.microsoft.com/office/drawing/2014/main" id="{9CAE3B2B-0873-7FDA-F538-3862E5179D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69" name="Line 91">
                <a:extLst>
                  <a:ext uri="{FF2B5EF4-FFF2-40B4-BE49-F238E27FC236}">
                    <a16:creationId xmlns:a16="http://schemas.microsoft.com/office/drawing/2014/main" id="{F7973AFA-1865-2210-4EE2-67D26E88A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70" name="Rectangle 92">
                <a:extLst>
                  <a:ext uri="{FF2B5EF4-FFF2-40B4-BE49-F238E27FC236}">
                    <a16:creationId xmlns:a16="http://schemas.microsoft.com/office/drawing/2014/main" id="{403E68A2-CD07-A22E-5119-C113186C23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71" name="Oval 93">
                <a:extLst>
                  <a:ext uri="{FF2B5EF4-FFF2-40B4-BE49-F238E27FC236}">
                    <a16:creationId xmlns:a16="http://schemas.microsoft.com/office/drawing/2014/main" id="{93FFBF30-FDB8-5C97-7F35-29C90D400A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72" name="Group 94">
                <a:extLst>
                  <a:ext uri="{FF2B5EF4-FFF2-40B4-BE49-F238E27FC236}">
                    <a16:creationId xmlns:a16="http://schemas.microsoft.com/office/drawing/2014/main" id="{894378DB-9F59-B767-8ACC-D5A4FF05FE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2" y="1712"/>
                <a:ext cx="201" cy="212"/>
                <a:chOff x="2955" y="2456"/>
                <a:chExt cx="204" cy="212"/>
              </a:xfrm>
            </p:grpSpPr>
            <p:sp>
              <p:nvSpPr>
                <p:cNvPr id="191573" name="Rectangle 95">
                  <a:extLst>
                    <a:ext uri="{FF2B5EF4-FFF2-40B4-BE49-F238E27FC236}">
                      <a16:creationId xmlns:a16="http://schemas.microsoft.com/office/drawing/2014/main" id="{1EBD7206-ED75-89E7-6B73-4F14450156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74" name="Text Box 96">
                  <a:extLst>
                    <a:ext uri="{FF2B5EF4-FFF2-40B4-BE49-F238E27FC236}">
                      <a16:creationId xmlns:a16="http://schemas.microsoft.com/office/drawing/2014/main" id="{F2F6A517-DD5B-8ADF-BD7F-B097FC88A6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56"/>
                  <a:ext cx="204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A</a:t>
                  </a:r>
                </a:p>
              </p:txBody>
            </p:sp>
          </p:grpSp>
        </p:grpSp>
        <p:grpSp>
          <p:nvGrpSpPr>
            <p:cNvPr id="191504" name="Group 97">
              <a:extLst>
                <a:ext uri="{FF2B5EF4-FFF2-40B4-BE49-F238E27FC236}">
                  <a16:creationId xmlns:a16="http://schemas.microsoft.com/office/drawing/2014/main" id="{1C396498-28B6-5B31-937D-4BCF4B3FE4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7" y="968"/>
              <a:ext cx="316" cy="212"/>
              <a:chOff x="2089" y="1712"/>
              <a:chExt cx="316" cy="212"/>
            </a:xfrm>
          </p:grpSpPr>
          <p:sp>
            <p:nvSpPr>
              <p:cNvPr id="191559" name="Oval 98">
                <a:extLst>
                  <a:ext uri="{FF2B5EF4-FFF2-40B4-BE49-F238E27FC236}">
                    <a16:creationId xmlns:a16="http://schemas.microsoft.com/office/drawing/2014/main" id="{A0C82E97-9038-2214-32B2-7D206A1B6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60" name="Line 99">
                <a:extLst>
                  <a:ext uri="{FF2B5EF4-FFF2-40B4-BE49-F238E27FC236}">
                    <a16:creationId xmlns:a16="http://schemas.microsoft.com/office/drawing/2014/main" id="{E5CBC4F7-8B49-F545-49B4-0B6564B469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61" name="Line 100">
                <a:extLst>
                  <a:ext uri="{FF2B5EF4-FFF2-40B4-BE49-F238E27FC236}">
                    <a16:creationId xmlns:a16="http://schemas.microsoft.com/office/drawing/2014/main" id="{B1ACEDAA-EE5E-8FBC-BFDF-DCB742C6F8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62" name="Rectangle 101">
                <a:extLst>
                  <a:ext uri="{FF2B5EF4-FFF2-40B4-BE49-F238E27FC236}">
                    <a16:creationId xmlns:a16="http://schemas.microsoft.com/office/drawing/2014/main" id="{05528BEC-C5EE-D016-5C35-ECAD4AE356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63" name="Oval 102">
                <a:extLst>
                  <a:ext uri="{FF2B5EF4-FFF2-40B4-BE49-F238E27FC236}">
                    <a16:creationId xmlns:a16="http://schemas.microsoft.com/office/drawing/2014/main" id="{9AE0DA35-8393-455C-8CCA-73628C005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64" name="Group 103">
                <a:extLst>
                  <a:ext uri="{FF2B5EF4-FFF2-40B4-BE49-F238E27FC236}">
                    <a16:creationId xmlns:a16="http://schemas.microsoft.com/office/drawing/2014/main" id="{2161B61B-D2EB-8931-EF75-B8F2BD22840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2" y="1712"/>
                <a:ext cx="201" cy="212"/>
                <a:chOff x="2955" y="2456"/>
                <a:chExt cx="204" cy="212"/>
              </a:xfrm>
            </p:grpSpPr>
            <p:sp>
              <p:nvSpPr>
                <p:cNvPr id="191565" name="Rectangle 104">
                  <a:extLst>
                    <a:ext uri="{FF2B5EF4-FFF2-40B4-BE49-F238E27FC236}">
                      <a16:creationId xmlns:a16="http://schemas.microsoft.com/office/drawing/2014/main" id="{545C23FC-4665-9B08-6B8C-C4FD0C25E3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66" name="Text Box 105">
                  <a:extLst>
                    <a:ext uri="{FF2B5EF4-FFF2-40B4-BE49-F238E27FC236}">
                      <a16:creationId xmlns:a16="http://schemas.microsoft.com/office/drawing/2014/main" id="{4E2E0224-6948-82FE-B4D9-90CD679BDA1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56"/>
                  <a:ext cx="204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B</a:t>
                  </a:r>
                </a:p>
              </p:txBody>
            </p:sp>
          </p:grpSp>
        </p:grpSp>
        <p:grpSp>
          <p:nvGrpSpPr>
            <p:cNvPr id="191505" name="Group 106">
              <a:extLst>
                <a:ext uri="{FF2B5EF4-FFF2-40B4-BE49-F238E27FC236}">
                  <a16:creationId xmlns:a16="http://schemas.microsoft.com/office/drawing/2014/main" id="{195EB628-718D-0176-EAA6-E31E289B07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918"/>
              <a:ext cx="316" cy="212"/>
              <a:chOff x="2089" y="1712"/>
              <a:chExt cx="316" cy="212"/>
            </a:xfrm>
          </p:grpSpPr>
          <p:sp>
            <p:nvSpPr>
              <p:cNvPr id="191551" name="Oval 107">
                <a:extLst>
                  <a:ext uri="{FF2B5EF4-FFF2-40B4-BE49-F238E27FC236}">
                    <a16:creationId xmlns:a16="http://schemas.microsoft.com/office/drawing/2014/main" id="{2B472A67-C3D6-0287-D941-D40BDCB8B0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52" name="Line 108">
                <a:extLst>
                  <a:ext uri="{FF2B5EF4-FFF2-40B4-BE49-F238E27FC236}">
                    <a16:creationId xmlns:a16="http://schemas.microsoft.com/office/drawing/2014/main" id="{B4AB4CBD-52EB-7EA6-C6CB-C3BBEDEF41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53" name="Line 109">
                <a:extLst>
                  <a:ext uri="{FF2B5EF4-FFF2-40B4-BE49-F238E27FC236}">
                    <a16:creationId xmlns:a16="http://schemas.microsoft.com/office/drawing/2014/main" id="{8ACC65FA-8B69-49F9-F1C3-73BA13FC9E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54" name="Rectangle 110">
                <a:extLst>
                  <a:ext uri="{FF2B5EF4-FFF2-40B4-BE49-F238E27FC236}">
                    <a16:creationId xmlns:a16="http://schemas.microsoft.com/office/drawing/2014/main" id="{87CF2C40-AC5E-93E0-CD1E-FCEA05658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55" name="Oval 111">
                <a:extLst>
                  <a:ext uri="{FF2B5EF4-FFF2-40B4-BE49-F238E27FC236}">
                    <a16:creationId xmlns:a16="http://schemas.microsoft.com/office/drawing/2014/main" id="{4DA2749D-9738-07D3-9D8D-AEB2902426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56" name="Group 112">
                <a:extLst>
                  <a:ext uri="{FF2B5EF4-FFF2-40B4-BE49-F238E27FC236}">
                    <a16:creationId xmlns:a16="http://schemas.microsoft.com/office/drawing/2014/main" id="{6BF17294-7577-81D5-C356-CE31BFAB8C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5" y="1712"/>
                <a:ext cx="216" cy="212"/>
                <a:chOff x="2948" y="2456"/>
                <a:chExt cx="219" cy="212"/>
              </a:xfrm>
            </p:grpSpPr>
            <p:sp>
              <p:nvSpPr>
                <p:cNvPr id="191557" name="Rectangle 113">
                  <a:extLst>
                    <a:ext uri="{FF2B5EF4-FFF2-40B4-BE49-F238E27FC236}">
                      <a16:creationId xmlns:a16="http://schemas.microsoft.com/office/drawing/2014/main" id="{BE14BFD9-F19B-9984-46E2-9958DC7696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58" name="Text Box 114">
                  <a:extLst>
                    <a:ext uri="{FF2B5EF4-FFF2-40B4-BE49-F238E27FC236}">
                      <a16:creationId xmlns:a16="http://schemas.microsoft.com/office/drawing/2014/main" id="{7D3F5AC4-8C81-FD4A-F34A-077B5FA035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8" y="2456"/>
                  <a:ext cx="219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G</a:t>
                  </a:r>
                </a:p>
              </p:txBody>
            </p:sp>
          </p:grpSp>
        </p:grpSp>
        <p:grpSp>
          <p:nvGrpSpPr>
            <p:cNvPr id="191506" name="Group 115">
              <a:extLst>
                <a:ext uri="{FF2B5EF4-FFF2-40B4-BE49-F238E27FC236}">
                  <a16:creationId xmlns:a16="http://schemas.microsoft.com/office/drawing/2014/main" id="{D7104064-49AA-43A2-3C58-5453D17029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89" y="1460"/>
              <a:ext cx="316" cy="212"/>
              <a:chOff x="2089" y="1712"/>
              <a:chExt cx="316" cy="212"/>
            </a:xfrm>
          </p:grpSpPr>
          <p:sp>
            <p:nvSpPr>
              <p:cNvPr id="191543" name="Oval 116">
                <a:extLst>
                  <a:ext uri="{FF2B5EF4-FFF2-40B4-BE49-F238E27FC236}">
                    <a16:creationId xmlns:a16="http://schemas.microsoft.com/office/drawing/2014/main" id="{7F5D3AA9-B8AA-721D-CB9A-44EF5B6DB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44" name="Line 117">
                <a:extLst>
                  <a:ext uri="{FF2B5EF4-FFF2-40B4-BE49-F238E27FC236}">
                    <a16:creationId xmlns:a16="http://schemas.microsoft.com/office/drawing/2014/main" id="{1AED0038-CC93-365F-E51C-EEA3A1CED0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45" name="Line 118">
                <a:extLst>
                  <a:ext uri="{FF2B5EF4-FFF2-40B4-BE49-F238E27FC236}">
                    <a16:creationId xmlns:a16="http://schemas.microsoft.com/office/drawing/2014/main" id="{0EAC5EAD-0CB9-2ECA-EA1E-C3A768A7D9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46" name="Rectangle 119">
                <a:extLst>
                  <a:ext uri="{FF2B5EF4-FFF2-40B4-BE49-F238E27FC236}">
                    <a16:creationId xmlns:a16="http://schemas.microsoft.com/office/drawing/2014/main" id="{3ECD6269-034E-EABE-3C47-A061CEB90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47" name="Oval 120">
                <a:extLst>
                  <a:ext uri="{FF2B5EF4-FFF2-40B4-BE49-F238E27FC236}">
                    <a16:creationId xmlns:a16="http://schemas.microsoft.com/office/drawing/2014/main" id="{DEA84E96-20E7-B867-49C9-D1108C739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48" name="Group 121">
                <a:extLst>
                  <a:ext uri="{FF2B5EF4-FFF2-40B4-BE49-F238E27FC236}">
                    <a16:creationId xmlns:a16="http://schemas.microsoft.com/office/drawing/2014/main" id="{B46E751D-47AF-DEC9-3185-616FB18E06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9" y="1712"/>
                <a:ext cx="208" cy="212"/>
                <a:chOff x="2952" y="2456"/>
                <a:chExt cx="211" cy="212"/>
              </a:xfrm>
            </p:grpSpPr>
            <p:sp>
              <p:nvSpPr>
                <p:cNvPr id="191549" name="Rectangle 122">
                  <a:extLst>
                    <a:ext uri="{FF2B5EF4-FFF2-40B4-BE49-F238E27FC236}">
                      <a16:creationId xmlns:a16="http://schemas.microsoft.com/office/drawing/2014/main" id="{F6E5028C-DDDE-3EA7-56AE-113EE9DFA3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50" name="Text Box 123">
                  <a:extLst>
                    <a:ext uri="{FF2B5EF4-FFF2-40B4-BE49-F238E27FC236}">
                      <a16:creationId xmlns:a16="http://schemas.microsoft.com/office/drawing/2014/main" id="{6A8B080E-0105-FE84-98F4-769FBD46328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2" y="2456"/>
                  <a:ext cx="211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D</a:t>
                  </a:r>
                </a:p>
              </p:txBody>
            </p:sp>
          </p:grpSp>
        </p:grpSp>
        <p:grpSp>
          <p:nvGrpSpPr>
            <p:cNvPr id="191507" name="Group 124">
              <a:extLst>
                <a:ext uri="{FF2B5EF4-FFF2-40B4-BE49-F238E27FC236}">
                  <a16:creationId xmlns:a16="http://schemas.microsoft.com/office/drawing/2014/main" id="{C769C82A-C03E-3B65-FBEB-95A8EF9AA3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27" y="1625"/>
              <a:ext cx="316" cy="212"/>
              <a:chOff x="2089" y="1712"/>
              <a:chExt cx="316" cy="212"/>
            </a:xfrm>
          </p:grpSpPr>
          <p:sp>
            <p:nvSpPr>
              <p:cNvPr id="191535" name="Oval 125">
                <a:extLst>
                  <a:ext uri="{FF2B5EF4-FFF2-40B4-BE49-F238E27FC236}">
                    <a16:creationId xmlns:a16="http://schemas.microsoft.com/office/drawing/2014/main" id="{07DC5051-65D1-0D34-F51E-720319D196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36" name="Line 126">
                <a:extLst>
                  <a:ext uri="{FF2B5EF4-FFF2-40B4-BE49-F238E27FC236}">
                    <a16:creationId xmlns:a16="http://schemas.microsoft.com/office/drawing/2014/main" id="{E026DCB3-28DF-7F5C-3BEB-6664A89FDB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37" name="Line 127">
                <a:extLst>
                  <a:ext uri="{FF2B5EF4-FFF2-40B4-BE49-F238E27FC236}">
                    <a16:creationId xmlns:a16="http://schemas.microsoft.com/office/drawing/2014/main" id="{70B2F2BB-E7B4-194E-B924-FEE0C55F46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38" name="Rectangle 128">
                <a:extLst>
                  <a:ext uri="{FF2B5EF4-FFF2-40B4-BE49-F238E27FC236}">
                    <a16:creationId xmlns:a16="http://schemas.microsoft.com/office/drawing/2014/main" id="{580B0568-063B-CA56-FE39-20C668D3BB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39" name="Oval 129">
                <a:extLst>
                  <a:ext uri="{FF2B5EF4-FFF2-40B4-BE49-F238E27FC236}">
                    <a16:creationId xmlns:a16="http://schemas.microsoft.com/office/drawing/2014/main" id="{D2C70B83-99EF-4A81-5D58-7A61D76E7E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40" name="Group 130">
                <a:extLst>
                  <a:ext uri="{FF2B5EF4-FFF2-40B4-BE49-F238E27FC236}">
                    <a16:creationId xmlns:a16="http://schemas.microsoft.com/office/drawing/2014/main" id="{F42DE79A-3E98-56BE-9520-82DD86A019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2" y="1712"/>
                <a:ext cx="201" cy="212"/>
                <a:chOff x="2955" y="2456"/>
                <a:chExt cx="204" cy="212"/>
              </a:xfrm>
            </p:grpSpPr>
            <p:sp>
              <p:nvSpPr>
                <p:cNvPr id="191541" name="Rectangle 131">
                  <a:extLst>
                    <a:ext uri="{FF2B5EF4-FFF2-40B4-BE49-F238E27FC236}">
                      <a16:creationId xmlns:a16="http://schemas.microsoft.com/office/drawing/2014/main" id="{B2FE4719-B983-4918-04D0-2B7AF11008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42" name="Text Box 132">
                  <a:extLst>
                    <a:ext uri="{FF2B5EF4-FFF2-40B4-BE49-F238E27FC236}">
                      <a16:creationId xmlns:a16="http://schemas.microsoft.com/office/drawing/2014/main" id="{DF86B7DF-EE31-F019-9526-7A0480CDB96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56"/>
                  <a:ext cx="204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E</a:t>
                  </a:r>
                </a:p>
              </p:txBody>
            </p:sp>
          </p:grpSp>
        </p:grpSp>
        <p:sp>
          <p:nvSpPr>
            <p:cNvPr id="191508" name="Line 133">
              <a:extLst>
                <a:ext uri="{FF2B5EF4-FFF2-40B4-BE49-F238E27FC236}">
                  <a16:creationId xmlns:a16="http://schemas.microsoft.com/office/drawing/2014/main" id="{B88BC7D5-942A-A988-143E-3CE2D26CB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54" y="825"/>
              <a:ext cx="425" cy="87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91509" name="Group 134">
              <a:extLst>
                <a:ext uri="{FF2B5EF4-FFF2-40B4-BE49-F238E27FC236}">
                  <a16:creationId xmlns:a16="http://schemas.microsoft.com/office/drawing/2014/main" id="{D068B4D7-367D-2C8D-743A-1B3FBCDA33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55" y="1090"/>
              <a:ext cx="316" cy="212"/>
              <a:chOff x="2089" y="1712"/>
              <a:chExt cx="316" cy="212"/>
            </a:xfrm>
          </p:grpSpPr>
          <p:sp>
            <p:nvSpPr>
              <p:cNvPr id="191527" name="Oval 135">
                <a:extLst>
                  <a:ext uri="{FF2B5EF4-FFF2-40B4-BE49-F238E27FC236}">
                    <a16:creationId xmlns:a16="http://schemas.microsoft.com/office/drawing/2014/main" id="{98239B02-B5C6-825C-D03B-A1A64E34C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28" name="Line 136">
                <a:extLst>
                  <a:ext uri="{FF2B5EF4-FFF2-40B4-BE49-F238E27FC236}">
                    <a16:creationId xmlns:a16="http://schemas.microsoft.com/office/drawing/2014/main" id="{2AECFB55-FFA1-5003-9104-8DDDD14811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29" name="Line 137">
                <a:extLst>
                  <a:ext uri="{FF2B5EF4-FFF2-40B4-BE49-F238E27FC236}">
                    <a16:creationId xmlns:a16="http://schemas.microsoft.com/office/drawing/2014/main" id="{28F59DEA-B465-5767-7127-1DB9189E3D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30" name="Rectangle 138">
                <a:extLst>
                  <a:ext uri="{FF2B5EF4-FFF2-40B4-BE49-F238E27FC236}">
                    <a16:creationId xmlns:a16="http://schemas.microsoft.com/office/drawing/2014/main" id="{1607B7B0-CA4B-59B9-4101-6A017B7D20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31" name="Oval 139">
                <a:extLst>
                  <a:ext uri="{FF2B5EF4-FFF2-40B4-BE49-F238E27FC236}">
                    <a16:creationId xmlns:a16="http://schemas.microsoft.com/office/drawing/2014/main" id="{3B28B09C-4708-BCE9-A2E7-72AC85F8F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32" name="Group 140">
                <a:extLst>
                  <a:ext uri="{FF2B5EF4-FFF2-40B4-BE49-F238E27FC236}">
                    <a16:creationId xmlns:a16="http://schemas.microsoft.com/office/drawing/2014/main" id="{9050C0AE-D27B-85EA-1FAD-6C10764EB2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52" y="1712"/>
                <a:ext cx="180" cy="212"/>
                <a:chOff x="2965" y="2456"/>
                <a:chExt cx="183" cy="212"/>
              </a:xfrm>
            </p:grpSpPr>
            <p:sp>
              <p:nvSpPr>
                <p:cNvPr id="191533" name="Rectangle 141">
                  <a:extLst>
                    <a:ext uri="{FF2B5EF4-FFF2-40B4-BE49-F238E27FC236}">
                      <a16:creationId xmlns:a16="http://schemas.microsoft.com/office/drawing/2014/main" id="{03EB8A14-6955-5C23-AA9D-F295E22E35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34" name="Text Box 142">
                  <a:extLst>
                    <a:ext uri="{FF2B5EF4-FFF2-40B4-BE49-F238E27FC236}">
                      <a16:creationId xmlns:a16="http://schemas.microsoft.com/office/drawing/2014/main" id="{6042A550-C1F2-ACD1-82AA-50F65640AF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5" y="2456"/>
                  <a:ext cx="183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c</a:t>
                  </a:r>
                </a:p>
              </p:txBody>
            </p:sp>
          </p:grpSp>
        </p:grpSp>
        <p:grpSp>
          <p:nvGrpSpPr>
            <p:cNvPr id="191510" name="Group 143">
              <a:extLst>
                <a:ext uri="{FF2B5EF4-FFF2-40B4-BE49-F238E27FC236}">
                  <a16:creationId xmlns:a16="http://schemas.microsoft.com/office/drawing/2014/main" id="{6438A46C-3359-AC3C-0807-147CEE9B2F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1" y="1629"/>
              <a:ext cx="316" cy="212"/>
              <a:chOff x="2089" y="1712"/>
              <a:chExt cx="316" cy="212"/>
            </a:xfrm>
          </p:grpSpPr>
          <p:sp>
            <p:nvSpPr>
              <p:cNvPr id="191519" name="Oval 144">
                <a:extLst>
                  <a:ext uri="{FF2B5EF4-FFF2-40B4-BE49-F238E27FC236}">
                    <a16:creationId xmlns:a16="http://schemas.microsoft.com/office/drawing/2014/main" id="{61BAE26A-7044-8198-1B05-FB331CECD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20" name="Line 145">
                <a:extLst>
                  <a:ext uri="{FF2B5EF4-FFF2-40B4-BE49-F238E27FC236}">
                    <a16:creationId xmlns:a16="http://schemas.microsoft.com/office/drawing/2014/main" id="{0CA1A07D-6960-ADEE-07CC-5E8563A96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92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21" name="Line 146">
                <a:extLst>
                  <a:ext uri="{FF2B5EF4-FFF2-40B4-BE49-F238E27FC236}">
                    <a16:creationId xmlns:a16="http://schemas.microsoft.com/office/drawing/2014/main" id="{265982E1-BFE0-08C6-D691-EA4E2478D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5" y="179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1522" name="Rectangle 147">
                <a:extLst>
                  <a:ext uri="{FF2B5EF4-FFF2-40B4-BE49-F238E27FC236}">
                    <a16:creationId xmlns:a16="http://schemas.microsoft.com/office/drawing/2014/main" id="{108A916D-3794-81E8-7972-151950995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2" y="179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1523" name="Oval 148">
                <a:extLst>
                  <a:ext uri="{FF2B5EF4-FFF2-40B4-BE49-F238E27FC236}">
                    <a16:creationId xmlns:a16="http://schemas.microsoft.com/office/drawing/2014/main" id="{53F0BF97-2703-9180-A53E-645648168A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89" y="173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1524" name="Group 149">
                <a:extLst>
                  <a:ext uri="{FF2B5EF4-FFF2-40B4-BE49-F238E27FC236}">
                    <a16:creationId xmlns:a16="http://schemas.microsoft.com/office/drawing/2014/main" id="{1ABD5933-E8C8-5CCE-640D-F6F29BD189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45" y="1712"/>
                <a:ext cx="194" cy="212"/>
                <a:chOff x="2958" y="2456"/>
                <a:chExt cx="197" cy="212"/>
              </a:xfrm>
            </p:grpSpPr>
            <p:sp>
              <p:nvSpPr>
                <p:cNvPr id="191525" name="Rectangle 150">
                  <a:extLst>
                    <a:ext uri="{FF2B5EF4-FFF2-40B4-BE49-F238E27FC236}">
                      <a16:creationId xmlns:a16="http://schemas.microsoft.com/office/drawing/2014/main" id="{8AEE20D2-13F6-0EFC-F6B3-98E63E5504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1526" name="Text Box 151">
                  <a:extLst>
                    <a:ext uri="{FF2B5EF4-FFF2-40B4-BE49-F238E27FC236}">
                      <a16:creationId xmlns:a16="http://schemas.microsoft.com/office/drawing/2014/main" id="{686642B5-A358-CD32-726A-785718C2F1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8" y="2456"/>
                  <a:ext cx="197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F</a:t>
                  </a:r>
                </a:p>
              </p:txBody>
            </p:sp>
          </p:grpSp>
        </p:grpSp>
        <p:sp>
          <p:nvSpPr>
            <p:cNvPr id="191511" name="Line 152">
              <a:extLst>
                <a:ext uri="{FF2B5EF4-FFF2-40B4-BE49-F238E27FC236}">
                  <a16:creationId xmlns:a16="http://schemas.microsoft.com/office/drawing/2014/main" id="{EFA69F45-1B39-22EB-D5A4-9FEA751686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00" y="837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2" name="Line 153">
              <a:extLst>
                <a:ext uri="{FF2B5EF4-FFF2-40B4-BE49-F238E27FC236}">
                  <a16:creationId xmlns:a16="http://schemas.microsoft.com/office/drawing/2014/main" id="{37C338C0-DB95-5737-85FC-8C7C80B56A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0" y="1325"/>
              <a:ext cx="101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3" name="Line 154">
              <a:extLst>
                <a:ext uri="{FF2B5EF4-FFF2-40B4-BE49-F238E27FC236}">
                  <a16:creationId xmlns:a16="http://schemas.microsoft.com/office/drawing/2014/main" id="{81735896-176C-7C6B-3E09-B0F7A27C7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1" y="767"/>
              <a:ext cx="179" cy="1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4" name="Line 155">
              <a:extLst>
                <a:ext uri="{FF2B5EF4-FFF2-40B4-BE49-F238E27FC236}">
                  <a16:creationId xmlns:a16="http://schemas.microsoft.com/office/drawing/2014/main" id="{68C2C5B4-E015-D658-544E-9C94B184B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5" y="1160"/>
              <a:ext cx="142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5" name="Line 156">
              <a:extLst>
                <a:ext uri="{FF2B5EF4-FFF2-40B4-BE49-F238E27FC236}">
                  <a16:creationId xmlns:a16="http://schemas.microsoft.com/office/drawing/2014/main" id="{9E5ED178-1A57-F4B9-47E9-973E1F396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7" y="1668"/>
              <a:ext cx="112" cy="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6" name="Line 157">
              <a:extLst>
                <a:ext uri="{FF2B5EF4-FFF2-40B4-BE49-F238E27FC236}">
                  <a16:creationId xmlns:a16="http://schemas.microsoft.com/office/drawing/2014/main" id="{F21B24DB-7DD5-8F59-D2CB-19D810B0A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5" y="1313"/>
              <a:ext cx="109" cy="2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1517" name="Text Box 158">
              <a:extLst>
                <a:ext uri="{FF2B5EF4-FFF2-40B4-BE49-F238E27FC236}">
                  <a16:creationId xmlns:a16="http://schemas.microsoft.com/office/drawing/2014/main" id="{E27D1B7D-7A84-5B7C-FFDC-EB7253D048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" y="2140"/>
              <a:ext cx="17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(a) broadcast initiated at A</a:t>
              </a:r>
            </a:p>
          </p:txBody>
        </p:sp>
        <p:sp>
          <p:nvSpPr>
            <p:cNvPr id="191518" name="Text Box 159">
              <a:extLst>
                <a:ext uri="{FF2B5EF4-FFF2-40B4-BE49-F238E27FC236}">
                  <a16:creationId xmlns:a16="http://schemas.microsoft.com/office/drawing/2014/main" id="{21E8719C-FA82-1C4B-A66C-C1E34825EE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9" y="2116"/>
              <a:ext cx="18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CC0000"/>
                  </a:solidFill>
                </a:rPr>
                <a:t>(b) broadcast initiated at D</a:t>
              </a:r>
            </a:p>
          </p:txBody>
        </p:sp>
      </p:grpSp>
      <p:sp>
        <p:nvSpPr>
          <p:cNvPr id="129029" name="Rectangle 161">
            <a:extLst>
              <a:ext uri="{FF2B5EF4-FFF2-40B4-BE49-F238E27FC236}">
                <a16:creationId xmlns:a16="http://schemas.microsoft.com/office/drawing/2014/main" id="{5A234AB6-D43C-1E71-F3BF-E9B7DFF6B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Spanning tree</a:t>
            </a:r>
          </a:p>
        </p:txBody>
      </p:sp>
      <p:sp>
        <p:nvSpPr>
          <p:cNvPr id="129030" name="Rectangle 162">
            <a:extLst>
              <a:ext uri="{FF2B5EF4-FFF2-40B4-BE49-F238E27FC236}">
                <a16:creationId xmlns:a16="http://schemas.microsoft.com/office/drawing/2014/main" id="{45380B7E-E7EB-D7E0-EF98-196A0FD1C9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7772400" cy="1854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first construct a spanning tree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nodes then forward/make copies only along spanning tree</a:t>
            </a:r>
          </a:p>
        </p:txBody>
      </p:sp>
      <p:pic>
        <p:nvPicPr>
          <p:cNvPr id="191494" name="Picture 163" descr="underline_base">
            <a:extLst>
              <a:ext uri="{FF2B5EF4-FFF2-40B4-BE49-F238E27FC236}">
                <a16:creationId xmlns:a16="http://schemas.microsoft.com/office/drawing/2014/main" id="{36362890-76FA-49EA-7766-055D8388E28D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1044575"/>
            <a:ext cx="3290888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Footer Placeholder 4">
            <a:extLst>
              <a:ext uri="{FF2B5EF4-FFF2-40B4-BE49-F238E27FC236}">
                <a16:creationId xmlns:a16="http://schemas.microsoft.com/office/drawing/2014/main" id="{B70613B9-B715-DBD2-44B0-DBF18B46B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2514" name="Slide Number Placeholder 5">
            <a:extLst>
              <a:ext uri="{FF2B5EF4-FFF2-40B4-BE49-F238E27FC236}">
                <a16:creationId xmlns:a16="http://schemas.microsoft.com/office/drawing/2014/main" id="{01AD611B-72D9-14FA-58A1-E2AAB6E2C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37D1C930-606D-DC49-ADAE-7E4D3E6119AC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92515" name="Picture 168" descr="underline_base">
            <a:extLst>
              <a:ext uri="{FF2B5EF4-FFF2-40B4-BE49-F238E27FC236}">
                <a16:creationId xmlns:a16="http://schemas.microsoft.com/office/drawing/2014/main" id="{ACFE3F9D-FD71-C00C-CC25-F0C64258586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788989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6" name="Line 4">
            <a:extLst>
              <a:ext uri="{FF2B5EF4-FFF2-40B4-BE49-F238E27FC236}">
                <a16:creationId xmlns:a16="http://schemas.microsoft.com/office/drawing/2014/main" id="{D784DA4F-D2C6-AD38-E3F0-89E297DDD7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3575" y="4105276"/>
            <a:ext cx="338138" cy="677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17" name="Line 5">
            <a:extLst>
              <a:ext uri="{FF2B5EF4-FFF2-40B4-BE49-F238E27FC236}">
                <a16:creationId xmlns:a16="http://schemas.microsoft.com/office/drawing/2014/main" id="{AC482491-72D5-3B08-E449-34DC885E4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9175" y="4805364"/>
            <a:ext cx="342900" cy="757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18" name="Line 6">
            <a:extLst>
              <a:ext uri="{FF2B5EF4-FFF2-40B4-BE49-F238E27FC236}">
                <a16:creationId xmlns:a16="http://schemas.microsoft.com/office/drawing/2014/main" id="{8241BCC4-D788-9AAE-2579-28C18751A0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6063" y="4878389"/>
            <a:ext cx="601662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19" name="Line 7">
            <a:extLst>
              <a:ext uri="{FF2B5EF4-FFF2-40B4-BE49-F238E27FC236}">
                <a16:creationId xmlns:a16="http://schemas.microsoft.com/office/drawing/2014/main" id="{8ED45632-011A-98E4-53CD-B4B2B5B09F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00376" y="5151438"/>
            <a:ext cx="7350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20" name="Line 8">
            <a:extLst>
              <a:ext uri="{FF2B5EF4-FFF2-40B4-BE49-F238E27FC236}">
                <a16:creationId xmlns:a16="http://schemas.microsoft.com/office/drawing/2014/main" id="{84954AD3-6D07-86C1-F5B7-EC36AB0E16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35351" y="4338639"/>
            <a:ext cx="271463" cy="719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21" name="Line 9">
            <a:extLst>
              <a:ext uri="{FF2B5EF4-FFF2-40B4-BE49-F238E27FC236}">
                <a16:creationId xmlns:a16="http://schemas.microsoft.com/office/drawing/2014/main" id="{BBCFAE04-D1D3-D170-E8F0-F9950B2116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06801" y="4097339"/>
            <a:ext cx="66992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22" name="Line 10">
            <a:extLst>
              <a:ext uri="{FF2B5EF4-FFF2-40B4-BE49-F238E27FC236}">
                <a16:creationId xmlns:a16="http://schemas.microsoft.com/office/drawing/2014/main" id="{D353D232-A169-1848-B64D-38893FC78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9226" y="3641726"/>
            <a:ext cx="442913" cy="409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2523" name="Group 11">
            <a:extLst>
              <a:ext uri="{FF2B5EF4-FFF2-40B4-BE49-F238E27FC236}">
                <a16:creationId xmlns:a16="http://schemas.microsoft.com/office/drawing/2014/main" id="{D4618BDD-DA20-A3CA-C6DF-FD5271EC4D63}"/>
              </a:ext>
            </a:extLst>
          </p:cNvPr>
          <p:cNvGrpSpPr>
            <a:grpSpLocks/>
          </p:cNvGrpSpPr>
          <p:nvPr/>
        </p:nvGrpSpPr>
        <p:grpSpPr bwMode="auto">
          <a:xfrm>
            <a:off x="3506788" y="3422650"/>
            <a:ext cx="501650" cy="336550"/>
            <a:chOff x="2089" y="1712"/>
            <a:chExt cx="316" cy="212"/>
          </a:xfrm>
        </p:grpSpPr>
        <p:sp>
          <p:nvSpPr>
            <p:cNvPr id="192670" name="Oval 12">
              <a:extLst>
                <a:ext uri="{FF2B5EF4-FFF2-40B4-BE49-F238E27FC236}">
                  <a16:creationId xmlns:a16="http://schemas.microsoft.com/office/drawing/2014/main" id="{1908A72E-ED3E-42AC-C67E-219C7CDAD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71" name="Line 13">
              <a:extLst>
                <a:ext uri="{FF2B5EF4-FFF2-40B4-BE49-F238E27FC236}">
                  <a16:creationId xmlns:a16="http://schemas.microsoft.com/office/drawing/2014/main" id="{3BE4FD13-84A7-80C9-06AA-0AF3B89694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72" name="Line 14">
              <a:extLst>
                <a:ext uri="{FF2B5EF4-FFF2-40B4-BE49-F238E27FC236}">
                  <a16:creationId xmlns:a16="http://schemas.microsoft.com/office/drawing/2014/main" id="{628B3A00-6715-5395-C2B6-44CB2D7D4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73" name="Rectangle 15">
              <a:extLst>
                <a:ext uri="{FF2B5EF4-FFF2-40B4-BE49-F238E27FC236}">
                  <a16:creationId xmlns:a16="http://schemas.microsoft.com/office/drawing/2014/main" id="{AFA0CA61-5592-CA2A-5E56-96EEE9197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74" name="Oval 16">
              <a:extLst>
                <a:ext uri="{FF2B5EF4-FFF2-40B4-BE49-F238E27FC236}">
                  <a16:creationId xmlns:a16="http://schemas.microsoft.com/office/drawing/2014/main" id="{57D52081-9C4E-77EC-CA5E-83605B27F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75" name="Group 17">
              <a:extLst>
                <a:ext uri="{FF2B5EF4-FFF2-40B4-BE49-F238E27FC236}">
                  <a16:creationId xmlns:a16="http://schemas.microsoft.com/office/drawing/2014/main" id="{5A95A83D-A397-AAC5-1C79-0A1EF0B25A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676" name="Rectangle 18">
                <a:extLst>
                  <a:ext uri="{FF2B5EF4-FFF2-40B4-BE49-F238E27FC236}">
                    <a16:creationId xmlns:a16="http://schemas.microsoft.com/office/drawing/2014/main" id="{EB769B89-A67B-167E-7C5D-E1F197046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77" name="Text Box 19">
                <a:extLst>
                  <a:ext uri="{FF2B5EF4-FFF2-40B4-BE49-F238E27FC236}">
                    <a16:creationId xmlns:a16="http://schemas.microsoft.com/office/drawing/2014/main" id="{E5C2A8B3-25E9-7AF0-4FF3-6D467E15D9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A</a:t>
                </a:r>
              </a:p>
            </p:txBody>
          </p:sp>
        </p:grpSp>
      </p:grpSp>
      <p:grpSp>
        <p:nvGrpSpPr>
          <p:cNvPr id="192524" name="Group 20">
            <a:extLst>
              <a:ext uri="{FF2B5EF4-FFF2-40B4-BE49-F238E27FC236}">
                <a16:creationId xmlns:a16="http://schemas.microsoft.com/office/drawing/2014/main" id="{A31381FF-C85D-5619-BABF-D449839F996C}"/>
              </a:ext>
            </a:extLst>
          </p:cNvPr>
          <p:cNvGrpSpPr>
            <a:grpSpLocks/>
          </p:cNvGrpSpPr>
          <p:nvPr/>
        </p:nvGrpSpPr>
        <p:grpSpPr bwMode="auto">
          <a:xfrm>
            <a:off x="4217988" y="3930650"/>
            <a:ext cx="501650" cy="336550"/>
            <a:chOff x="2089" y="1712"/>
            <a:chExt cx="316" cy="212"/>
          </a:xfrm>
        </p:grpSpPr>
        <p:sp>
          <p:nvSpPr>
            <p:cNvPr id="192662" name="Oval 21">
              <a:extLst>
                <a:ext uri="{FF2B5EF4-FFF2-40B4-BE49-F238E27FC236}">
                  <a16:creationId xmlns:a16="http://schemas.microsoft.com/office/drawing/2014/main" id="{D793821C-4494-7801-E3C4-F5A2F4DF0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63" name="Line 22">
              <a:extLst>
                <a:ext uri="{FF2B5EF4-FFF2-40B4-BE49-F238E27FC236}">
                  <a16:creationId xmlns:a16="http://schemas.microsoft.com/office/drawing/2014/main" id="{61EDF768-F2D5-08AC-6561-C3265B5CAF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64" name="Line 23">
              <a:extLst>
                <a:ext uri="{FF2B5EF4-FFF2-40B4-BE49-F238E27FC236}">
                  <a16:creationId xmlns:a16="http://schemas.microsoft.com/office/drawing/2014/main" id="{5E12FA1C-675B-F12A-047A-9F213EAE22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65" name="Rectangle 24">
              <a:extLst>
                <a:ext uri="{FF2B5EF4-FFF2-40B4-BE49-F238E27FC236}">
                  <a16:creationId xmlns:a16="http://schemas.microsoft.com/office/drawing/2014/main" id="{53ABD1C3-A2F9-AD9F-ACE0-72D7039D8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66" name="Oval 25">
              <a:extLst>
                <a:ext uri="{FF2B5EF4-FFF2-40B4-BE49-F238E27FC236}">
                  <a16:creationId xmlns:a16="http://schemas.microsoft.com/office/drawing/2014/main" id="{10591822-3D6F-4617-064D-B5EC5201D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67" name="Group 26">
              <a:extLst>
                <a:ext uri="{FF2B5EF4-FFF2-40B4-BE49-F238E27FC236}">
                  <a16:creationId xmlns:a16="http://schemas.microsoft.com/office/drawing/2014/main" id="{950A4AF4-E4AB-7B71-2E7F-1E54F4BCBF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668" name="Rectangle 27">
                <a:extLst>
                  <a:ext uri="{FF2B5EF4-FFF2-40B4-BE49-F238E27FC236}">
                    <a16:creationId xmlns:a16="http://schemas.microsoft.com/office/drawing/2014/main" id="{2A031E6A-6CB8-33D9-1E99-D49EFC9A4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69" name="Text Box 28">
                <a:extLst>
                  <a:ext uri="{FF2B5EF4-FFF2-40B4-BE49-F238E27FC236}">
                    <a16:creationId xmlns:a16="http://schemas.microsoft.com/office/drawing/2014/main" id="{254CA2A3-5465-4D22-CB15-B5AE02AB83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192525" name="Group 29">
            <a:extLst>
              <a:ext uri="{FF2B5EF4-FFF2-40B4-BE49-F238E27FC236}">
                <a16:creationId xmlns:a16="http://schemas.microsoft.com/office/drawing/2014/main" id="{F48E7D5C-142C-2D61-6282-51DD1BAF3CDD}"/>
              </a:ext>
            </a:extLst>
          </p:cNvPr>
          <p:cNvGrpSpPr>
            <a:grpSpLocks/>
          </p:cNvGrpSpPr>
          <p:nvPr/>
        </p:nvGrpSpPr>
        <p:grpSpPr bwMode="auto">
          <a:xfrm>
            <a:off x="4970463" y="5438775"/>
            <a:ext cx="501650" cy="336550"/>
            <a:chOff x="2089" y="1712"/>
            <a:chExt cx="316" cy="212"/>
          </a:xfrm>
        </p:grpSpPr>
        <p:sp>
          <p:nvSpPr>
            <p:cNvPr id="192654" name="Oval 30">
              <a:extLst>
                <a:ext uri="{FF2B5EF4-FFF2-40B4-BE49-F238E27FC236}">
                  <a16:creationId xmlns:a16="http://schemas.microsoft.com/office/drawing/2014/main" id="{19452AA5-9388-83D5-BBCA-E913B50E4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55" name="Line 31">
              <a:extLst>
                <a:ext uri="{FF2B5EF4-FFF2-40B4-BE49-F238E27FC236}">
                  <a16:creationId xmlns:a16="http://schemas.microsoft.com/office/drawing/2014/main" id="{1CBDF2CF-F3F1-D645-9333-03C81FA7CA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56" name="Line 32">
              <a:extLst>
                <a:ext uri="{FF2B5EF4-FFF2-40B4-BE49-F238E27FC236}">
                  <a16:creationId xmlns:a16="http://schemas.microsoft.com/office/drawing/2014/main" id="{7853D53F-206B-8C17-0E7B-B1473640BA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57" name="Rectangle 33">
              <a:extLst>
                <a:ext uri="{FF2B5EF4-FFF2-40B4-BE49-F238E27FC236}">
                  <a16:creationId xmlns:a16="http://schemas.microsoft.com/office/drawing/2014/main" id="{5AB48E60-E50A-54B0-1C95-BF0C3DEEF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58" name="Oval 34">
              <a:extLst>
                <a:ext uri="{FF2B5EF4-FFF2-40B4-BE49-F238E27FC236}">
                  <a16:creationId xmlns:a16="http://schemas.microsoft.com/office/drawing/2014/main" id="{49155F00-7CE6-3CEC-F7D7-E7456E35AF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59" name="Group 35">
              <a:extLst>
                <a:ext uri="{FF2B5EF4-FFF2-40B4-BE49-F238E27FC236}">
                  <a16:creationId xmlns:a16="http://schemas.microsoft.com/office/drawing/2014/main" id="{EA94FD8E-D02E-9EC3-D529-CC24DE616F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5" y="1712"/>
              <a:ext cx="216" cy="212"/>
              <a:chOff x="2948" y="2456"/>
              <a:chExt cx="219" cy="212"/>
            </a:xfrm>
          </p:grpSpPr>
          <p:sp>
            <p:nvSpPr>
              <p:cNvPr id="192660" name="Rectangle 36">
                <a:extLst>
                  <a:ext uri="{FF2B5EF4-FFF2-40B4-BE49-F238E27FC236}">
                    <a16:creationId xmlns:a16="http://schemas.microsoft.com/office/drawing/2014/main" id="{57847FC1-3142-EDB2-797B-8BD5C8256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61" name="Text Box 37">
                <a:extLst>
                  <a:ext uri="{FF2B5EF4-FFF2-40B4-BE49-F238E27FC236}">
                    <a16:creationId xmlns:a16="http://schemas.microsoft.com/office/drawing/2014/main" id="{C4D14040-99AB-8E59-23D5-757567D8D5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8" y="2456"/>
                <a:ext cx="21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G</a:t>
                </a:r>
              </a:p>
            </p:txBody>
          </p:sp>
        </p:grpSp>
      </p:grpSp>
      <p:grpSp>
        <p:nvGrpSpPr>
          <p:cNvPr id="192526" name="Group 38">
            <a:extLst>
              <a:ext uri="{FF2B5EF4-FFF2-40B4-BE49-F238E27FC236}">
                <a16:creationId xmlns:a16="http://schemas.microsoft.com/office/drawing/2014/main" id="{7298CB24-0084-F870-4E2B-62B28BBFCC02}"/>
              </a:ext>
            </a:extLst>
          </p:cNvPr>
          <p:cNvGrpSpPr>
            <a:grpSpLocks/>
          </p:cNvGrpSpPr>
          <p:nvPr/>
        </p:nvGrpSpPr>
        <p:grpSpPr bwMode="auto">
          <a:xfrm>
            <a:off x="4633913" y="4711700"/>
            <a:ext cx="501650" cy="336550"/>
            <a:chOff x="2089" y="1712"/>
            <a:chExt cx="316" cy="212"/>
          </a:xfrm>
        </p:grpSpPr>
        <p:sp>
          <p:nvSpPr>
            <p:cNvPr id="192646" name="Oval 39">
              <a:extLst>
                <a:ext uri="{FF2B5EF4-FFF2-40B4-BE49-F238E27FC236}">
                  <a16:creationId xmlns:a16="http://schemas.microsoft.com/office/drawing/2014/main" id="{65B96B83-5809-8682-C85C-2782E9A7E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47" name="Line 40">
              <a:extLst>
                <a:ext uri="{FF2B5EF4-FFF2-40B4-BE49-F238E27FC236}">
                  <a16:creationId xmlns:a16="http://schemas.microsoft.com/office/drawing/2014/main" id="{F2A1E333-0098-C587-5BC8-A6648E4E9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48" name="Line 41">
              <a:extLst>
                <a:ext uri="{FF2B5EF4-FFF2-40B4-BE49-F238E27FC236}">
                  <a16:creationId xmlns:a16="http://schemas.microsoft.com/office/drawing/2014/main" id="{BB4C08DB-5557-6A15-1B01-AC71ABBAE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49" name="Rectangle 42">
              <a:extLst>
                <a:ext uri="{FF2B5EF4-FFF2-40B4-BE49-F238E27FC236}">
                  <a16:creationId xmlns:a16="http://schemas.microsoft.com/office/drawing/2014/main" id="{31FFB082-D969-4024-1C0F-E00DB2E0D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50" name="Oval 43">
              <a:extLst>
                <a:ext uri="{FF2B5EF4-FFF2-40B4-BE49-F238E27FC236}">
                  <a16:creationId xmlns:a16="http://schemas.microsoft.com/office/drawing/2014/main" id="{C8DD9C10-9206-A612-2C61-E55ED8363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51" name="Group 44">
              <a:extLst>
                <a:ext uri="{FF2B5EF4-FFF2-40B4-BE49-F238E27FC236}">
                  <a16:creationId xmlns:a16="http://schemas.microsoft.com/office/drawing/2014/main" id="{64260F76-2466-0064-1554-4EEE7366D4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9" y="1712"/>
              <a:ext cx="208" cy="212"/>
              <a:chOff x="2952" y="2456"/>
              <a:chExt cx="211" cy="212"/>
            </a:xfrm>
          </p:grpSpPr>
          <p:sp>
            <p:nvSpPr>
              <p:cNvPr id="192652" name="Rectangle 45">
                <a:extLst>
                  <a:ext uri="{FF2B5EF4-FFF2-40B4-BE49-F238E27FC236}">
                    <a16:creationId xmlns:a16="http://schemas.microsoft.com/office/drawing/2014/main" id="{292C5EAC-DF2F-6801-6759-E67D780FDD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53" name="Text Box 46">
                <a:extLst>
                  <a:ext uri="{FF2B5EF4-FFF2-40B4-BE49-F238E27FC236}">
                    <a16:creationId xmlns:a16="http://schemas.microsoft.com/office/drawing/2014/main" id="{3F4239EF-E317-88E4-DFA3-14990E0877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2" y="2456"/>
                <a:ext cx="21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D</a:t>
                </a:r>
              </a:p>
            </p:txBody>
          </p:sp>
        </p:grpSp>
      </p:grpSp>
      <p:grpSp>
        <p:nvGrpSpPr>
          <p:cNvPr id="192527" name="Group 47">
            <a:extLst>
              <a:ext uri="{FF2B5EF4-FFF2-40B4-BE49-F238E27FC236}">
                <a16:creationId xmlns:a16="http://schemas.microsoft.com/office/drawing/2014/main" id="{2BB1AB40-E02B-2ABB-9608-8FEEA07A7849}"/>
              </a:ext>
            </a:extLst>
          </p:cNvPr>
          <p:cNvGrpSpPr>
            <a:grpSpLocks/>
          </p:cNvGrpSpPr>
          <p:nvPr/>
        </p:nvGrpSpPr>
        <p:grpSpPr bwMode="auto">
          <a:xfrm>
            <a:off x="3582988" y="4973638"/>
            <a:ext cx="501650" cy="336550"/>
            <a:chOff x="2089" y="1712"/>
            <a:chExt cx="316" cy="212"/>
          </a:xfrm>
        </p:grpSpPr>
        <p:sp>
          <p:nvSpPr>
            <p:cNvPr id="192638" name="Oval 48">
              <a:extLst>
                <a:ext uri="{FF2B5EF4-FFF2-40B4-BE49-F238E27FC236}">
                  <a16:creationId xmlns:a16="http://schemas.microsoft.com/office/drawing/2014/main" id="{5D81082E-F5B9-9D60-DCE0-E08E52398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39" name="Line 49">
              <a:extLst>
                <a:ext uri="{FF2B5EF4-FFF2-40B4-BE49-F238E27FC236}">
                  <a16:creationId xmlns:a16="http://schemas.microsoft.com/office/drawing/2014/main" id="{A254BF73-D0E5-6919-7855-160E2698A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40" name="Line 50">
              <a:extLst>
                <a:ext uri="{FF2B5EF4-FFF2-40B4-BE49-F238E27FC236}">
                  <a16:creationId xmlns:a16="http://schemas.microsoft.com/office/drawing/2014/main" id="{67C2E0BA-FA5C-5D0B-A502-69219C2E77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41" name="Rectangle 51">
              <a:extLst>
                <a:ext uri="{FF2B5EF4-FFF2-40B4-BE49-F238E27FC236}">
                  <a16:creationId xmlns:a16="http://schemas.microsoft.com/office/drawing/2014/main" id="{6CED5F25-8144-4DB9-FD35-986D55E9C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42" name="Oval 52">
              <a:extLst>
                <a:ext uri="{FF2B5EF4-FFF2-40B4-BE49-F238E27FC236}">
                  <a16:creationId xmlns:a16="http://schemas.microsoft.com/office/drawing/2014/main" id="{4CDC8239-19DB-6AC4-F3DE-61E0DBDE7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43" name="Group 53">
              <a:extLst>
                <a:ext uri="{FF2B5EF4-FFF2-40B4-BE49-F238E27FC236}">
                  <a16:creationId xmlns:a16="http://schemas.microsoft.com/office/drawing/2014/main" id="{8EA1E824-8697-F329-6028-617D323857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644" name="Rectangle 54">
                <a:extLst>
                  <a:ext uri="{FF2B5EF4-FFF2-40B4-BE49-F238E27FC236}">
                    <a16:creationId xmlns:a16="http://schemas.microsoft.com/office/drawing/2014/main" id="{CBE23984-A891-9BF0-2FBF-68CA2AB94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45" name="Text Box 55">
                <a:extLst>
                  <a:ext uri="{FF2B5EF4-FFF2-40B4-BE49-F238E27FC236}">
                    <a16:creationId xmlns:a16="http://schemas.microsoft.com/office/drawing/2014/main" id="{C00601BC-9AB4-6880-BD62-7779572C9B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E</a:t>
                </a:r>
              </a:p>
            </p:txBody>
          </p:sp>
        </p:grpSp>
      </p:grpSp>
      <p:sp>
        <p:nvSpPr>
          <p:cNvPr id="192528" name="Line 56">
            <a:extLst>
              <a:ext uri="{FF2B5EF4-FFF2-40B4-BE49-F238E27FC236}">
                <a16:creationId xmlns:a16="http://schemas.microsoft.com/office/drawing/2014/main" id="{B753B201-8577-9A57-9A74-F3CC99C7DA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90850" y="3703639"/>
            <a:ext cx="674688" cy="1385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2529" name="Group 57">
            <a:extLst>
              <a:ext uri="{FF2B5EF4-FFF2-40B4-BE49-F238E27FC236}">
                <a16:creationId xmlns:a16="http://schemas.microsoft.com/office/drawing/2014/main" id="{DF2F393C-FFE7-B5BC-9DD5-DDB1AB20477D}"/>
              </a:ext>
            </a:extLst>
          </p:cNvPr>
          <p:cNvGrpSpPr>
            <a:grpSpLocks/>
          </p:cNvGrpSpPr>
          <p:nvPr/>
        </p:nvGrpSpPr>
        <p:grpSpPr bwMode="auto">
          <a:xfrm>
            <a:off x="3151188" y="4124325"/>
            <a:ext cx="501650" cy="336550"/>
            <a:chOff x="2089" y="1712"/>
            <a:chExt cx="316" cy="212"/>
          </a:xfrm>
        </p:grpSpPr>
        <p:sp>
          <p:nvSpPr>
            <p:cNvPr id="192630" name="Oval 58">
              <a:extLst>
                <a:ext uri="{FF2B5EF4-FFF2-40B4-BE49-F238E27FC236}">
                  <a16:creationId xmlns:a16="http://schemas.microsoft.com/office/drawing/2014/main" id="{0F0B42CF-2F34-2DD5-A9F4-FA02A1C6E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31" name="Line 59">
              <a:extLst>
                <a:ext uri="{FF2B5EF4-FFF2-40B4-BE49-F238E27FC236}">
                  <a16:creationId xmlns:a16="http://schemas.microsoft.com/office/drawing/2014/main" id="{75769F26-116E-8764-F4FF-9ECFF0915D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32" name="Line 60">
              <a:extLst>
                <a:ext uri="{FF2B5EF4-FFF2-40B4-BE49-F238E27FC236}">
                  <a16:creationId xmlns:a16="http://schemas.microsoft.com/office/drawing/2014/main" id="{61F997F6-57D2-2C38-666A-5BF4169CD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33" name="Rectangle 61">
              <a:extLst>
                <a:ext uri="{FF2B5EF4-FFF2-40B4-BE49-F238E27FC236}">
                  <a16:creationId xmlns:a16="http://schemas.microsoft.com/office/drawing/2014/main" id="{33F43F4D-45E8-684F-C4D2-0ABC65BD1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34" name="Oval 62">
              <a:extLst>
                <a:ext uri="{FF2B5EF4-FFF2-40B4-BE49-F238E27FC236}">
                  <a16:creationId xmlns:a16="http://schemas.microsoft.com/office/drawing/2014/main" id="{CCC9CE69-FB91-B448-2A35-7581E8C3F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35" name="Group 63">
              <a:extLst>
                <a:ext uri="{FF2B5EF4-FFF2-40B4-BE49-F238E27FC236}">
                  <a16:creationId xmlns:a16="http://schemas.microsoft.com/office/drawing/2014/main" id="{D5D2E6B3-FB30-1B14-2039-7252D9E92B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2" y="1712"/>
              <a:ext cx="180" cy="212"/>
              <a:chOff x="2965" y="2456"/>
              <a:chExt cx="183" cy="212"/>
            </a:xfrm>
          </p:grpSpPr>
          <p:sp>
            <p:nvSpPr>
              <p:cNvPr id="192636" name="Rectangle 64">
                <a:extLst>
                  <a:ext uri="{FF2B5EF4-FFF2-40B4-BE49-F238E27FC236}">
                    <a16:creationId xmlns:a16="http://schemas.microsoft.com/office/drawing/2014/main" id="{B224F105-93E5-FB7F-323B-D73774AE99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37" name="Text Box 65">
                <a:extLst>
                  <a:ext uri="{FF2B5EF4-FFF2-40B4-BE49-F238E27FC236}">
                    <a16:creationId xmlns:a16="http://schemas.microsoft.com/office/drawing/2014/main" id="{3F2C1065-B8F5-948F-A602-810CF57011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5" y="2456"/>
                <a:ext cx="18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c</a:t>
                </a:r>
              </a:p>
            </p:txBody>
          </p:sp>
        </p:grpSp>
      </p:grpSp>
      <p:grpSp>
        <p:nvGrpSpPr>
          <p:cNvPr id="192530" name="Group 66">
            <a:extLst>
              <a:ext uri="{FF2B5EF4-FFF2-40B4-BE49-F238E27FC236}">
                <a16:creationId xmlns:a16="http://schemas.microsoft.com/office/drawing/2014/main" id="{CF6151A9-E9ED-9BF1-78D4-03C927DE8D84}"/>
              </a:ext>
            </a:extLst>
          </p:cNvPr>
          <p:cNvGrpSpPr>
            <a:grpSpLocks/>
          </p:cNvGrpSpPr>
          <p:nvPr/>
        </p:nvGrpSpPr>
        <p:grpSpPr bwMode="auto">
          <a:xfrm>
            <a:off x="2620963" y="4979988"/>
            <a:ext cx="501650" cy="336550"/>
            <a:chOff x="2089" y="1712"/>
            <a:chExt cx="316" cy="212"/>
          </a:xfrm>
        </p:grpSpPr>
        <p:sp>
          <p:nvSpPr>
            <p:cNvPr id="192622" name="Oval 67">
              <a:extLst>
                <a:ext uri="{FF2B5EF4-FFF2-40B4-BE49-F238E27FC236}">
                  <a16:creationId xmlns:a16="http://schemas.microsoft.com/office/drawing/2014/main" id="{718FB823-CB02-5D28-BC76-A024690B6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23" name="Line 68">
              <a:extLst>
                <a:ext uri="{FF2B5EF4-FFF2-40B4-BE49-F238E27FC236}">
                  <a16:creationId xmlns:a16="http://schemas.microsoft.com/office/drawing/2014/main" id="{35BFCBC4-5EC3-0757-2BAE-76161AF36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24" name="Line 69">
              <a:extLst>
                <a:ext uri="{FF2B5EF4-FFF2-40B4-BE49-F238E27FC236}">
                  <a16:creationId xmlns:a16="http://schemas.microsoft.com/office/drawing/2014/main" id="{2B5FB9BA-18E0-B73A-7A58-78C46932C8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25" name="Rectangle 70">
              <a:extLst>
                <a:ext uri="{FF2B5EF4-FFF2-40B4-BE49-F238E27FC236}">
                  <a16:creationId xmlns:a16="http://schemas.microsoft.com/office/drawing/2014/main" id="{27B396FD-B2B8-DB89-D444-D226C9C06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26" name="Oval 71">
              <a:extLst>
                <a:ext uri="{FF2B5EF4-FFF2-40B4-BE49-F238E27FC236}">
                  <a16:creationId xmlns:a16="http://schemas.microsoft.com/office/drawing/2014/main" id="{37AF89BC-BA38-8FA2-66C5-EFCA3BD23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27" name="Group 72">
              <a:extLst>
                <a:ext uri="{FF2B5EF4-FFF2-40B4-BE49-F238E27FC236}">
                  <a16:creationId xmlns:a16="http://schemas.microsoft.com/office/drawing/2014/main" id="{8802E4D5-6435-DD1B-FE6B-8052AF38C8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5" y="1712"/>
              <a:ext cx="194" cy="212"/>
              <a:chOff x="2958" y="2456"/>
              <a:chExt cx="197" cy="212"/>
            </a:xfrm>
          </p:grpSpPr>
          <p:sp>
            <p:nvSpPr>
              <p:cNvPr id="192628" name="Rectangle 73">
                <a:extLst>
                  <a:ext uri="{FF2B5EF4-FFF2-40B4-BE49-F238E27FC236}">
                    <a16:creationId xmlns:a16="http://schemas.microsoft.com/office/drawing/2014/main" id="{13E5248B-C738-4115-39B2-7A85C84E52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29" name="Text Box 74">
                <a:extLst>
                  <a:ext uri="{FF2B5EF4-FFF2-40B4-BE49-F238E27FC236}">
                    <a16:creationId xmlns:a16="http://schemas.microsoft.com/office/drawing/2014/main" id="{0623AA9B-7D2F-3AE4-ED7C-C72E204977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8" y="2456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F</a:t>
                </a:r>
              </a:p>
            </p:txBody>
          </p:sp>
        </p:grpSp>
      </p:grpSp>
      <p:sp>
        <p:nvSpPr>
          <p:cNvPr id="611403" name="Line 75">
            <a:extLst>
              <a:ext uri="{FF2B5EF4-FFF2-40B4-BE49-F238E27FC236}">
                <a16:creationId xmlns:a16="http://schemas.microsoft.com/office/drawing/2014/main" id="{94EA49E4-A1B5-3EE0-78A7-EFD0FE774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1189" y="5221289"/>
            <a:ext cx="401637" cy="1587"/>
          </a:xfrm>
          <a:prstGeom prst="line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04" name="Text Box 76">
            <a:extLst>
              <a:ext uri="{FF2B5EF4-FFF2-40B4-BE49-F238E27FC236}">
                <a16:creationId xmlns:a16="http://schemas.microsoft.com/office/drawing/2014/main" id="{F294CE6E-507A-72E4-9514-6A2B8CCA1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589" y="52006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611405" name="Freeform 77">
            <a:extLst>
              <a:ext uri="{FF2B5EF4-FFF2-40B4-BE49-F238E27FC236}">
                <a16:creationId xmlns:a16="http://schemas.microsoft.com/office/drawing/2014/main" id="{BAAFAC80-1383-4DE6-C134-14EAC2E72F8C}"/>
              </a:ext>
            </a:extLst>
          </p:cNvPr>
          <p:cNvSpPr>
            <a:spLocks/>
          </p:cNvSpPr>
          <p:nvPr/>
        </p:nvSpPr>
        <p:spPr bwMode="auto">
          <a:xfrm>
            <a:off x="4035425" y="4241800"/>
            <a:ext cx="628650" cy="738188"/>
          </a:xfrm>
          <a:custGeom>
            <a:avLst/>
            <a:gdLst>
              <a:gd name="T0" fmla="*/ 2147483647 w 396"/>
              <a:gd name="T1" fmla="*/ 0 h 465"/>
              <a:gd name="T2" fmla="*/ 2147483647 w 396"/>
              <a:gd name="T3" fmla="*/ 2147483647 h 465"/>
              <a:gd name="T4" fmla="*/ 0 w 396"/>
              <a:gd name="T5" fmla="*/ 2147483647 h 465"/>
              <a:gd name="T6" fmla="*/ 0 60000 65536"/>
              <a:gd name="T7" fmla="*/ 0 60000 65536"/>
              <a:gd name="T8" fmla="*/ 0 60000 65536"/>
              <a:gd name="T9" fmla="*/ 0 w 396"/>
              <a:gd name="T10" fmla="*/ 0 h 465"/>
              <a:gd name="T11" fmla="*/ 396 w 39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465">
                <a:moveTo>
                  <a:pt x="246" y="0"/>
                </a:moveTo>
                <a:lnTo>
                  <a:pt x="396" y="321"/>
                </a:lnTo>
                <a:lnTo>
                  <a:pt x="0" y="465"/>
                </a:lnTo>
              </a:path>
            </a:pathLst>
          </a:cu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06" name="Text Box 78">
            <a:extLst>
              <a:ext uri="{FF2B5EF4-FFF2-40B4-BE49-F238E27FC236}">
                <a16:creationId xmlns:a16="http://schemas.microsoft.com/office/drawing/2014/main" id="{F84BC4B2-7167-9F42-17A3-C743F95EE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6" y="45910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808080"/>
                </a:solidFill>
              </a:rPr>
              <a:t>2</a:t>
            </a:r>
          </a:p>
        </p:txBody>
      </p:sp>
      <p:sp>
        <p:nvSpPr>
          <p:cNvPr id="611407" name="Line 79">
            <a:extLst>
              <a:ext uri="{FF2B5EF4-FFF2-40B4-BE49-F238E27FC236}">
                <a16:creationId xmlns:a16="http://schemas.microsoft.com/office/drawing/2014/main" id="{DD96E175-4846-F555-0279-2C99D23E38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2713" y="3702050"/>
            <a:ext cx="273050" cy="273050"/>
          </a:xfrm>
          <a:prstGeom prst="line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08" name="Text Box 80">
            <a:extLst>
              <a:ext uri="{FF2B5EF4-FFF2-40B4-BE49-F238E27FC236}">
                <a16:creationId xmlns:a16="http://schemas.microsoft.com/office/drawing/2014/main" id="{CC625D43-FB99-69A7-CCE5-68DB17A56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1" y="3719513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808080"/>
                </a:solidFill>
              </a:rPr>
              <a:t>3</a:t>
            </a:r>
          </a:p>
        </p:txBody>
      </p:sp>
      <p:sp>
        <p:nvSpPr>
          <p:cNvPr id="611409" name="Line 81">
            <a:extLst>
              <a:ext uri="{FF2B5EF4-FFF2-40B4-BE49-F238E27FC236}">
                <a16:creationId xmlns:a16="http://schemas.microsoft.com/office/drawing/2014/main" id="{0F276E52-ECA2-1D70-A7BD-9E74412489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1714" y="4435476"/>
            <a:ext cx="206375" cy="511175"/>
          </a:xfrm>
          <a:prstGeom prst="line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0" name="Line 82">
            <a:extLst>
              <a:ext uri="{FF2B5EF4-FFF2-40B4-BE49-F238E27FC236}">
                <a16:creationId xmlns:a16="http://schemas.microsoft.com/office/drawing/2014/main" id="{F6AEB9DB-548A-41E7-3350-181909E036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57750" y="5046664"/>
            <a:ext cx="165100" cy="384175"/>
          </a:xfrm>
          <a:prstGeom prst="line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1" name="Text Box 83">
            <a:extLst>
              <a:ext uri="{FF2B5EF4-FFF2-40B4-BE49-F238E27FC236}">
                <a16:creationId xmlns:a16="http://schemas.microsoft.com/office/drawing/2014/main" id="{8BF4FA05-EC75-2AE0-B752-432E5C39E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6" y="4462463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808080"/>
                </a:solidFill>
              </a:rPr>
              <a:t>4</a:t>
            </a:r>
          </a:p>
        </p:txBody>
      </p:sp>
      <p:sp>
        <p:nvSpPr>
          <p:cNvPr id="611412" name="Text Box 84">
            <a:extLst>
              <a:ext uri="{FF2B5EF4-FFF2-40B4-BE49-F238E27FC236}">
                <a16:creationId xmlns:a16="http://schemas.microsoft.com/office/drawing/2014/main" id="{B9B9F7EF-1830-D5DA-F0C3-FC54A47BF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4" y="515778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808080"/>
                </a:solidFill>
              </a:rPr>
              <a:t>5</a:t>
            </a:r>
          </a:p>
        </p:txBody>
      </p:sp>
      <p:sp>
        <p:nvSpPr>
          <p:cNvPr id="192541" name="Text Box 85">
            <a:extLst>
              <a:ext uri="{FF2B5EF4-FFF2-40B4-BE49-F238E27FC236}">
                <a16:creationId xmlns:a16="http://schemas.microsoft.com/office/drawing/2014/main" id="{903BB4EF-A885-3CCB-A20E-D1F02CD1D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5792788"/>
            <a:ext cx="3163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lphaLcParenBoth"/>
            </a:pPr>
            <a:r>
              <a:rPr lang="en-US" altLang="en-US" sz="1800">
                <a:solidFill>
                  <a:srgbClr val="CC0000"/>
                </a:solidFill>
              </a:rPr>
              <a:t>stepwise construction of spanning tree (center: E)</a:t>
            </a:r>
          </a:p>
        </p:txBody>
      </p:sp>
      <p:sp>
        <p:nvSpPr>
          <p:cNvPr id="611414" name="Line 86">
            <a:extLst>
              <a:ext uri="{FF2B5EF4-FFF2-40B4-BE49-F238E27FC236}">
                <a16:creationId xmlns:a16="http://schemas.microsoft.com/office/drawing/2014/main" id="{803F6FC3-3A7B-E0AC-1D18-35FDC4AEE8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91514" y="4106863"/>
            <a:ext cx="338137" cy="6778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5" name="Line 87">
            <a:extLst>
              <a:ext uri="{FF2B5EF4-FFF2-40B4-BE49-F238E27FC236}">
                <a16:creationId xmlns:a16="http://schemas.microsoft.com/office/drawing/2014/main" id="{831BC93F-8162-1C9C-2D10-87F83E04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7113" y="4806950"/>
            <a:ext cx="342900" cy="757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6" name="Line 88">
            <a:extLst>
              <a:ext uri="{FF2B5EF4-FFF2-40B4-BE49-F238E27FC236}">
                <a16:creationId xmlns:a16="http://schemas.microsoft.com/office/drawing/2014/main" id="{6ECF6B74-3E9D-90A2-0C21-369D631F25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74001" y="4879976"/>
            <a:ext cx="601663" cy="1936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7" name="Line 89">
            <a:extLst>
              <a:ext uri="{FF2B5EF4-FFF2-40B4-BE49-F238E27FC236}">
                <a16:creationId xmlns:a16="http://schemas.microsoft.com/office/drawing/2014/main" id="{8CF64513-46D8-C9C7-D3FE-88C29CAFD3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18313" y="5153025"/>
            <a:ext cx="7350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18" name="Line 90">
            <a:extLst>
              <a:ext uri="{FF2B5EF4-FFF2-40B4-BE49-F238E27FC236}">
                <a16:creationId xmlns:a16="http://schemas.microsoft.com/office/drawing/2014/main" id="{8931949A-B668-368F-3F65-967E8AB7BF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53288" y="4340225"/>
            <a:ext cx="271462" cy="7191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47" name="Line 91">
            <a:extLst>
              <a:ext uri="{FF2B5EF4-FFF2-40B4-BE49-F238E27FC236}">
                <a16:creationId xmlns:a16="http://schemas.microsoft.com/office/drawing/2014/main" id="{ED896CD2-7065-AB46-B400-D7DFA133F4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24739" y="4098926"/>
            <a:ext cx="66992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11420" name="Line 92">
            <a:extLst>
              <a:ext uri="{FF2B5EF4-FFF2-40B4-BE49-F238E27FC236}">
                <a16:creationId xmlns:a16="http://schemas.microsoft.com/office/drawing/2014/main" id="{09F91E86-E4E6-C7B0-B53A-05A539E29B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7163" y="3643314"/>
            <a:ext cx="442912" cy="409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2549" name="Group 93">
            <a:extLst>
              <a:ext uri="{FF2B5EF4-FFF2-40B4-BE49-F238E27FC236}">
                <a16:creationId xmlns:a16="http://schemas.microsoft.com/office/drawing/2014/main" id="{A8AC8662-9FF4-5839-4FB3-235E2E6A9F4D}"/>
              </a:ext>
            </a:extLst>
          </p:cNvPr>
          <p:cNvGrpSpPr>
            <a:grpSpLocks/>
          </p:cNvGrpSpPr>
          <p:nvPr/>
        </p:nvGrpSpPr>
        <p:grpSpPr bwMode="auto">
          <a:xfrm>
            <a:off x="7324725" y="3424238"/>
            <a:ext cx="501650" cy="336550"/>
            <a:chOff x="2089" y="1712"/>
            <a:chExt cx="316" cy="212"/>
          </a:xfrm>
        </p:grpSpPr>
        <p:sp>
          <p:nvSpPr>
            <p:cNvPr id="192614" name="Oval 94">
              <a:extLst>
                <a:ext uri="{FF2B5EF4-FFF2-40B4-BE49-F238E27FC236}">
                  <a16:creationId xmlns:a16="http://schemas.microsoft.com/office/drawing/2014/main" id="{E96B19D1-EE10-27B5-69F2-E4861CB09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15" name="Line 95">
              <a:extLst>
                <a:ext uri="{FF2B5EF4-FFF2-40B4-BE49-F238E27FC236}">
                  <a16:creationId xmlns:a16="http://schemas.microsoft.com/office/drawing/2014/main" id="{55EB1B69-90F2-9C21-BF60-766DE8D057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16" name="Line 96">
              <a:extLst>
                <a:ext uri="{FF2B5EF4-FFF2-40B4-BE49-F238E27FC236}">
                  <a16:creationId xmlns:a16="http://schemas.microsoft.com/office/drawing/2014/main" id="{E9CE83A2-2D11-D281-4835-A2FFE2013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17" name="Rectangle 97">
              <a:extLst>
                <a:ext uri="{FF2B5EF4-FFF2-40B4-BE49-F238E27FC236}">
                  <a16:creationId xmlns:a16="http://schemas.microsoft.com/office/drawing/2014/main" id="{479596B1-3667-B231-45A5-712B63709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18" name="Oval 98">
              <a:extLst>
                <a:ext uri="{FF2B5EF4-FFF2-40B4-BE49-F238E27FC236}">
                  <a16:creationId xmlns:a16="http://schemas.microsoft.com/office/drawing/2014/main" id="{8129F30B-C1AD-6D7A-7F49-F501334A8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19" name="Group 99">
              <a:extLst>
                <a:ext uri="{FF2B5EF4-FFF2-40B4-BE49-F238E27FC236}">
                  <a16:creationId xmlns:a16="http://schemas.microsoft.com/office/drawing/2014/main" id="{04C1F23B-27BE-0711-40CA-00E2C1C21F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620" name="Rectangle 100">
                <a:extLst>
                  <a:ext uri="{FF2B5EF4-FFF2-40B4-BE49-F238E27FC236}">
                    <a16:creationId xmlns:a16="http://schemas.microsoft.com/office/drawing/2014/main" id="{A7D22438-70F8-55D6-F376-9AD751ADE9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21" name="Text Box 101">
                <a:extLst>
                  <a:ext uri="{FF2B5EF4-FFF2-40B4-BE49-F238E27FC236}">
                    <a16:creationId xmlns:a16="http://schemas.microsoft.com/office/drawing/2014/main" id="{120648C6-B65D-4B02-1C91-662E803FAE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A</a:t>
                </a:r>
              </a:p>
            </p:txBody>
          </p:sp>
        </p:grpSp>
      </p:grpSp>
      <p:grpSp>
        <p:nvGrpSpPr>
          <p:cNvPr id="192550" name="Group 102">
            <a:extLst>
              <a:ext uri="{FF2B5EF4-FFF2-40B4-BE49-F238E27FC236}">
                <a16:creationId xmlns:a16="http://schemas.microsoft.com/office/drawing/2014/main" id="{C6C7083A-AC47-29A8-399C-BD421259C068}"/>
              </a:ext>
            </a:extLst>
          </p:cNvPr>
          <p:cNvGrpSpPr>
            <a:grpSpLocks/>
          </p:cNvGrpSpPr>
          <p:nvPr/>
        </p:nvGrpSpPr>
        <p:grpSpPr bwMode="auto">
          <a:xfrm>
            <a:off x="8035925" y="3932238"/>
            <a:ext cx="501650" cy="336550"/>
            <a:chOff x="2089" y="1712"/>
            <a:chExt cx="316" cy="212"/>
          </a:xfrm>
        </p:grpSpPr>
        <p:sp>
          <p:nvSpPr>
            <p:cNvPr id="192606" name="Oval 103">
              <a:extLst>
                <a:ext uri="{FF2B5EF4-FFF2-40B4-BE49-F238E27FC236}">
                  <a16:creationId xmlns:a16="http://schemas.microsoft.com/office/drawing/2014/main" id="{97F312C2-B42D-B7FA-2079-282328225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607" name="Line 104">
              <a:extLst>
                <a:ext uri="{FF2B5EF4-FFF2-40B4-BE49-F238E27FC236}">
                  <a16:creationId xmlns:a16="http://schemas.microsoft.com/office/drawing/2014/main" id="{307B4959-7727-F864-AFA9-9EC7F50AB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08" name="Line 105">
              <a:extLst>
                <a:ext uri="{FF2B5EF4-FFF2-40B4-BE49-F238E27FC236}">
                  <a16:creationId xmlns:a16="http://schemas.microsoft.com/office/drawing/2014/main" id="{D8BF9E7D-BB6B-62A9-5F58-4D57F9A8B1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09" name="Rectangle 106">
              <a:extLst>
                <a:ext uri="{FF2B5EF4-FFF2-40B4-BE49-F238E27FC236}">
                  <a16:creationId xmlns:a16="http://schemas.microsoft.com/office/drawing/2014/main" id="{AAFAADCD-E812-C9ED-324B-664034972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10" name="Oval 107">
              <a:extLst>
                <a:ext uri="{FF2B5EF4-FFF2-40B4-BE49-F238E27FC236}">
                  <a16:creationId xmlns:a16="http://schemas.microsoft.com/office/drawing/2014/main" id="{234A42A6-F73E-0755-77D0-EFCF63042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11" name="Group 108">
              <a:extLst>
                <a:ext uri="{FF2B5EF4-FFF2-40B4-BE49-F238E27FC236}">
                  <a16:creationId xmlns:a16="http://schemas.microsoft.com/office/drawing/2014/main" id="{71F95FB9-3F5A-6CC2-CCB5-098EB38F28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612" name="Rectangle 109">
                <a:extLst>
                  <a:ext uri="{FF2B5EF4-FFF2-40B4-BE49-F238E27FC236}">
                    <a16:creationId xmlns:a16="http://schemas.microsoft.com/office/drawing/2014/main" id="{A82659BA-8CE8-AA2D-432A-3F6DC0A129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13" name="Text Box 110">
                <a:extLst>
                  <a:ext uri="{FF2B5EF4-FFF2-40B4-BE49-F238E27FC236}">
                    <a16:creationId xmlns:a16="http://schemas.microsoft.com/office/drawing/2014/main" id="{F5540294-92FF-ED25-14C1-614A5EA68A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192551" name="Group 111">
            <a:extLst>
              <a:ext uri="{FF2B5EF4-FFF2-40B4-BE49-F238E27FC236}">
                <a16:creationId xmlns:a16="http://schemas.microsoft.com/office/drawing/2014/main" id="{5ACA0066-C241-C27A-EF89-061703149D04}"/>
              </a:ext>
            </a:extLst>
          </p:cNvPr>
          <p:cNvGrpSpPr>
            <a:grpSpLocks/>
          </p:cNvGrpSpPr>
          <p:nvPr/>
        </p:nvGrpSpPr>
        <p:grpSpPr bwMode="auto">
          <a:xfrm>
            <a:off x="8788400" y="5440363"/>
            <a:ext cx="501650" cy="336550"/>
            <a:chOff x="2089" y="1712"/>
            <a:chExt cx="316" cy="212"/>
          </a:xfrm>
        </p:grpSpPr>
        <p:sp>
          <p:nvSpPr>
            <p:cNvPr id="192598" name="Oval 112">
              <a:extLst>
                <a:ext uri="{FF2B5EF4-FFF2-40B4-BE49-F238E27FC236}">
                  <a16:creationId xmlns:a16="http://schemas.microsoft.com/office/drawing/2014/main" id="{7A0F18D6-1444-379D-B8F2-5C25F33D0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599" name="Line 113">
              <a:extLst>
                <a:ext uri="{FF2B5EF4-FFF2-40B4-BE49-F238E27FC236}">
                  <a16:creationId xmlns:a16="http://schemas.microsoft.com/office/drawing/2014/main" id="{81BAF913-EF78-2022-1B8D-701F60B90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00" name="Line 114">
              <a:extLst>
                <a:ext uri="{FF2B5EF4-FFF2-40B4-BE49-F238E27FC236}">
                  <a16:creationId xmlns:a16="http://schemas.microsoft.com/office/drawing/2014/main" id="{CBDDE835-EE15-B38C-6016-8F8476721F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601" name="Rectangle 115">
              <a:extLst>
                <a:ext uri="{FF2B5EF4-FFF2-40B4-BE49-F238E27FC236}">
                  <a16:creationId xmlns:a16="http://schemas.microsoft.com/office/drawing/2014/main" id="{75359539-3C52-B728-9FD2-F32427787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602" name="Oval 116">
              <a:extLst>
                <a:ext uri="{FF2B5EF4-FFF2-40B4-BE49-F238E27FC236}">
                  <a16:creationId xmlns:a16="http://schemas.microsoft.com/office/drawing/2014/main" id="{5EA4031C-5487-5E18-CA85-9CC43C174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603" name="Group 117">
              <a:extLst>
                <a:ext uri="{FF2B5EF4-FFF2-40B4-BE49-F238E27FC236}">
                  <a16:creationId xmlns:a16="http://schemas.microsoft.com/office/drawing/2014/main" id="{3977EEEB-87A6-F475-D22D-0EB7904F87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5" y="1712"/>
              <a:ext cx="216" cy="212"/>
              <a:chOff x="2948" y="2456"/>
              <a:chExt cx="219" cy="212"/>
            </a:xfrm>
          </p:grpSpPr>
          <p:sp>
            <p:nvSpPr>
              <p:cNvPr id="192604" name="Rectangle 118">
                <a:extLst>
                  <a:ext uri="{FF2B5EF4-FFF2-40B4-BE49-F238E27FC236}">
                    <a16:creationId xmlns:a16="http://schemas.microsoft.com/office/drawing/2014/main" id="{EC095C60-369C-DE5F-7974-28537D624C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605" name="Text Box 119">
                <a:extLst>
                  <a:ext uri="{FF2B5EF4-FFF2-40B4-BE49-F238E27FC236}">
                    <a16:creationId xmlns:a16="http://schemas.microsoft.com/office/drawing/2014/main" id="{BB3DAC07-FFA6-E678-84C0-2B9421D7D1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8" y="2456"/>
                <a:ext cx="219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G</a:t>
                </a:r>
              </a:p>
            </p:txBody>
          </p:sp>
        </p:grpSp>
      </p:grpSp>
      <p:grpSp>
        <p:nvGrpSpPr>
          <p:cNvPr id="192552" name="Group 120">
            <a:extLst>
              <a:ext uri="{FF2B5EF4-FFF2-40B4-BE49-F238E27FC236}">
                <a16:creationId xmlns:a16="http://schemas.microsoft.com/office/drawing/2014/main" id="{6C0A6F5B-2F43-E888-34E3-A099971FBBDE}"/>
              </a:ext>
            </a:extLst>
          </p:cNvPr>
          <p:cNvGrpSpPr>
            <a:grpSpLocks/>
          </p:cNvGrpSpPr>
          <p:nvPr/>
        </p:nvGrpSpPr>
        <p:grpSpPr bwMode="auto">
          <a:xfrm>
            <a:off x="8451850" y="4713288"/>
            <a:ext cx="501650" cy="336550"/>
            <a:chOff x="2089" y="1712"/>
            <a:chExt cx="316" cy="212"/>
          </a:xfrm>
        </p:grpSpPr>
        <p:sp>
          <p:nvSpPr>
            <p:cNvPr id="192590" name="Oval 121">
              <a:extLst>
                <a:ext uri="{FF2B5EF4-FFF2-40B4-BE49-F238E27FC236}">
                  <a16:creationId xmlns:a16="http://schemas.microsoft.com/office/drawing/2014/main" id="{60868202-BEE5-4EEE-3787-F19CEBEE1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591" name="Line 122">
              <a:extLst>
                <a:ext uri="{FF2B5EF4-FFF2-40B4-BE49-F238E27FC236}">
                  <a16:creationId xmlns:a16="http://schemas.microsoft.com/office/drawing/2014/main" id="{B5F347C5-F5DF-09A5-818E-ECE21B5B3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92" name="Line 123">
              <a:extLst>
                <a:ext uri="{FF2B5EF4-FFF2-40B4-BE49-F238E27FC236}">
                  <a16:creationId xmlns:a16="http://schemas.microsoft.com/office/drawing/2014/main" id="{9A01E8E0-332C-F233-9397-6F4DD52F6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93" name="Rectangle 124">
              <a:extLst>
                <a:ext uri="{FF2B5EF4-FFF2-40B4-BE49-F238E27FC236}">
                  <a16:creationId xmlns:a16="http://schemas.microsoft.com/office/drawing/2014/main" id="{87828E91-195D-CAAE-3999-86142C5DB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594" name="Oval 125">
              <a:extLst>
                <a:ext uri="{FF2B5EF4-FFF2-40B4-BE49-F238E27FC236}">
                  <a16:creationId xmlns:a16="http://schemas.microsoft.com/office/drawing/2014/main" id="{47EA769A-2C0D-DFA5-A295-A0181AEC0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595" name="Group 126">
              <a:extLst>
                <a:ext uri="{FF2B5EF4-FFF2-40B4-BE49-F238E27FC236}">
                  <a16:creationId xmlns:a16="http://schemas.microsoft.com/office/drawing/2014/main" id="{45B4AD66-BC99-7509-C7AC-61DDBD92A1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39" y="1712"/>
              <a:ext cx="208" cy="212"/>
              <a:chOff x="2952" y="2456"/>
              <a:chExt cx="211" cy="212"/>
            </a:xfrm>
          </p:grpSpPr>
          <p:sp>
            <p:nvSpPr>
              <p:cNvPr id="192596" name="Rectangle 127">
                <a:extLst>
                  <a:ext uri="{FF2B5EF4-FFF2-40B4-BE49-F238E27FC236}">
                    <a16:creationId xmlns:a16="http://schemas.microsoft.com/office/drawing/2014/main" id="{D9BB371A-B726-D4CD-05A7-F49AE6FB1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597" name="Text Box 128">
                <a:extLst>
                  <a:ext uri="{FF2B5EF4-FFF2-40B4-BE49-F238E27FC236}">
                    <a16:creationId xmlns:a16="http://schemas.microsoft.com/office/drawing/2014/main" id="{6995E373-88ED-A88E-A611-FA0A50A2F2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2" y="2456"/>
                <a:ext cx="21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D</a:t>
                </a:r>
              </a:p>
            </p:txBody>
          </p:sp>
        </p:grpSp>
      </p:grpSp>
      <p:grpSp>
        <p:nvGrpSpPr>
          <p:cNvPr id="192553" name="Group 129">
            <a:extLst>
              <a:ext uri="{FF2B5EF4-FFF2-40B4-BE49-F238E27FC236}">
                <a16:creationId xmlns:a16="http://schemas.microsoft.com/office/drawing/2014/main" id="{371E125D-A3A7-6DD2-E94E-B1A7E09654A2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4975225"/>
            <a:ext cx="501650" cy="336550"/>
            <a:chOff x="2089" y="1712"/>
            <a:chExt cx="316" cy="212"/>
          </a:xfrm>
        </p:grpSpPr>
        <p:sp>
          <p:nvSpPr>
            <p:cNvPr id="192582" name="Oval 130">
              <a:extLst>
                <a:ext uri="{FF2B5EF4-FFF2-40B4-BE49-F238E27FC236}">
                  <a16:creationId xmlns:a16="http://schemas.microsoft.com/office/drawing/2014/main" id="{56AA9B5A-E9F8-D609-54B6-6AD0BBCB2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583" name="Line 131">
              <a:extLst>
                <a:ext uri="{FF2B5EF4-FFF2-40B4-BE49-F238E27FC236}">
                  <a16:creationId xmlns:a16="http://schemas.microsoft.com/office/drawing/2014/main" id="{8A384172-817E-8E35-1958-637E7D039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84" name="Line 132">
              <a:extLst>
                <a:ext uri="{FF2B5EF4-FFF2-40B4-BE49-F238E27FC236}">
                  <a16:creationId xmlns:a16="http://schemas.microsoft.com/office/drawing/2014/main" id="{562DBE06-53F9-A274-1CFF-AF04B1F8C7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85" name="Rectangle 133">
              <a:extLst>
                <a:ext uri="{FF2B5EF4-FFF2-40B4-BE49-F238E27FC236}">
                  <a16:creationId xmlns:a16="http://schemas.microsoft.com/office/drawing/2014/main" id="{91EC125C-336F-03D9-BAA0-AB3FFB541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586" name="Oval 134">
              <a:extLst>
                <a:ext uri="{FF2B5EF4-FFF2-40B4-BE49-F238E27FC236}">
                  <a16:creationId xmlns:a16="http://schemas.microsoft.com/office/drawing/2014/main" id="{2F9B1864-EEA8-5BDF-5E32-9C455584D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587" name="Group 135">
              <a:extLst>
                <a:ext uri="{FF2B5EF4-FFF2-40B4-BE49-F238E27FC236}">
                  <a16:creationId xmlns:a16="http://schemas.microsoft.com/office/drawing/2014/main" id="{12C489C3-E26D-F6EC-0537-032B0C5D24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2" y="1712"/>
              <a:ext cx="201" cy="212"/>
              <a:chOff x="2955" y="2456"/>
              <a:chExt cx="204" cy="212"/>
            </a:xfrm>
          </p:grpSpPr>
          <p:sp>
            <p:nvSpPr>
              <p:cNvPr id="192588" name="Rectangle 136">
                <a:extLst>
                  <a:ext uri="{FF2B5EF4-FFF2-40B4-BE49-F238E27FC236}">
                    <a16:creationId xmlns:a16="http://schemas.microsoft.com/office/drawing/2014/main" id="{C8944B59-F144-CA72-930B-9EC0E0C08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3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589" name="Text Box 137">
                <a:extLst>
                  <a:ext uri="{FF2B5EF4-FFF2-40B4-BE49-F238E27FC236}">
                    <a16:creationId xmlns:a16="http://schemas.microsoft.com/office/drawing/2014/main" id="{2665B980-D37D-D11F-FF68-84C0FDE9FD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5" y="2456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E</a:t>
                </a:r>
              </a:p>
            </p:txBody>
          </p:sp>
        </p:grpSp>
      </p:grpSp>
      <p:sp>
        <p:nvSpPr>
          <p:cNvPr id="192554" name="Line 138">
            <a:extLst>
              <a:ext uri="{FF2B5EF4-FFF2-40B4-BE49-F238E27FC236}">
                <a16:creationId xmlns:a16="http://schemas.microsoft.com/office/drawing/2014/main" id="{873F4CDD-CECF-03A5-5578-52790C8BC6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08789" y="3705225"/>
            <a:ext cx="674687" cy="1385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2555" name="Group 139">
            <a:extLst>
              <a:ext uri="{FF2B5EF4-FFF2-40B4-BE49-F238E27FC236}">
                <a16:creationId xmlns:a16="http://schemas.microsoft.com/office/drawing/2014/main" id="{BA504AB5-F05C-1416-FA02-6FC4A60A2256}"/>
              </a:ext>
            </a:extLst>
          </p:cNvPr>
          <p:cNvGrpSpPr>
            <a:grpSpLocks/>
          </p:cNvGrpSpPr>
          <p:nvPr/>
        </p:nvGrpSpPr>
        <p:grpSpPr bwMode="auto">
          <a:xfrm>
            <a:off x="6969125" y="4125913"/>
            <a:ext cx="501650" cy="336550"/>
            <a:chOff x="2089" y="1712"/>
            <a:chExt cx="316" cy="212"/>
          </a:xfrm>
        </p:grpSpPr>
        <p:sp>
          <p:nvSpPr>
            <p:cNvPr id="192574" name="Oval 140">
              <a:extLst>
                <a:ext uri="{FF2B5EF4-FFF2-40B4-BE49-F238E27FC236}">
                  <a16:creationId xmlns:a16="http://schemas.microsoft.com/office/drawing/2014/main" id="{45D13976-200C-BEF9-280E-142D10046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575" name="Line 141">
              <a:extLst>
                <a:ext uri="{FF2B5EF4-FFF2-40B4-BE49-F238E27FC236}">
                  <a16:creationId xmlns:a16="http://schemas.microsoft.com/office/drawing/2014/main" id="{92D7489C-2730-1B56-ED9E-BFE2C10A4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76" name="Line 142">
              <a:extLst>
                <a:ext uri="{FF2B5EF4-FFF2-40B4-BE49-F238E27FC236}">
                  <a16:creationId xmlns:a16="http://schemas.microsoft.com/office/drawing/2014/main" id="{12261B3F-8C9B-9931-962A-38B0FAEFA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77" name="Rectangle 143">
              <a:extLst>
                <a:ext uri="{FF2B5EF4-FFF2-40B4-BE49-F238E27FC236}">
                  <a16:creationId xmlns:a16="http://schemas.microsoft.com/office/drawing/2014/main" id="{001219C0-4D19-E316-D483-DAA77E7D8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578" name="Oval 144">
              <a:extLst>
                <a:ext uri="{FF2B5EF4-FFF2-40B4-BE49-F238E27FC236}">
                  <a16:creationId xmlns:a16="http://schemas.microsoft.com/office/drawing/2014/main" id="{3B126094-D36C-418D-A891-AB97ADA90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579" name="Group 145">
              <a:extLst>
                <a:ext uri="{FF2B5EF4-FFF2-40B4-BE49-F238E27FC236}">
                  <a16:creationId xmlns:a16="http://schemas.microsoft.com/office/drawing/2014/main" id="{3CE240AD-644C-5CD8-841A-7723618267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2" y="1712"/>
              <a:ext cx="180" cy="212"/>
              <a:chOff x="2965" y="2456"/>
              <a:chExt cx="183" cy="212"/>
            </a:xfrm>
          </p:grpSpPr>
          <p:sp>
            <p:nvSpPr>
              <p:cNvPr id="192580" name="Rectangle 146">
                <a:extLst>
                  <a:ext uri="{FF2B5EF4-FFF2-40B4-BE49-F238E27FC236}">
                    <a16:creationId xmlns:a16="http://schemas.microsoft.com/office/drawing/2014/main" id="{12289231-D511-9B4B-79E9-8F7B6CD35A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581" name="Text Box 147">
                <a:extLst>
                  <a:ext uri="{FF2B5EF4-FFF2-40B4-BE49-F238E27FC236}">
                    <a16:creationId xmlns:a16="http://schemas.microsoft.com/office/drawing/2014/main" id="{2CC28D55-7DFB-F811-7A51-9E81510964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5" y="2456"/>
                <a:ext cx="18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c</a:t>
                </a:r>
              </a:p>
            </p:txBody>
          </p:sp>
        </p:grpSp>
      </p:grpSp>
      <p:grpSp>
        <p:nvGrpSpPr>
          <p:cNvPr id="192556" name="Group 148">
            <a:extLst>
              <a:ext uri="{FF2B5EF4-FFF2-40B4-BE49-F238E27FC236}">
                <a16:creationId xmlns:a16="http://schemas.microsoft.com/office/drawing/2014/main" id="{10E00228-2E79-967B-330B-0AD338F4FA29}"/>
              </a:ext>
            </a:extLst>
          </p:cNvPr>
          <p:cNvGrpSpPr>
            <a:grpSpLocks/>
          </p:cNvGrpSpPr>
          <p:nvPr/>
        </p:nvGrpSpPr>
        <p:grpSpPr bwMode="auto">
          <a:xfrm>
            <a:off x="6438900" y="4981575"/>
            <a:ext cx="501650" cy="336550"/>
            <a:chOff x="2089" y="1712"/>
            <a:chExt cx="316" cy="212"/>
          </a:xfrm>
        </p:grpSpPr>
        <p:sp>
          <p:nvSpPr>
            <p:cNvPr id="192566" name="Oval 149">
              <a:extLst>
                <a:ext uri="{FF2B5EF4-FFF2-40B4-BE49-F238E27FC236}">
                  <a16:creationId xmlns:a16="http://schemas.microsoft.com/office/drawing/2014/main" id="{9915E680-7FC7-4416-62F2-EB778090E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2567" name="Line 150">
              <a:extLst>
                <a:ext uri="{FF2B5EF4-FFF2-40B4-BE49-F238E27FC236}">
                  <a16:creationId xmlns:a16="http://schemas.microsoft.com/office/drawing/2014/main" id="{08BF683A-4F00-24C8-1575-ED002515C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2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68" name="Line 151">
              <a:extLst>
                <a:ext uri="{FF2B5EF4-FFF2-40B4-BE49-F238E27FC236}">
                  <a16:creationId xmlns:a16="http://schemas.microsoft.com/office/drawing/2014/main" id="{33480794-5056-0F87-07ED-7F32B766B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5" y="179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2569" name="Rectangle 152">
              <a:extLst>
                <a:ext uri="{FF2B5EF4-FFF2-40B4-BE49-F238E27FC236}">
                  <a16:creationId xmlns:a16="http://schemas.microsoft.com/office/drawing/2014/main" id="{BA59746C-C9FB-BC18-0AC7-D078D563D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2" y="179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2570" name="Oval 153">
              <a:extLst>
                <a:ext uri="{FF2B5EF4-FFF2-40B4-BE49-F238E27FC236}">
                  <a16:creationId xmlns:a16="http://schemas.microsoft.com/office/drawing/2014/main" id="{64214CCD-91AF-9B8C-6EA4-112B86BF9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9" y="173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2571" name="Group 154">
              <a:extLst>
                <a:ext uri="{FF2B5EF4-FFF2-40B4-BE49-F238E27FC236}">
                  <a16:creationId xmlns:a16="http://schemas.microsoft.com/office/drawing/2014/main" id="{6EBA9B52-A20B-D97F-98FD-A96BA79DB9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45" y="1712"/>
              <a:ext cx="194" cy="212"/>
              <a:chOff x="2958" y="2456"/>
              <a:chExt cx="197" cy="212"/>
            </a:xfrm>
          </p:grpSpPr>
          <p:sp>
            <p:nvSpPr>
              <p:cNvPr id="192572" name="Rectangle 155">
                <a:extLst>
                  <a:ext uri="{FF2B5EF4-FFF2-40B4-BE49-F238E27FC236}">
                    <a16:creationId xmlns:a16="http://schemas.microsoft.com/office/drawing/2014/main" id="{41C0536D-F904-538C-2F7B-008C7E706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2573" name="Text Box 156">
                <a:extLst>
                  <a:ext uri="{FF2B5EF4-FFF2-40B4-BE49-F238E27FC236}">
                    <a16:creationId xmlns:a16="http://schemas.microsoft.com/office/drawing/2014/main" id="{53426BB1-C839-0F33-C09D-9F3E42113A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8" y="2456"/>
                <a:ext cx="19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00">
                    <a:solidFill>
                      <a:srgbClr val="000000"/>
                    </a:solidFill>
                  </a:rPr>
                  <a:t>F</a:t>
                </a:r>
              </a:p>
            </p:txBody>
          </p:sp>
        </p:grpSp>
      </p:grpSp>
      <p:sp>
        <p:nvSpPr>
          <p:cNvPr id="192557" name="Text Box 157">
            <a:extLst>
              <a:ext uri="{FF2B5EF4-FFF2-40B4-BE49-F238E27FC236}">
                <a16:creationId xmlns:a16="http://schemas.microsoft.com/office/drawing/2014/main" id="{3167C3BD-1F4B-DE7C-F055-79115B931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2364" y="5794375"/>
            <a:ext cx="30305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CC0000"/>
                </a:solidFill>
              </a:rPr>
              <a:t>(b) constructed spanning tree</a:t>
            </a:r>
          </a:p>
        </p:txBody>
      </p:sp>
      <p:sp>
        <p:nvSpPr>
          <p:cNvPr id="130095" name="Rectangle 159">
            <a:extLst>
              <a:ext uri="{FF2B5EF4-FFF2-40B4-BE49-F238E27FC236}">
                <a16:creationId xmlns:a16="http://schemas.microsoft.com/office/drawing/2014/main" id="{6642B2ED-FD4F-C145-7063-F293D58D4D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Spanning tree: creation</a:t>
            </a:r>
          </a:p>
        </p:txBody>
      </p:sp>
      <p:sp>
        <p:nvSpPr>
          <p:cNvPr id="130096" name="Rectangle 160">
            <a:extLst>
              <a:ext uri="{FF2B5EF4-FFF2-40B4-BE49-F238E27FC236}">
                <a16:creationId xmlns:a16="http://schemas.microsoft.com/office/drawing/2014/main" id="{D67C5C42-1EA4-AEA3-19A2-02FA39B85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4700" y="1187450"/>
            <a:ext cx="7772400" cy="2008188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center node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cs typeface="+mn-cs"/>
              </a:rPr>
              <a:t>each node sends unicast join message to center node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message forwarded until it arrives at a node already belonging to spanning tree</a:t>
            </a:r>
          </a:p>
        </p:txBody>
      </p:sp>
      <p:sp>
        <p:nvSpPr>
          <p:cNvPr id="192560" name="Line 161">
            <a:extLst>
              <a:ext uri="{FF2B5EF4-FFF2-40B4-BE49-F238E27FC236}">
                <a16:creationId xmlns:a16="http://schemas.microsoft.com/office/drawing/2014/main" id="{A5A79B37-F36E-4EA4-FAB0-A1428CFDE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0813" y="3632201"/>
            <a:ext cx="373062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61" name="Line 162">
            <a:extLst>
              <a:ext uri="{FF2B5EF4-FFF2-40B4-BE49-F238E27FC236}">
                <a16:creationId xmlns:a16="http://schemas.microsoft.com/office/drawing/2014/main" id="{26BF9474-F2EC-1292-A1F1-82E4F13100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0276" y="4391026"/>
            <a:ext cx="246063" cy="682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62" name="Line 163">
            <a:extLst>
              <a:ext uri="{FF2B5EF4-FFF2-40B4-BE49-F238E27FC236}">
                <a16:creationId xmlns:a16="http://schemas.microsoft.com/office/drawing/2014/main" id="{8BE0D16E-7505-3A45-77A1-65F03503A0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7551" y="4173539"/>
            <a:ext cx="307975" cy="642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63" name="Line 164">
            <a:extLst>
              <a:ext uri="{FF2B5EF4-FFF2-40B4-BE49-F238E27FC236}">
                <a16:creationId xmlns:a16="http://schemas.microsoft.com/office/drawing/2014/main" id="{3081F5CA-CC91-55B7-179C-CB6012CB9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3314" y="4957764"/>
            <a:ext cx="219075" cy="528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64" name="Line 165">
            <a:extLst>
              <a:ext uri="{FF2B5EF4-FFF2-40B4-BE49-F238E27FC236}">
                <a16:creationId xmlns:a16="http://schemas.microsoft.com/office/drawing/2014/main" id="{FB8B2DD5-E2A4-A0EE-5974-EB14530F49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2614" y="5151438"/>
            <a:ext cx="503237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2565" name="Line 166">
            <a:extLst>
              <a:ext uri="{FF2B5EF4-FFF2-40B4-BE49-F238E27FC236}">
                <a16:creationId xmlns:a16="http://schemas.microsoft.com/office/drawing/2014/main" id="{DAB460A8-EEDC-287B-0058-B6B068BA9E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99400" y="4881564"/>
            <a:ext cx="642938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1404" grpId="0"/>
      <p:bldP spid="611406" grpId="0"/>
      <p:bldP spid="611408" grpId="0"/>
      <p:bldP spid="611411" grpId="0"/>
      <p:bldP spid="6114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Footer Placeholder 4">
            <a:extLst>
              <a:ext uri="{FF2B5EF4-FFF2-40B4-BE49-F238E27FC236}">
                <a16:creationId xmlns:a16="http://schemas.microsoft.com/office/drawing/2014/main" id="{E7C04E80-0F71-C29E-B82F-233D67F69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3538" name="Slide Number Placeholder 5">
            <a:extLst>
              <a:ext uri="{FF2B5EF4-FFF2-40B4-BE49-F238E27FC236}">
                <a16:creationId xmlns:a16="http://schemas.microsoft.com/office/drawing/2014/main" id="{321CF33C-7357-CCDB-6968-C87425AA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3B382667-A8D4-5449-BE4E-CCCB16FEA5A1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31076" name="Rectangle 2">
            <a:extLst>
              <a:ext uri="{FF2B5EF4-FFF2-40B4-BE49-F238E27FC236}">
                <a16:creationId xmlns:a16="http://schemas.microsoft.com/office/drawing/2014/main" id="{65B35850-B7E3-CBE5-9687-1FF0AC528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2150" y="331788"/>
            <a:ext cx="83947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4000">
                <a:cs typeface="+mj-cs"/>
              </a:rPr>
              <a:t>Multicast routing: problem statement</a:t>
            </a:r>
          </a:p>
        </p:txBody>
      </p:sp>
      <p:sp>
        <p:nvSpPr>
          <p:cNvPr id="131077" name="Rectangle 3">
            <a:extLst>
              <a:ext uri="{FF2B5EF4-FFF2-40B4-BE49-F238E27FC236}">
                <a16:creationId xmlns:a16="http://schemas.microsoft.com/office/drawing/2014/main" id="{67B6F1D3-AC1C-CB86-AA50-13D245987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2788" y="1190626"/>
            <a:ext cx="8229600" cy="1692275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goal:</a:t>
            </a:r>
            <a:r>
              <a:rPr lang="en-US">
                <a:cs typeface="+mn-cs"/>
              </a:rPr>
              <a:t> find a tree (or trees) connecting routers having local mcast group members 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rgbClr val="CC0000"/>
                </a:solidFill>
                <a:cs typeface="+mn-cs"/>
              </a:rPr>
              <a:t>tree:</a:t>
            </a:r>
            <a:r>
              <a:rPr lang="en-US" sz="2400">
                <a:cs typeface="+mn-cs"/>
              </a:rPr>
              <a:t> </a:t>
            </a:r>
            <a:r>
              <a:rPr lang="en-US" sz="2000">
                <a:cs typeface="+mn-cs"/>
              </a:rPr>
              <a:t>not all paths between routers used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i="1">
                <a:solidFill>
                  <a:srgbClr val="CC0000"/>
                </a:solidFill>
                <a:cs typeface="+mn-cs"/>
              </a:rPr>
              <a:t>shared-tree:</a:t>
            </a:r>
            <a:r>
              <a:rPr lang="en-US" sz="1800">
                <a:cs typeface="+mn-cs"/>
              </a:rPr>
              <a:t> </a:t>
            </a:r>
            <a:r>
              <a:rPr lang="en-US" sz="2000">
                <a:cs typeface="+mn-cs"/>
              </a:rPr>
              <a:t>same tree used by all group members</a:t>
            </a:r>
          </a:p>
        </p:txBody>
      </p:sp>
      <p:sp>
        <p:nvSpPr>
          <p:cNvPr id="193541" name="Text Box 602">
            <a:extLst>
              <a:ext uri="{FF2B5EF4-FFF2-40B4-BE49-F238E27FC236}">
                <a16:creationId xmlns:a16="http://schemas.microsoft.com/office/drawing/2014/main" id="{ABA4DF93-DA20-5B11-1F40-F8743BC4E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525" y="6035676"/>
            <a:ext cx="1339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shared tree</a:t>
            </a:r>
          </a:p>
        </p:txBody>
      </p:sp>
      <p:grpSp>
        <p:nvGrpSpPr>
          <p:cNvPr id="2" name="Group 1528">
            <a:extLst>
              <a:ext uri="{FF2B5EF4-FFF2-40B4-BE49-F238E27FC236}">
                <a16:creationId xmlns:a16="http://schemas.microsoft.com/office/drawing/2014/main" id="{FB294C8C-FA80-82DB-6A1B-90B806E0E445}"/>
              </a:ext>
            </a:extLst>
          </p:cNvPr>
          <p:cNvGrpSpPr>
            <a:grpSpLocks/>
          </p:cNvGrpSpPr>
          <p:nvPr/>
        </p:nvGrpSpPr>
        <p:grpSpPr bwMode="auto">
          <a:xfrm>
            <a:off x="5126038" y="3586163"/>
            <a:ext cx="3003550" cy="2824162"/>
            <a:chOff x="2459" y="2365"/>
            <a:chExt cx="1892" cy="1779"/>
          </a:xfrm>
        </p:grpSpPr>
        <p:grpSp>
          <p:nvGrpSpPr>
            <p:cNvPr id="193699" name="Group 1408">
              <a:extLst>
                <a:ext uri="{FF2B5EF4-FFF2-40B4-BE49-F238E27FC236}">
                  <a16:creationId xmlns:a16="http://schemas.microsoft.com/office/drawing/2014/main" id="{56D05FB8-2BC5-F38C-7402-0AB56368CA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9" y="2365"/>
              <a:ext cx="1892" cy="1546"/>
              <a:chOff x="264" y="2213"/>
              <a:chExt cx="1892" cy="1546"/>
            </a:xfrm>
          </p:grpSpPr>
          <p:grpSp>
            <p:nvGrpSpPr>
              <p:cNvPr id="193709" name="Group 1409">
                <a:extLst>
                  <a:ext uri="{FF2B5EF4-FFF2-40B4-BE49-F238E27FC236}">
                    <a16:creationId xmlns:a16="http://schemas.microsoft.com/office/drawing/2014/main" id="{871E21D0-AA1A-A4EF-070B-D940DE72FE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" y="2385"/>
                <a:ext cx="1559" cy="1192"/>
                <a:chOff x="1214" y="1613"/>
                <a:chExt cx="1559" cy="1192"/>
              </a:xfrm>
            </p:grpSpPr>
            <p:sp>
              <p:nvSpPr>
                <p:cNvPr id="193804" name="Line 1410">
                  <a:extLst>
                    <a:ext uri="{FF2B5EF4-FFF2-40B4-BE49-F238E27FC236}">
                      <a16:creationId xmlns:a16="http://schemas.microsoft.com/office/drawing/2014/main" id="{76EC6BA5-C00D-AA88-23BF-571681F291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80" y="1984"/>
                  <a:ext cx="660" cy="18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5" name="Line 1411">
                  <a:extLst>
                    <a:ext uri="{FF2B5EF4-FFF2-40B4-BE49-F238E27FC236}">
                      <a16:creationId xmlns:a16="http://schemas.microsoft.com/office/drawing/2014/main" id="{900F9513-5025-E92D-BD83-9FA4ED5A79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44" y="2152"/>
                  <a:ext cx="412" cy="5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6" name="Line 1412">
                  <a:extLst>
                    <a:ext uri="{FF2B5EF4-FFF2-40B4-BE49-F238E27FC236}">
                      <a16:creationId xmlns:a16="http://schemas.microsoft.com/office/drawing/2014/main" id="{A8E78F1F-1752-C9DB-81AC-ED72B53541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928" y="1752"/>
                  <a:ext cx="480" cy="2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7" name="Line 1413">
                  <a:extLst>
                    <a:ext uri="{FF2B5EF4-FFF2-40B4-BE49-F238E27FC236}">
                      <a16:creationId xmlns:a16="http://schemas.microsoft.com/office/drawing/2014/main" id="{E1D97E69-1B95-658C-A64F-63290E953B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184" y="2452"/>
                  <a:ext cx="260" cy="2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8" name="Line 1414">
                  <a:extLst>
                    <a:ext uri="{FF2B5EF4-FFF2-40B4-BE49-F238E27FC236}">
                      <a16:creationId xmlns:a16="http://schemas.microsoft.com/office/drawing/2014/main" id="{AD78CADD-54EA-5820-C52C-51EBC3FF80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36" y="2040"/>
                  <a:ext cx="0" cy="38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9" name="Line 1415">
                  <a:extLst>
                    <a:ext uri="{FF2B5EF4-FFF2-40B4-BE49-F238E27FC236}">
                      <a16:creationId xmlns:a16="http://schemas.microsoft.com/office/drawing/2014/main" id="{C95E05B3-51D2-DB27-817A-9CD1782DF1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88" y="2696"/>
                  <a:ext cx="49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10" name="Line 1416">
                  <a:extLst>
                    <a:ext uri="{FF2B5EF4-FFF2-40B4-BE49-F238E27FC236}">
                      <a16:creationId xmlns:a16="http://schemas.microsoft.com/office/drawing/2014/main" id="{BC5C815D-9916-24B6-A68A-584A900E55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424" y="2208"/>
                  <a:ext cx="180" cy="44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11" name="Line 1417">
                  <a:extLst>
                    <a:ext uri="{FF2B5EF4-FFF2-40B4-BE49-F238E27FC236}">
                      <a16:creationId xmlns:a16="http://schemas.microsoft.com/office/drawing/2014/main" id="{1DFC9004-53E6-F00E-E5D9-4CE103EC78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640" y="1760"/>
                  <a:ext cx="168" cy="3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12" name="Freeform 1418">
                  <a:extLst>
                    <a:ext uri="{FF2B5EF4-FFF2-40B4-BE49-F238E27FC236}">
                      <a16:creationId xmlns:a16="http://schemas.microsoft.com/office/drawing/2014/main" id="{8F2BDA6E-6DCE-32AB-3BB9-3AED8F2C82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866" y="2778"/>
                  <a:ext cx="391" cy="27"/>
                </a:xfrm>
                <a:custGeom>
                  <a:avLst/>
                  <a:gdLst>
                    <a:gd name="T0" fmla="*/ 0 w 720"/>
                    <a:gd name="T1" fmla="*/ 0 h 56"/>
                    <a:gd name="T2" fmla="*/ 0 w 720"/>
                    <a:gd name="T3" fmla="*/ 0 h 56"/>
                    <a:gd name="T4" fmla="*/ 3 w 720"/>
                    <a:gd name="T5" fmla="*/ 0 h 56"/>
                    <a:gd name="T6" fmla="*/ 3 w 720"/>
                    <a:gd name="T7" fmla="*/ 0 h 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20"/>
                    <a:gd name="T13" fmla="*/ 0 h 56"/>
                    <a:gd name="T14" fmla="*/ 720 w 720"/>
                    <a:gd name="T15" fmla="*/ 56 h 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20" h="56">
                      <a:moveTo>
                        <a:pt x="0" y="0"/>
                      </a:moveTo>
                      <a:lnTo>
                        <a:pt x="0" y="56"/>
                      </a:lnTo>
                      <a:lnTo>
                        <a:pt x="720" y="56"/>
                      </a:lnTo>
                      <a:lnTo>
                        <a:pt x="720" y="8"/>
                      </a:lnTo>
                    </a:path>
                  </a:pathLst>
                </a:custGeom>
                <a:noFill/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13" name="Line 1419">
                  <a:extLst>
                    <a:ext uri="{FF2B5EF4-FFF2-40B4-BE49-F238E27FC236}">
                      <a16:creationId xmlns:a16="http://schemas.microsoft.com/office/drawing/2014/main" id="{DBD7AE67-0DBD-F601-EB73-B810800F32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58" y="2717"/>
                  <a:ext cx="0" cy="6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grpSp>
              <p:nvGrpSpPr>
                <p:cNvPr id="193814" name="Group 1420">
                  <a:extLst>
                    <a:ext uri="{FF2B5EF4-FFF2-40B4-BE49-F238E27FC236}">
                      <a16:creationId xmlns:a16="http://schemas.microsoft.com/office/drawing/2014/main" id="{B9A91FCC-37A0-E407-75B9-56218C51D9D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5400000">
                  <a:off x="2390" y="1961"/>
                  <a:ext cx="391" cy="88"/>
                  <a:chOff x="1450" y="3513"/>
                  <a:chExt cx="391" cy="88"/>
                </a:xfrm>
              </p:grpSpPr>
              <p:sp>
                <p:nvSpPr>
                  <p:cNvPr id="193826" name="Freeform 1421">
                    <a:extLst>
                      <a:ext uri="{FF2B5EF4-FFF2-40B4-BE49-F238E27FC236}">
                        <a16:creationId xmlns:a16="http://schemas.microsoft.com/office/drawing/2014/main" id="{156A73AD-55FB-CD24-3379-7EDA7D5A24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V="1">
                    <a:off x="1450" y="3574"/>
                    <a:ext cx="391" cy="27"/>
                  </a:xfrm>
                  <a:custGeom>
                    <a:avLst/>
                    <a:gdLst>
                      <a:gd name="T0" fmla="*/ 0 w 720"/>
                      <a:gd name="T1" fmla="*/ 0 h 56"/>
                      <a:gd name="T2" fmla="*/ 0 w 720"/>
                      <a:gd name="T3" fmla="*/ 0 h 56"/>
                      <a:gd name="T4" fmla="*/ 3 w 720"/>
                      <a:gd name="T5" fmla="*/ 0 h 56"/>
                      <a:gd name="T6" fmla="*/ 3 w 720"/>
                      <a:gd name="T7" fmla="*/ 0 h 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0"/>
                      <a:gd name="T13" fmla="*/ 0 h 56"/>
                      <a:gd name="T14" fmla="*/ 720 w 720"/>
                      <a:gd name="T15" fmla="*/ 56 h 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0" h="56">
                        <a:moveTo>
                          <a:pt x="0" y="0"/>
                        </a:moveTo>
                        <a:lnTo>
                          <a:pt x="0" y="56"/>
                        </a:lnTo>
                        <a:lnTo>
                          <a:pt x="720" y="56"/>
                        </a:lnTo>
                        <a:lnTo>
                          <a:pt x="720" y="8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827" name="Line 1422">
                    <a:extLst>
                      <a:ext uri="{FF2B5EF4-FFF2-40B4-BE49-F238E27FC236}">
                        <a16:creationId xmlns:a16="http://schemas.microsoft.com/office/drawing/2014/main" id="{9AC1E4A0-0867-DDEF-3C8A-6660D053C90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42" y="3512"/>
                    <a:ext cx="0" cy="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815" name="Freeform 1423">
                  <a:extLst>
                    <a:ext uri="{FF2B5EF4-FFF2-40B4-BE49-F238E27FC236}">
                      <a16:creationId xmlns:a16="http://schemas.microsoft.com/office/drawing/2014/main" id="{5C087185-D97E-82B3-B642-9AF2AE40E3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1214" y="2774"/>
                  <a:ext cx="391" cy="27"/>
                </a:xfrm>
                <a:custGeom>
                  <a:avLst/>
                  <a:gdLst>
                    <a:gd name="T0" fmla="*/ 0 w 720"/>
                    <a:gd name="T1" fmla="*/ 0 h 56"/>
                    <a:gd name="T2" fmla="*/ 0 w 720"/>
                    <a:gd name="T3" fmla="*/ 0 h 56"/>
                    <a:gd name="T4" fmla="*/ 3 w 720"/>
                    <a:gd name="T5" fmla="*/ 0 h 56"/>
                    <a:gd name="T6" fmla="*/ 3 w 720"/>
                    <a:gd name="T7" fmla="*/ 0 h 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20"/>
                    <a:gd name="T13" fmla="*/ 0 h 56"/>
                    <a:gd name="T14" fmla="*/ 720 w 720"/>
                    <a:gd name="T15" fmla="*/ 56 h 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20" h="56">
                      <a:moveTo>
                        <a:pt x="0" y="0"/>
                      </a:moveTo>
                      <a:lnTo>
                        <a:pt x="0" y="56"/>
                      </a:lnTo>
                      <a:lnTo>
                        <a:pt x="720" y="56"/>
                      </a:lnTo>
                      <a:lnTo>
                        <a:pt x="720" y="8"/>
                      </a:lnTo>
                    </a:path>
                  </a:pathLst>
                </a:custGeom>
                <a:noFill/>
                <a:ln w="127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16" name="Line 1424">
                  <a:extLst>
                    <a:ext uri="{FF2B5EF4-FFF2-40B4-BE49-F238E27FC236}">
                      <a16:creationId xmlns:a16="http://schemas.microsoft.com/office/drawing/2014/main" id="{D2487479-3BA6-250C-6E1F-2433C4BBC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06" y="2713"/>
                  <a:ext cx="0" cy="6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grpSp>
              <p:nvGrpSpPr>
                <p:cNvPr id="193817" name="Group 1425">
                  <a:extLst>
                    <a:ext uri="{FF2B5EF4-FFF2-40B4-BE49-F238E27FC236}">
                      <a16:creationId xmlns:a16="http://schemas.microsoft.com/office/drawing/2014/main" id="{E4572B65-E5C3-6C11-655D-9D0DCE7BD7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2599131">
                  <a:off x="2382" y="2449"/>
                  <a:ext cx="391" cy="88"/>
                  <a:chOff x="1450" y="3513"/>
                  <a:chExt cx="391" cy="88"/>
                </a:xfrm>
              </p:grpSpPr>
              <p:sp>
                <p:nvSpPr>
                  <p:cNvPr id="193824" name="Freeform 1426">
                    <a:extLst>
                      <a:ext uri="{FF2B5EF4-FFF2-40B4-BE49-F238E27FC236}">
                        <a16:creationId xmlns:a16="http://schemas.microsoft.com/office/drawing/2014/main" id="{9AC7740A-2BDB-F10F-71C9-520945B8ED8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V="1">
                    <a:off x="1450" y="3574"/>
                    <a:ext cx="391" cy="27"/>
                  </a:xfrm>
                  <a:custGeom>
                    <a:avLst/>
                    <a:gdLst>
                      <a:gd name="T0" fmla="*/ 0 w 720"/>
                      <a:gd name="T1" fmla="*/ 0 h 56"/>
                      <a:gd name="T2" fmla="*/ 0 w 720"/>
                      <a:gd name="T3" fmla="*/ 0 h 56"/>
                      <a:gd name="T4" fmla="*/ 3 w 720"/>
                      <a:gd name="T5" fmla="*/ 0 h 56"/>
                      <a:gd name="T6" fmla="*/ 3 w 720"/>
                      <a:gd name="T7" fmla="*/ 0 h 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0"/>
                      <a:gd name="T13" fmla="*/ 0 h 56"/>
                      <a:gd name="T14" fmla="*/ 720 w 720"/>
                      <a:gd name="T15" fmla="*/ 56 h 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0" h="56">
                        <a:moveTo>
                          <a:pt x="0" y="0"/>
                        </a:moveTo>
                        <a:lnTo>
                          <a:pt x="0" y="56"/>
                        </a:lnTo>
                        <a:lnTo>
                          <a:pt x="720" y="56"/>
                        </a:lnTo>
                        <a:lnTo>
                          <a:pt x="720" y="8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825" name="Line 1427">
                    <a:extLst>
                      <a:ext uri="{FF2B5EF4-FFF2-40B4-BE49-F238E27FC236}">
                        <a16:creationId xmlns:a16="http://schemas.microsoft.com/office/drawing/2014/main" id="{3C54133B-A975-9271-B261-9713201753E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42" y="3513"/>
                    <a:ext cx="0" cy="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grpSp>
              <p:nvGrpSpPr>
                <p:cNvPr id="193818" name="Group 1428">
                  <a:extLst>
                    <a:ext uri="{FF2B5EF4-FFF2-40B4-BE49-F238E27FC236}">
                      <a16:creationId xmlns:a16="http://schemas.microsoft.com/office/drawing/2014/main" id="{813F2DB1-0D3E-3B0C-5B07-998D39213ED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400000">
                  <a:off x="1290" y="2141"/>
                  <a:ext cx="391" cy="88"/>
                  <a:chOff x="1450" y="3513"/>
                  <a:chExt cx="391" cy="88"/>
                </a:xfrm>
              </p:grpSpPr>
              <p:sp>
                <p:nvSpPr>
                  <p:cNvPr id="193822" name="Freeform 1429">
                    <a:extLst>
                      <a:ext uri="{FF2B5EF4-FFF2-40B4-BE49-F238E27FC236}">
                        <a16:creationId xmlns:a16="http://schemas.microsoft.com/office/drawing/2014/main" id="{2E72DDC0-2E6F-8337-5BBD-B7CECEF07D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V="1">
                    <a:off x="1450" y="3574"/>
                    <a:ext cx="391" cy="27"/>
                  </a:xfrm>
                  <a:custGeom>
                    <a:avLst/>
                    <a:gdLst>
                      <a:gd name="T0" fmla="*/ 0 w 720"/>
                      <a:gd name="T1" fmla="*/ 0 h 56"/>
                      <a:gd name="T2" fmla="*/ 0 w 720"/>
                      <a:gd name="T3" fmla="*/ 0 h 56"/>
                      <a:gd name="T4" fmla="*/ 3 w 720"/>
                      <a:gd name="T5" fmla="*/ 0 h 56"/>
                      <a:gd name="T6" fmla="*/ 3 w 720"/>
                      <a:gd name="T7" fmla="*/ 0 h 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0"/>
                      <a:gd name="T13" fmla="*/ 0 h 56"/>
                      <a:gd name="T14" fmla="*/ 720 w 720"/>
                      <a:gd name="T15" fmla="*/ 56 h 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0" h="56">
                        <a:moveTo>
                          <a:pt x="0" y="0"/>
                        </a:moveTo>
                        <a:lnTo>
                          <a:pt x="0" y="56"/>
                        </a:lnTo>
                        <a:lnTo>
                          <a:pt x="720" y="56"/>
                        </a:lnTo>
                        <a:lnTo>
                          <a:pt x="720" y="8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823" name="Line 1430">
                    <a:extLst>
                      <a:ext uri="{FF2B5EF4-FFF2-40B4-BE49-F238E27FC236}">
                        <a16:creationId xmlns:a16="http://schemas.microsoft.com/office/drawing/2014/main" id="{4D9A86B0-D207-F937-4CE8-593997156A1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40" y="3514"/>
                    <a:ext cx="0" cy="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grpSp>
              <p:nvGrpSpPr>
                <p:cNvPr id="193819" name="Group 1431">
                  <a:extLst>
                    <a:ext uri="{FF2B5EF4-FFF2-40B4-BE49-F238E27FC236}">
                      <a16:creationId xmlns:a16="http://schemas.microsoft.com/office/drawing/2014/main" id="{12190545-30EE-31AC-2C72-567DBAF1B8C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800000">
                  <a:off x="1610" y="1613"/>
                  <a:ext cx="391" cy="88"/>
                  <a:chOff x="1450" y="3513"/>
                  <a:chExt cx="391" cy="88"/>
                </a:xfrm>
              </p:grpSpPr>
              <p:sp>
                <p:nvSpPr>
                  <p:cNvPr id="193820" name="Freeform 1432">
                    <a:extLst>
                      <a:ext uri="{FF2B5EF4-FFF2-40B4-BE49-F238E27FC236}">
                        <a16:creationId xmlns:a16="http://schemas.microsoft.com/office/drawing/2014/main" id="{83F830F1-7A37-3E21-EBC4-457D9C079A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V="1">
                    <a:off x="1450" y="3574"/>
                    <a:ext cx="391" cy="27"/>
                  </a:xfrm>
                  <a:custGeom>
                    <a:avLst/>
                    <a:gdLst>
                      <a:gd name="T0" fmla="*/ 0 w 720"/>
                      <a:gd name="T1" fmla="*/ 0 h 56"/>
                      <a:gd name="T2" fmla="*/ 0 w 720"/>
                      <a:gd name="T3" fmla="*/ 0 h 56"/>
                      <a:gd name="T4" fmla="*/ 3 w 720"/>
                      <a:gd name="T5" fmla="*/ 0 h 56"/>
                      <a:gd name="T6" fmla="*/ 3 w 720"/>
                      <a:gd name="T7" fmla="*/ 0 h 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720"/>
                      <a:gd name="T13" fmla="*/ 0 h 56"/>
                      <a:gd name="T14" fmla="*/ 720 w 720"/>
                      <a:gd name="T15" fmla="*/ 56 h 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720" h="56">
                        <a:moveTo>
                          <a:pt x="0" y="0"/>
                        </a:moveTo>
                        <a:lnTo>
                          <a:pt x="0" y="56"/>
                        </a:lnTo>
                        <a:lnTo>
                          <a:pt x="720" y="56"/>
                        </a:lnTo>
                        <a:lnTo>
                          <a:pt x="720" y="8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821" name="Line 1433">
                    <a:extLst>
                      <a:ext uri="{FF2B5EF4-FFF2-40B4-BE49-F238E27FC236}">
                        <a16:creationId xmlns:a16="http://schemas.microsoft.com/office/drawing/2014/main" id="{993C5C36-3DB0-CDE3-4337-55B81789BF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642" y="3514"/>
                    <a:ext cx="0" cy="6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</p:grpSp>
          <p:pic>
            <p:nvPicPr>
              <p:cNvPr id="193710" name="Picture 1434" descr="desktop_computer_stylized_small">
                <a:extLst>
                  <a:ext uri="{FF2B5EF4-FFF2-40B4-BE49-F238E27FC236}">
                    <a16:creationId xmlns:a16="http://schemas.microsoft.com/office/drawing/2014/main" id="{A298BD82-C0AA-B3FF-7EB1-820FBB9C9B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2" y="2213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93711" name="Group 1435">
                <a:extLst>
                  <a:ext uri="{FF2B5EF4-FFF2-40B4-BE49-F238E27FC236}">
                    <a16:creationId xmlns:a16="http://schemas.microsoft.com/office/drawing/2014/main" id="{3A1E9707-9ECF-57FB-149C-B9F44197F8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77" y="2432"/>
                <a:ext cx="279" cy="136"/>
                <a:chOff x="4396" y="1245"/>
                <a:chExt cx="672" cy="248"/>
              </a:xfrm>
            </p:grpSpPr>
            <p:sp>
              <p:nvSpPr>
                <p:cNvPr id="193796" name="Oval 407">
                  <a:extLst>
                    <a:ext uri="{FF2B5EF4-FFF2-40B4-BE49-F238E27FC236}">
                      <a16:creationId xmlns:a16="http://schemas.microsoft.com/office/drawing/2014/main" id="{CB34A100-A8D4-E029-9E93-2F2ACBFCE7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97" name="Rectangle 410">
                  <a:extLst>
                    <a:ext uri="{FF2B5EF4-FFF2-40B4-BE49-F238E27FC236}">
                      <a16:creationId xmlns:a16="http://schemas.microsoft.com/office/drawing/2014/main" id="{C3AE4E06-FDF9-9D79-6829-61390676F9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98" name="Oval 411">
                  <a:extLst>
                    <a:ext uri="{FF2B5EF4-FFF2-40B4-BE49-F238E27FC236}">
                      <a16:creationId xmlns:a16="http://schemas.microsoft.com/office/drawing/2014/main" id="{608D8564-57E3-1572-6702-60F6E7AB44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99" name="Group 1439">
                  <a:extLst>
                    <a:ext uri="{FF2B5EF4-FFF2-40B4-BE49-F238E27FC236}">
                      <a16:creationId xmlns:a16="http://schemas.microsoft.com/office/drawing/2014/main" id="{9724C76B-63FF-95F9-35D7-5620AC28828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802" name="Freeform 1440">
                    <a:extLst>
                      <a:ext uri="{FF2B5EF4-FFF2-40B4-BE49-F238E27FC236}">
                        <a16:creationId xmlns:a16="http://schemas.microsoft.com/office/drawing/2014/main" id="{A030B9A3-5042-A2ED-B0DE-A75716B0FB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803" name="Freeform 1441">
                    <a:extLst>
                      <a:ext uri="{FF2B5EF4-FFF2-40B4-BE49-F238E27FC236}">
                        <a16:creationId xmlns:a16="http://schemas.microsoft.com/office/drawing/2014/main" id="{AE878404-8903-4B8D-3DD5-E36E103074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800" name="Line 1442">
                  <a:extLst>
                    <a:ext uri="{FF2B5EF4-FFF2-40B4-BE49-F238E27FC236}">
                      <a16:creationId xmlns:a16="http://schemas.microsoft.com/office/drawing/2014/main" id="{2370B4DD-BD81-56A6-77F4-FA375E40D4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801" name="Line 1443">
                  <a:extLst>
                    <a:ext uri="{FF2B5EF4-FFF2-40B4-BE49-F238E27FC236}">
                      <a16:creationId xmlns:a16="http://schemas.microsoft.com/office/drawing/2014/main" id="{5EABC23E-683A-6E49-9560-F8FE519043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grpSp>
            <p:nvGrpSpPr>
              <p:cNvPr id="193712" name="Group 1444">
                <a:extLst>
                  <a:ext uri="{FF2B5EF4-FFF2-40B4-BE49-F238E27FC236}">
                    <a16:creationId xmlns:a16="http://schemas.microsoft.com/office/drawing/2014/main" id="{56DDE922-3F38-A12D-09C7-52E352C89F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4" y="2692"/>
                <a:ext cx="279" cy="136"/>
                <a:chOff x="4396" y="1245"/>
                <a:chExt cx="672" cy="248"/>
              </a:xfrm>
            </p:grpSpPr>
            <p:sp>
              <p:nvSpPr>
                <p:cNvPr id="193788" name="Oval 407">
                  <a:extLst>
                    <a:ext uri="{FF2B5EF4-FFF2-40B4-BE49-F238E27FC236}">
                      <a16:creationId xmlns:a16="http://schemas.microsoft.com/office/drawing/2014/main" id="{04AD2001-D4E1-3582-7D25-A8E352888B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89" name="Rectangle 410">
                  <a:extLst>
                    <a:ext uri="{FF2B5EF4-FFF2-40B4-BE49-F238E27FC236}">
                      <a16:creationId xmlns:a16="http://schemas.microsoft.com/office/drawing/2014/main" id="{2AD98B1A-6391-023C-E586-47E40D126D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90" name="Oval 411">
                  <a:extLst>
                    <a:ext uri="{FF2B5EF4-FFF2-40B4-BE49-F238E27FC236}">
                      <a16:creationId xmlns:a16="http://schemas.microsoft.com/office/drawing/2014/main" id="{3A9062C1-70CE-9A23-31F4-109CE02381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91" name="Group 1448">
                  <a:extLst>
                    <a:ext uri="{FF2B5EF4-FFF2-40B4-BE49-F238E27FC236}">
                      <a16:creationId xmlns:a16="http://schemas.microsoft.com/office/drawing/2014/main" id="{3E50190C-A6FF-6FFD-2E6D-02D430180D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794" name="Freeform 1449">
                    <a:extLst>
                      <a:ext uri="{FF2B5EF4-FFF2-40B4-BE49-F238E27FC236}">
                        <a16:creationId xmlns:a16="http://schemas.microsoft.com/office/drawing/2014/main" id="{962EA5C4-BDA4-9A7B-79E5-C3092BFEEE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95" name="Freeform 1450">
                    <a:extLst>
                      <a:ext uri="{FF2B5EF4-FFF2-40B4-BE49-F238E27FC236}">
                        <a16:creationId xmlns:a16="http://schemas.microsoft.com/office/drawing/2014/main" id="{0407EE18-AC07-7CD8-6305-E86A218624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792" name="Line 1451">
                  <a:extLst>
                    <a:ext uri="{FF2B5EF4-FFF2-40B4-BE49-F238E27FC236}">
                      <a16:creationId xmlns:a16="http://schemas.microsoft.com/office/drawing/2014/main" id="{D752BFA3-BCAE-2527-CB79-2D0DFA5C78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793" name="Line 1452">
                  <a:extLst>
                    <a:ext uri="{FF2B5EF4-FFF2-40B4-BE49-F238E27FC236}">
                      <a16:creationId xmlns:a16="http://schemas.microsoft.com/office/drawing/2014/main" id="{4C3A3EEC-4EE0-626C-9422-36EA4A6A60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pic>
            <p:nvPicPr>
              <p:cNvPr id="193713" name="Picture 1453" descr="desktop_computer_stylized_small">
                <a:extLst>
                  <a:ext uri="{FF2B5EF4-FFF2-40B4-BE49-F238E27FC236}">
                    <a16:creationId xmlns:a16="http://schemas.microsoft.com/office/drawing/2014/main" id="{9DE38809-6890-E924-D9DD-DE4C6E05AF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6" y="2853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93714" name="Group 1454">
                <a:extLst>
                  <a:ext uri="{FF2B5EF4-FFF2-40B4-BE49-F238E27FC236}">
                    <a16:creationId xmlns:a16="http://schemas.microsoft.com/office/drawing/2014/main" id="{24C01ABB-4AEC-E21E-CF29-D5B96EF44B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7" y="2871"/>
                <a:ext cx="287" cy="139"/>
                <a:chOff x="4396" y="1245"/>
                <a:chExt cx="672" cy="248"/>
              </a:xfrm>
            </p:grpSpPr>
            <p:sp>
              <p:nvSpPr>
                <p:cNvPr id="193780" name="Oval 407">
                  <a:extLst>
                    <a:ext uri="{FF2B5EF4-FFF2-40B4-BE49-F238E27FC236}">
                      <a16:creationId xmlns:a16="http://schemas.microsoft.com/office/drawing/2014/main" id="{FF04B19F-30EF-CC53-4517-3F2B1A7427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81" name="Rectangle 410">
                  <a:extLst>
                    <a:ext uri="{FF2B5EF4-FFF2-40B4-BE49-F238E27FC236}">
                      <a16:creationId xmlns:a16="http://schemas.microsoft.com/office/drawing/2014/main" id="{C24B2B11-7506-9896-7D83-4A4DAEBA1B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82" name="Oval 411">
                  <a:extLst>
                    <a:ext uri="{FF2B5EF4-FFF2-40B4-BE49-F238E27FC236}">
                      <a16:creationId xmlns:a16="http://schemas.microsoft.com/office/drawing/2014/main" id="{183E0FEF-7E46-7C65-1D6F-B358482A3B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83" name="Group 1458">
                  <a:extLst>
                    <a:ext uri="{FF2B5EF4-FFF2-40B4-BE49-F238E27FC236}">
                      <a16:creationId xmlns:a16="http://schemas.microsoft.com/office/drawing/2014/main" id="{3B394235-922D-D755-03AA-96C37C65A46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786" name="Freeform 1459">
                    <a:extLst>
                      <a:ext uri="{FF2B5EF4-FFF2-40B4-BE49-F238E27FC236}">
                        <a16:creationId xmlns:a16="http://schemas.microsoft.com/office/drawing/2014/main" id="{0AB160C9-DC29-2B6B-ACC4-746EE5F49A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87" name="Freeform 1460">
                    <a:extLst>
                      <a:ext uri="{FF2B5EF4-FFF2-40B4-BE49-F238E27FC236}">
                        <a16:creationId xmlns:a16="http://schemas.microsoft.com/office/drawing/2014/main" id="{DC71AF7B-70A3-1CCB-B828-46B2F8F279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784" name="Line 1461">
                  <a:extLst>
                    <a:ext uri="{FF2B5EF4-FFF2-40B4-BE49-F238E27FC236}">
                      <a16:creationId xmlns:a16="http://schemas.microsoft.com/office/drawing/2014/main" id="{06DDADE0-FBF4-32A9-F509-87CFDA793E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785" name="Line 1462">
                  <a:extLst>
                    <a:ext uri="{FF2B5EF4-FFF2-40B4-BE49-F238E27FC236}">
                      <a16:creationId xmlns:a16="http://schemas.microsoft.com/office/drawing/2014/main" id="{51A7655C-128F-827F-E0F8-7562B9789F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grpSp>
            <p:nvGrpSpPr>
              <p:cNvPr id="193715" name="Group 1463">
                <a:extLst>
                  <a:ext uri="{FF2B5EF4-FFF2-40B4-BE49-F238E27FC236}">
                    <a16:creationId xmlns:a16="http://schemas.microsoft.com/office/drawing/2014/main" id="{B14272FB-54C1-2577-AF3D-F064C715F2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02" y="3380"/>
                <a:ext cx="279" cy="136"/>
                <a:chOff x="4396" y="1245"/>
                <a:chExt cx="672" cy="248"/>
              </a:xfrm>
            </p:grpSpPr>
            <p:sp>
              <p:nvSpPr>
                <p:cNvPr id="193772" name="Oval 407">
                  <a:extLst>
                    <a:ext uri="{FF2B5EF4-FFF2-40B4-BE49-F238E27FC236}">
                      <a16:creationId xmlns:a16="http://schemas.microsoft.com/office/drawing/2014/main" id="{136C4F04-149C-1D9F-D986-5B1060B8A6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73" name="Rectangle 410">
                  <a:extLst>
                    <a:ext uri="{FF2B5EF4-FFF2-40B4-BE49-F238E27FC236}">
                      <a16:creationId xmlns:a16="http://schemas.microsoft.com/office/drawing/2014/main" id="{8FDD27C4-4536-202F-C681-740959B3DA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74" name="Oval 411">
                  <a:extLst>
                    <a:ext uri="{FF2B5EF4-FFF2-40B4-BE49-F238E27FC236}">
                      <a16:creationId xmlns:a16="http://schemas.microsoft.com/office/drawing/2014/main" id="{616EC22A-82EF-47BB-1060-C4E97D65AA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75" name="Group 1467">
                  <a:extLst>
                    <a:ext uri="{FF2B5EF4-FFF2-40B4-BE49-F238E27FC236}">
                      <a16:creationId xmlns:a16="http://schemas.microsoft.com/office/drawing/2014/main" id="{D7FB2C48-6F8C-788E-D4E9-1471E75289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778" name="Freeform 1468">
                    <a:extLst>
                      <a:ext uri="{FF2B5EF4-FFF2-40B4-BE49-F238E27FC236}">
                        <a16:creationId xmlns:a16="http://schemas.microsoft.com/office/drawing/2014/main" id="{9D915675-7F3A-CB4A-CFFD-C6B7A192A5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79" name="Freeform 1469">
                    <a:extLst>
                      <a:ext uri="{FF2B5EF4-FFF2-40B4-BE49-F238E27FC236}">
                        <a16:creationId xmlns:a16="http://schemas.microsoft.com/office/drawing/2014/main" id="{81876A6E-F620-920E-8144-7FD6275A52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776" name="Line 1470">
                  <a:extLst>
                    <a:ext uri="{FF2B5EF4-FFF2-40B4-BE49-F238E27FC236}">
                      <a16:creationId xmlns:a16="http://schemas.microsoft.com/office/drawing/2014/main" id="{C251AF3F-D325-A3BB-3228-441CC8432F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777" name="Line 1471">
                  <a:extLst>
                    <a:ext uri="{FF2B5EF4-FFF2-40B4-BE49-F238E27FC236}">
                      <a16:creationId xmlns:a16="http://schemas.microsoft.com/office/drawing/2014/main" id="{F959FB08-4BD8-9425-F845-9171967272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grpSp>
            <p:nvGrpSpPr>
              <p:cNvPr id="193716" name="Group 1472">
                <a:extLst>
                  <a:ext uri="{FF2B5EF4-FFF2-40B4-BE49-F238E27FC236}">
                    <a16:creationId xmlns:a16="http://schemas.microsoft.com/office/drawing/2014/main" id="{9D99C4AD-DBDD-A5FC-B086-FA1AD58D5D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75" y="3132"/>
                <a:ext cx="287" cy="139"/>
                <a:chOff x="4396" y="1245"/>
                <a:chExt cx="672" cy="248"/>
              </a:xfrm>
            </p:grpSpPr>
            <p:sp>
              <p:nvSpPr>
                <p:cNvPr id="193764" name="Oval 407">
                  <a:extLst>
                    <a:ext uri="{FF2B5EF4-FFF2-40B4-BE49-F238E27FC236}">
                      <a16:creationId xmlns:a16="http://schemas.microsoft.com/office/drawing/2014/main" id="{16D2F516-61DC-3B75-228D-D9A2E4C785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65" name="Rectangle 410">
                  <a:extLst>
                    <a:ext uri="{FF2B5EF4-FFF2-40B4-BE49-F238E27FC236}">
                      <a16:creationId xmlns:a16="http://schemas.microsoft.com/office/drawing/2014/main" id="{DF1B618A-CCF4-47CE-7EA8-C98079F4A3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66" name="Oval 411">
                  <a:extLst>
                    <a:ext uri="{FF2B5EF4-FFF2-40B4-BE49-F238E27FC236}">
                      <a16:creationId xmlns:a16="http://schemas.microsoft.com/office/drawing/2014/main" id="{61204BC2-AAA6-B008-A98D-4AFCFD7FF5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67" name="Group 1476">
                  <a:extLst>
                    <a:ext uri="{FF2B5EF4-FFF2-40B4-BE49-F238E27FC236}">
                      <a16:creationId xmlns:a16="http://schemas.microsoft.com/office/drawing/2014/main" id="{3CDC6308-B52B-EC59-42A6-3460F8002DC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770" name="Freeform 1477">
                    <a:extLst>
                      <a:ext uri="{FF2B5EF4-FFF2-40B4-BE49-F238E27FC236}">
                        <a16:creationId xmlns:a16="http://schemas.microsoft.com/office/drawing/2014/main" id="{94418364-455F-EE68-0CCE-C3B745E736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71" name="Freeform 1478">
                    <a:extLst>
                      <a:ext uri="{FF2B5EF4-FFF2-40B4-BE49-F238E27FC236}">
                        <a16:creationId xmlns:a16="http://schemas.microsoft.com/office/drawing/2014/main" id="{C987ED89-54D7-ABC2-2E39-BBDD849B2A5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768" name="Line 1479">
                  <a:extLst>
                    <a:ext uri="{FF2B5EF4-FFF2-40B4-BE49-F238E27FC236}">
                      <a16:creationId xmlns:a16="http://schemas.microsoft.com/office/drawing/2014/main" id="{D889DE42-5D8A-0A47-3097-9880281DD0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769" name="Line 1480">
                  <a:extLst>
                    <a:ext uri="{FF2B5EF4-FFF2-40B4-BE49-F238E27FC236}">
                      <a16:creationId xmlns:a16="http://schemas.microsoft.com/office/drawing/2014/main" id="{89562BDC-D9AC-179F-6FFA-EA44C5E510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grpSp>
            <p:nvGrpSpPr>
              <p:cNvPr id="193717" name="Group 1481">
                <a:extLst>
                  <a:ext uri="{FF2B5EF4-FFF2-40B4-BE49-F238E27FC236}">
                    <a16:creationId xmlns:a16="http://schemas.microsoft.com/office/drawing/2014/main" id="{3EDDA20C-25BF-27C5-1A39-98C8A1533A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4" y="3380"/>
                <a:ext cx="279" cy="136"/>
                <a:chOff x="4396" y="1245"/>
                <a:chExt cx="672" cy="248"/>
              </a:xfrm>
            </p:grpSpPr>
            <p:sp>
              <p:nvSpPr>
                <p:cNvPr id="193756" name="Oval 407">
                  <a:extLst>
                    <a:ext uri="{FF2B5EF4-FFF2-40B4-BE49-F238E27FC236}">
                      <a16:creationId xmlns:a16="http://schemas.microsoft.com/office/drawing/2014/main" id="{D5C3A8A6-2E22-2D67-4EFE-2147FE937C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57" name="Rectangle 410">
                  <a:extLst>
                    <a:ext uri="{FF2B5EF4-FFF2-40B4-BE49-F238E27FC236}">
                      <a16:creationId xmlns:a16="http://schemas.microsoft.com/office/drawing/2014/main" id="{8F545F8C-0BDB-9EB7-43D6-8CB0367B6B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3758" name="Oval 411">
                  <a:extLst>
                    <a:ext uri="{FF2B5EF4-FFF2-40B4-BE49-F238E27FC236}">
                      <a16:creationId xmlns:a16="http://schemas.microsoft.com/office/drawing/2014/main" id="{194117EA-6FAB-AF1A-8A33-6AE713D379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93759" name="Group 1485">
                  <a:extLst>
                    <a:ext uri="{FF2B5EF4-FFF2-40B4-BE49-F238E27FC236}">
                      <a16:creationId xmlns:a16="http://schemas.microsoft.com/office/drawing/2014/main" id="{AC0D0AD6-3F5D-68C3-326E-B9600F261C5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93762" name="Freeform 1486">
                    <a:extLst>
                      <a:ext uri="{FF2B5EF4-FFF2-40B4-BE49-F238E27FC236}">
                        <a16:creationId xmlns:a16="http://schemas.microsoft.com/office/drawing/2014/main" id="{6F982B66-AAD2-9EC6-6069-68BA3F6778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63" name="Freeform 1487">
                    <a:extLst>
                      <a:ext uri="{FF2B5EF4-FFF2-40B4-BE49-F238E27FC236}">
                        <a16:creationId xmlns:a16="http://schemas.microsoft.com/office/drawing/2014/main" id="{5D01F6A5-8518-BD9A-0325-0521E3C2A0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FF0000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  <p:sp>
              <p:nvSpPr>
                <p:cNvPr id="193760" name="Line 1488">
                  <a:extLst>
                    <a:ext uri="{FF2B5EF4-FFF2-40B4-BE49-F238E27FC236}">
                      <a16:creationId xmlns:a16="http://schemas.microsoft.com/office/drawing/2014/main" id="{1F278D09-7AFD-50DA-D67A-6ED4756831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98" y="1322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761" name="Line 1489">
                  <a:extLst>
                    <a:ext uri="{FF2B5EF4-FFF2-40B4-BE49-F238E27FC236}">
                      <a16:creationId xmlns:a16="http://schemas.microsoft.com/office/drawing/2014/main" id="{4318F4C1-B5B1-B68E-7A08-0BA4E7D5E2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063" y="1325"/>
                  <a:ext cx="0" cy="10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pic>
            <p:nvPicPr>
              <p:cNvPr id="193718" name="Picture 1490" descr="desktop_computer_stylized_small">
                <a:extLst>
                  <a:ext uri="{FF2B5EF4-FFF2-40B4-BE49-F238E27FC236}">
                    <a16:creationId xmlns:a16="http://schemas.microsoft.com/office/drawing/2014/main" id="{B85DD27A-F738-5E7B-FC21-8DFE089EF3E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39" y="2713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3719" name="Picture 1491" descr="desktop_computer_stylized_small">
                <a:extLst>
                  <a:ext uri="{FF2B5EF4-FFF2-40B4-BE49-F238E27FC236}">
                    <a16:creationId xmlns:a16="http://schemas.microsoft.com/office/drawing/2014/main" id="{41315959-9131-55B3-3842-7D45BB31E0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60" y="3060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3720" name="Picture 1492" descr="desktop_computer_stylized_small">
                <a:extLst>
                  <a:ext uri="{FF2B5EF4-FFF2-40B4-BE49-F238E27FC236}">
                    <a16:creationId xmlns:a16="http://schemas.microsoft.com/office/drawing/2014/main" id="{7689D8B7-65AF-B630-E96F-F795A8785A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264" y="3559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3721" name="Picture 1493" descr="desktop_computer_stylized_small">
                <a:extLst>
                  <a:ext uri="{FF2B5EF4-FFF2-40B4-BE49-F238E27FC236}">
                    <a16:creationId xmlns:a16="http://schemas.microsoft.com/office/drawing/2014/main" id="{E100946C-3B2C-7BF2-38A8-E699B4C1C2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931" y="3557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3722" name="Picture 1494" descr="desktop_computer_stylized_small">
                <a:extLst>
                  <a:ext uri="{FF2B5EF4-FFF2-40B4-BE49-F238E27FC236}">
                    <a16:creationId xmlns:a16="http://schemas.microsoft.com/office/drawing/2014/main" id="{4BD75F7E-8F24-7AB7-EEFA-7C57950FE3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2" y="3414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3723" name="Picture 1495" descr="desktop_computer_stylized_small">
                <a:extLst>
                  <a:ext uri="{FF2B5EF4-FFF2-40B4-BE49-F238E27FC236}">
                    <a16:creationId xmlns:a16="http://schemas.microsoft.com/office/drawing/2014/main" id="{CE7A9742-9BAA-BC95-E0FD-86D4160876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48" y="3150"/>
                <a:ext cx="208" cy="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93724" name="Group 1496">
                <a:extLst>
                  <a:ext uri="{FF2B5EF4-FFF2-40B4-BE49-F238E27FC236}">
                    <a16:creationId xmlns:a16="http://schemas.microsoft.com/office/drawing/2014/main" id="{72CE32DE-8A74-83A0-87C6-2E8A2AB73E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34" y="2220"/>
                <a:ext cx="221" cy="191"/>
                <a:chOff x="4493" y="1335"/>
                <a:chExt cx="381" cy="326"/>
              </a:xfrm>
            </p:grpSpPr>
            <p:pic>
              <p:nvPicPr>
                <p:cNvPr id="193749" name="Picture 1497" descr="desktop_computer_stylized_small">
                  <a:extLst>
                    <a:ext uri="{FF2B5EF4-FFF2-40B4-BE49-F238E27FC236}">
                      <a16:creationId xmlns:a16="http://schemas.microsoft.com/office/drawing/2014/main" id="{B216EFBC-8E7F-4D27-1685-6BF0F025B7F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93" y="1335"/>
                  <a:ext cx="381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93750" name="Group 1498">
                  <a:extLst>
                    <a:ext uri="{FF2B5EF4-FFF2-40B4-BE49-F238E27FC236}">
                      <a16:creationId xmlns:a16="http://schemas.microsoft.com/office/drawing/2014/main" id="{1C90417A-03CE-409D-7A0A-4A56930FA2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01" y="1349"/>
                  <a:ext cx="313" cy="292"/>
                  <a:chOff x="4501" y="1349"/>
                  <a:chExt cx="313" cy="292"/>
                </a:xfrm>
              </p:grpSpPr>
              <p:sp>
                <p:nvSpPr>
                  <p:cNvPr id="193751" name="Oval 1499">
                    <a:extLst>
                      <a:ext uri="{FF2B5EF4-FFF2-40B4-BE49-F238E27FC236}">
                        <a16:creationId xmlns:a16="http://schemas.microsoft.com/office/drawing/2014/main" id="{7B017EAE-3C70-2F09-FED0-3A0731B8996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365081">
                    <a:off x="4515" y="1540"/>
                    <a:ext cx="214" cy="56"/>
                  </a:xfrm>
                  <a:prstGeom prst="ellipse">
                    <a:avLst/>
                  </a:prstGeom>
                  <a:noFill/>
                  <a:ln w="9525">
                    <a:solidFill>
                      <a:srgbClr val="CC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3752" name="Freeform 1500">
                    <a:extLst>
                      <a:ext uri="{FF2B5EF4-FFF2-40B4-BE49-F238E27FC236}">
                        <a16:creationId xmlns:a16="http://schemas.microsoft.com/office/drawing/2014/main" id="{0D0A2F69-5A8B-178B-2334-77BB7FF80E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6" y="1372"/>
                    <a:ext cx="186" cy="157"/>
                  </a:xfrm>
                  <a:custGeom>
                    <a:avLst/>
                    <a:gdLst>
                      <a:gd name="T0" fmla="*/ 0 w 117"/>
                      <a:gd name="T1" fmla="*/ 0 h 123"/>
                      <a:gd name="T2" fmla="*/ 6163 w 117"/>
                      <a:gd name="T3" fmla="*/ 22 h 123"/>
                      <a:gd name="T4" fmla="*/ 7605 w 117"/>
                      <a:gd name="T5" fmla="*/ 892 h 123"/>
                      <a:gd name="T6" fmla="*/ 1534 w 117"/>
                      <a:gd name="T7" fmla="*/ 1103 h 123"/>
                      <a:gd name="T8" fmla="*/ 0 w 117"/>
                      <a:gd name="T9" fmla="*/ 0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7"/>
                      <a:gd name="T16" fmla="*/ 0 h 123"/>
                      <a:gd name="T17" fmla="*/ 117 w 117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7" h="123">
                        <a:moveTo>
                          <a:pt x="0" y="0"/>
                        </a:moveTo>
                        <a:lnTo>
                          <a:pt x="95" y="2"/>
                        </a:lnTo>
                        <a:lnTo>
                          <a:pt x="117" y="99"/>
                        </a:lnTo>
                        <a:lnTo>
                          <a:pt x="24" y="12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53" name="Freeform 1501">
                    <a:extLst>
                      <a:ext uri="{FF2B5EF4-FFF2-40B4-BE49-F238E27FC236}">
                        <a16:creationId xmlns:a16="http://schemas.microsoft.com/office/drawing/2014/main" id="{626B3EED-1F22-A3DB-366C-801EC07E9E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7" y="1533"/>
                    <a:ext cx="287" cy="108"/>
                  </a:xfrm>
                  <a:custGeom>
                    <a:avLst/>
                    <a:gdLst>
                      <a:gd name="T0" fmla="*/ 0 w 181"/>
                      <a:gd name="T1" fmla="*/ 467 h 84"/>
                      <a:gd name="T2" fmla="*/ 9298 w 181"/>
                      <a:gd name="T3" fmla="*/ 0 h 84"/>
                      <a:gd name="T4" fmla="*/ 11455 w 181"/>
                      <a:gd name="T5" fmla="*/ 189 h 84"/>
                      <a:gd name="T6" fmla="*/ 2363 w 181"/>
                      <a:gd name="T7" fmla="*/ 810 h 84"/>
                      <a:gd name="T8" fmla="*/ 0 w 181"/>
                      <a:gd name="T9" fmla="*/ 467 h 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81"/>
                      <a:gd name="T16" fmla="*/ 0 h 84"/>
                      <a:gd name="T17" fmla="*/ 181 w 181"/>
                      <a:gd name="T18" fmla="*/ 84 h 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81" h="84">
                        <a:moveTo>
                          <a:pt x="0" y="48"/>
                        </a:moveTo>
                        <a:lnTo>
                          <a:pt x="147" y="0"/>
                        </a:lnTo>
                        <a:lnTo>
                          <a:pt x="181" y="20"/>
                        </a:lnTo>
                        <a:lnTo>
                          <a:pt x="37" y="84"/>
                        </a:lnTo>
                        <a:lnTo>
                          <a:pt x="0" y="48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54" name="Freeform 1502">
                    <a:extLst>
                      <a:ext uri="{FF2B5EF4-FFF2-40B4-BE49-F238E27FC236}">
                        <a16:creationId xmlns:a16="http://schemas.microsoft.com/office/drawing/2014/main" id="{B8499D7D-8944-3615-8537-E94CA42126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1" y="1349"/>
                    <a:ext cx="235" cy="207"/>
                  </a:xfrm>
                  <a:custGeom>
                    <a:avLst/>
                    <a:gdLst>
                      <a:gd name="T0" fmla="*/ 0 w 148"/>
                      <a:gd name="T1" fmla="*/ 0 h 162"/>
                      <a:gd name="T2" fmla="*/ 8090 w 148"/>
                      <a:gd name="T3" fmla="*/ 106 h 162"/>
                      <a:gd name="T4" fmla="*/ 9492 w 148"/>
                      <a:gd name="T5" fmla="*/ 1142 h 162"/>
                      <a:gd name="T6" fmla="*/ 2390 w 148"/>
                      <a:gd name="T7" fmla="*/ 1475 h 162"/>
                      <a:gd name="T8" fmla="*/ 0 w 148"/>
                      <a:gd name="T9" fmla="*/ 0 h 1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8"/>
                      <a:gd name="T16" fmla="*/ 0 h 162"/>
                      <a:gd name="T17" fmla="*/ 148 w 148"/>
                      <a:gd name="T18" fmla="*/ 162 h 1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8" h="162">
                        <a:moveTo>
                          <a:pt x="0" y="0"/>
                        </a:moveTo>
                        <a:lnTo>
                          <a:pt x="126" y="12"/>
                        </a:lnTo>
                        <a:lnTo>
                          <a:pt x="148" y="126"/>
                        </a:lnTo>
                        <a:lnTo>
                          <a:pt x="37" y="1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55" name="Freeform 1503">
                    <a:extLst>
                      <a:ext uri="{FF2B5EF4-FFF2-40B4-BE49-F238E27FC236}">
                        <a16:creationId xmlns:a16="http://schemas.microsoft.com/office/drawing/2014/main" id="{C366605F-6CEB-A8F5-BFE5-EE5975F185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" y="1380"/>
                    <a:ext cx="132" cy="96"/>
                  </a:xfrm>
                  <a:custGeom>
                    <a:avLst/>
                    <a:gdLst>
                      <a:gd name="T0" fmla="*/ 0 w 83"/>
                      <a:gd name="T1" fmla="*/ 0 h 75"/>
                      <a:gd name="T2" fmla="*/ 5068 w 83"/>
                      <a:gd name="T3" fmla="*/ 28 h 75"/>
                      <a:gd name="T4" fmla="*/ 2004 w 83"/>
                      <a:gd name="T5" fmla="*/ 174 h 75"/>
                      <a:gd name="T6" fmla="*/ 652 w 83"/>
                      <a:gd name="T7" fmla="*/ 662 h 75"/>
                      <a:gd name="T8" fmla="*/ 0 w 83"/>
                      <a:gd name="T9" fmla="*/ 0 h 7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75"/>
                      <a:gd name="T17" fmla="*/ 83 w 83"/>
                      <a:gd name="T18" fmla="*/ 75 h 7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75">
                        <a:moveTo>
                          <a:pt x="0" y="0"/>
                        </a:moveTo>
                        <a:lnTo>
                          <a:pt x="78" y="3"/>
                        </a:lnTo>
                        <a:cubicBezTo>
                          <a:pt x="83" y="6"/>
                          <a:pt x="54" y="0"/>
                          <a:pt x="31" y="19"/>
                        </a:cubicBezTo>
                        <a:cubicBezTo>
                          <a:pt x="8" y="38"/>
                          <a:pt x="15" y="75"/>
                          <a:pt x="10" y="72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</p:grpSp>
          <p:grpSp>
            <p:nvGrpSpPr>
              <p:cNvPr id="193725" name="Group 1504">
                <a:extLst>
                  <a:ext uri="{FF2B5EF4-FFF2-40B4-BE49-F238E27FC236}">
                    <a16:creationId xmlns:a16="http://schemas.microsoft.com/office/drawing/2014/main" id="{CC3F3F2B-66CD-B023-99D0-9BA09918AF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0" y="3559"/>
                <a:ext cx="221" cy="191"/>
                <a:chOff x="4493" y="1335"/>
                <a:chExt cx="381" cy="326"/>
              </a:xfrm>
            </p:grpSpPr>
            <p:pic>
              <p:nvPicPr>
                <p:cNvPr id="193742" name="Picture 1505" descr="desktop_computer_stylized_small">
                  <a:extLst>
                    <a:ext uri="{FF2B5EF4-FFF2-40B4-BE49-F238E27FC236}">
                      <a16:creationId xmlns:a16="http://schemas.microsoft.com/office/drawing/2014/main" id="{9780CE23-42EA-FAE0-0518-FDE2F5F86A8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93" y="1335"/>
                  <a:ext cx="381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93743" name="Group 1506">
                  <a:extLst>
                    <a:ext uri="{FF2B5EF4-FFF2-40B4-BE49-F238E27FC236}">
                      <a16:creationId xmlns:a16="http://schemas.microsoft.com/office/drawing/2014/main" id="{0D8F1DAA-A202-B062-F79D-C18D053480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01" y="1349"/>
                  <a:ext cx="313" cy="292"/>
                  <a:chOff x="4501" y="1349"/>
                  <a:chExt cx="313" cy="292"/>
                </a:xfrm>
              </p:grpSpPr>
              <p:sp>
                <p:nvSpPr>
                  <p:cNvPr id="193744" name="Oval 1507">
                    <a:extLst>
                      <a:ext uri="{FF2B5EF4-FFF2-40B4-BE49-F238E27FC236}">
                        <a16:creationId xmlns:a16="http://schemas.microsoft.com/office/drawing/2014/main" id="{346B040A-23C5-4772-BC78-BEDD8343454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365081">
                    <a:off x="4515" y="1540"/>
                    <a:ext cx="214" cy="56"/>
                  </a:xfrm>
                  <a:prstGeom prst="ellipse">
                    <a:avLst/>
                  </a:prstGeom>
                  <a:noFill/>
                  <a:ln w="9525">
                    <a:solidFill>
                      <a:srgbClr val="CC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3745" name="Freeform 1508">
                    <a:extLst>
                      <a:ext uri="{FF2B5EF4-FFF2-40B4-BE49-F238E27FC236}">
                        <a16:creationId xmlns:a16="http://schemas.microsoft.com/office/drawing/2014/main" id="{7C2463F7-7CE5-D423-1E8D-463B8048DD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6" y="1372"/>
                    <a:ext cx="186" cy="157"/>
                  </a:xfrm>
                  <a:custGeom>
                    <a:avLst/>
                    <a:gdLst>
                      <a:gd name="T0" fmla="*/ 0 w 117"/>
                      <a:gd name="T1" fmla="*/ 0 h 123"/>
                      <a:gd name="T2" fmla="*/ 6163 w 117"/>
                      <a:gd name="T3" fmla="*/ 22 h 123"/>
                      <a:gd name="T4" fmla="*/ 7605 w 117"/>
                      <a:gd name="T5" fmla="*/ 892 h 123"/>
                      <a:gd name="T6" fmla="*/ 1534 w 117"/>
                      <a:gd name="T7" fmla="*/ 1103 h 123"/>
                      <a:gd name="T8" fmla="*/ 0 w 117"/>
                      <a:gd name="T9" fmla="*/ 0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7"/>
                      <a:gd name="T16" fmla="*/ 0 h 123"/>
                      <a:gd name="T17" fmla="*/ 117 w 117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7" h="123">
                        <a:moveTo>
                          <a:pt x="0" y="0"/>
                        </a:moveTo>
                        <a:lnTo>
                          <a:pt x="95" y="2"/>
                        </a:lnTo>
                        <a:lnTo>
                          <a:pt x="117" y="99"/>
                        </a:lnTo>
                        <a:lnTo>
                          <a:pt x="24" y="12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46" name="Freeform 1509">
                    <a:extLst>
                      <a:ext uri="{FF2B5EF4-FFF2-40B4-BE49-F238E27FC236}">
                        <a16:creationId xmlns:a16="http://schemas.microsoft.com/office/drawing/2014/main" id="{E38A28D7-36A5-0CAD-8318-5C6893EE66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7" y="1533"/>
                    <a:ext cx="287" cy="108"/>
                  </a:xfrm>
                  <a:custGeom>
                    <a:avLst/>
                    <a:gdLst>
                      <a:gd name="T0" fmla="*/ 0 w 181"/>
                      <a:gd name="T1" fmla="*/ 467 h 84"/>
                      <a:gd name="T2" fmla="*/ 9298 w 181"/>
                      <a:gd name="T3" fmla="*/ 0 h 84"/>
                      <a:gd name="T4" fmla="*/ 11455 w 181"/>
                      <a:gd name="T5" fmla="*/ 189 h 84"/>
                      <a:gd name="T6" fmla="*/ 2363 w 181"/>
                      <a:gd name="T7" fmla="*/ 810 h 84"/>
                      <a:gd name="T8" fmla="*/ 0 w 181"/>
                      <a:gd name="T9" fmla="*/ 467 h 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81"/>
                      <a:gd name="T16" fmla="*/ 0 h 84"/>
                      <a:gd name="T17" fmla="*/ 181 w 181"/>
                      <a:gd name="T18" fmla="*/ 84 h 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81" h="84">
                        <a:moveTo>
                          <a:pt x="0" y="48"/>
                        </a:moveTo>
                        <a:lnTo>
                          <a:pt x="147" y="0"/>
                        </a:lnTo>
                        <a:lnTo>
                          <a:pt x="181" y="20"/>
                        </a:lnTo>
                        <a:lnTo>
                          <a:pt x="37" y="84"/>
                        </a:lnTo>
                        <a:lnTo>
                          <a:pt x="0" y="48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47" name="Freeform 1510">
                    <a:extLst>
                      <a:ext uri="{FF2B5EF4-FFF2-40B4-BE49-F238E27FC236}">
                        <a16:creationId xmlns:a16="http://schemas.microsoft.com/office/drawing/2014/main" id="{B1E1ED7B-EBA1-D340-2D56-3CCC38A010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1" y="1349"/>
                    <a:ext cx="235" cy="207"/>
                  </a:xfrm>
                  <a:custGeom>
                    <a:avLst/>
                    <a:gdLst>
                      <a:gd name="T0" fmla="*/ 0 w 148"/>
                      <a:gd name="T1" fmla="*/ 0 h 162"/>
                      <a:gd name="T2" fmla="*/ 8090 w 148"/>
                      <a:gd name="T3" fmla="*/ 106 h 162"/>
                      <a:gd name="T4" fmla="*/ 9492 w 148"/>
                      <a:gd name="T5" fmla="*/ 1142 h 162"/>
                      <a:gd name="T6" fmla="*/ 2390 w 148"/>
                      <a:gd name="T7" fmla="*/ 1475 h 162"/>
                      <a:gd name="T8" fmla="*/ 0 w 148"/>
                      <a:gd name="T9" fmla="*/ 0 h 1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8"/>
                      <a:gd name="T16" fmla="*/ 0 h 162"/>
                      <a:gd name="T17" fmla="*/ 148 w 148"/>
                      <a:gd name="T18" fmla="*/ 162 h 1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8" h="162">
                        <a:moveTo>
                          <a:pt x="0" y="0"/>
                        </a:moveTo>
                        <a:lnTo>
                          <a:pt x="126" y="12"/>
                        </a:lnTo>
                        <a:lnTo>
                          <a:pt x="148" y="126"/>
                        </a:lnTo>
                        <a:lnTo>
                          <a:pt x="37" y="1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48" name="Freeform 1511">
                    <a:extLst>
                      <a:ext uri="{FF2B5EF4-FFF2-40B4-BE49-F238E27FC236}">
                        <a16:creationId xmlns:a16="http://schemas.microsoft.com/office/drawing/2014/main" id="{B36C0A4C-68AF-C84C-CBA6-6B310A94BB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" y="1380"/>
                    <a:ext cx="132" cy="96"/>
                  </a:xfrm>
                  <a:custGeom>
                    <a:avLst/>
                    <a:gdLst>
                      <a:gd name="T0" fmla="*/ 0 w 83"/>
                      <a:gd name="T1" fmla="*/ 0 h 75"/>
                      <a:gd name="T2" fmla="*/ 5068 w 83"/>
                      <a:gd name="T3" fmla="*/ 28 h 75"/>
                      <a:gd name="T4" fmla="*/ 2004 w 83"/>
                      <a:gd name="T5" fmla="*/ 174 h 75"/>
                      <a:gd name="T6" fmla="*/ 652 w 83"/>
                      <a:gd name="T7" fmla="*/ 662 h 75"/>
                      <a:gd name="T8" fmla="*/ 0 w 83"/>
                      <a:gd name="T9" fmla="*/ 0 h 7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75"/>
                      <a:gd name="T17" fmla="*/ 83 w 83"/>
                      <a:gd name="T18" fmla="*/ 75 h 7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75">
                        <a:moveTo>
                          <a:pt x="0" y="0"/>
                        </a:moveTo>
                        <a:lnTo>
                          <a:pt x="78" y="3"/>
                        </a:lnTo>
                        <a:cubicBezTo>
                          <a:pt x="83" y="6"/>
                          <a:pt x="54" y="0"/>
                          <a:pt x="31" y="19"/>
                        </a:cubicBezTo>
                        <a:cubicBezTo>
                          <a:pt x="8" y="38"/>
                          <a:pt x="15" y="75"/>
                          <a:pt x="10" y="72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</p:grpSp>
          <p:grpSp>
            <p:nvGrpSpPr>
              <p:cNvPr id="193726" name="Group 1512">
                <a:extLst>
                  <a:ext uri="{FF2B5EF4-FFF2-40B4-BE49-F238E27FC236}">
                    <a16:creationId xmlns:a16="http://schemas.microsoft.com/office/drawing/2014/main" id="{66A6B600-B5A1-0E0A-39C2-E69E1667DC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39" y="3562"/>
                <a:ext cx="221" cy="191"/>
                <a:chOff x="4493" y="1335"/>
                <a:chExt cx="381" cy="326"/>
              </a:xfrm>
            </p:grpSpPr>
            <p:pic>
              <p:nvPicPr>
                <p:cNvPr id="193735" name="Picture 1513" descr="desktop_computer_stylized_small">
                  <a:extLst>
                    <a:ext uri="{FF2B5EF4-FFF2-40B4-BE49-F238E27FC236}">
                      <a16:creationId xmlns:a16="http://schemas.microsoft.com/office/drawing/2014/main" id="{61195690-CE2D-153C-2DED-F9E15305B6E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93" y="1335"/>
                  <a:ext cx="381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93736" name="Group 1514">
                  <a:extLst>
                    <a:ext uri="{FF2B5EF4-FFF2-40B4-BE49-F238E27FC236}">
                      <a16:creationId xmlns:a16="http://schemas.microsoft.com/office/drawing/2014/main" id="{5D9A0953-40CD-1BA1-1914-370536E71F8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01" y="1349"/>
                  <a:ext cx="313" cy="292"/>
                  <a:chOff x="4501" y="1349"/>
                  <a:chExt cx="313" cy="292"/>
                </a:xfrm>
              </p:grpSpPr>
              <p:sp>
                <p:nvSpPr>
                  <p:cNvPr id="193737" name="Oval 1515">
                    <a:extLst>
                      <a:ext uri="{FF2B5EF4-FFF2-40B4-BE49-F238E27FC236}">
                        <a16:creationId xmlns:a16="http://schemas.microsoft.com/office/drawing/2014/main" id="{528C67D6-BCEE-B4FB-4D66-D3F4368DE72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365081">
                    <a:off x="4515" y="1540"/>
                    <a:ext cx="214" cy="56"/>
                  </a:xfrm>
                  <a:prstGeom prst="ellipse">
                    <a:avLst/>
                  </a:prstGeom>
                  <a:noFill/>
                  <a:ln w="9525">
                    <a:solidFill>
                      <a:srgbClr val="CC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3738" name="Freeform 1516">
                    <a:extLst>
                      <a:ext uri="{FF2B5EF4-FFF2-40B4-BE49-F238E27FC236}">
                        <a16:creationId xmlns:a16="http://schemas.microsoft.com/office/drawing/2014/main" id="{18C181C6-AA91-C0DC-7BD8-4C2D140328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6" y="1372"/>
                    <a:ext cx="186" cy="157"/>
                  </a:xfrm>
                  <a:custGeom>
                    <a:avLst/>
                    <a:gdLst>
                      <a:gd name="T0" fmla="*/ 0 w 117"/>
                      <a:gd name="T1" fmla="*/ 0 h 123"/>
                      <a:gd name="T2" fmla="*/ 6163 w 117"/>
                      <a:gd name="T3" fmla="*/ 22 h 123"/>
                      <a:gd name="T4" fmla="*/ 7605 w 117"/>
                      <a:gd name="T5" fmla="*/ 892 h 123"/>
                      <a:gd name="T6" fmla="*/ 1534 w 117"/>
                      <a:gd name="T7" fmla="*/ 1103 h 123"/>
                      <a:gd name="T8" fmla="*/ 0 w 117"/>
                      <a:gd name="T9" fmla="*/ 0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7"/>
                      <a:gd name="T16" fmla="*/ 0 h 123"/>
                      <a:gd name="T17" fmla="*/ 117 w 117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7" h="123">
                        <a:moveTo>
                          <a:pt x="0" y="0"/>
                        </a:moveTo>
                        <a:lnTo>
                          <a:pt x="95" y="2"/>
                        </a:lnTo>
                        <a:lnTo>
                          <a:pt x="117" y="99"/>
                        </a:lnTo>
                        <a:lnTo>
                          <a:pt x="24" y="12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39" name="Freeform 1517">
                    <a:extLst>
                      <a:ext uri="{FF2B5EF4-FFF2-40B4-BE49-F238E27FC236}">
                        <a16:creationId xmlns:a16="http://schemas.microsoft.com/office/drawing/2014/main" id="{1E9D5EA6-AC68-6DE6-CC19-97C2202C42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7" y="1533"/>
                    <a:ext cx="287" cy="108"/>
                  </a:xfrm>
                  <a:custGeom>
                    <a:avLst/>
                    <a:gdLst>
                      <a:gd name="T0" fmla="*/ 0 w 181"/>
                      <a:gd name="T1" fmla="*/ 467 h 84"/>
                      <a:gd name="T2" fmla="*/ 9298 w 181"/>
                      <a:gd name="T3" fmla="*/ 0 h 84"/>
                      <a:gd name="T4" fmla="*/ 11455 w 181"/>
                      <a:gd name="T5" fmla="*/ 189 h 84"/>
                      <a:gd name="T6" fmla="*/ 2363 w 181"/>
                      <a:gd name="T7" fmla="*/ 810 h 84"/>
                      <a:gd name="T8" fmla="*/ 0 w 181"/>
                      <a:gd name="T9" fmla="*/ 467 h 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81"/>
                      <a:gd name="T16" fmla="*/ 0 h 84"/>
                      <a:gd name="T17" fmla="*/ 181 w 181"/>
                      <a:gd name="T18" fmla="*/ 84 h 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81" h="84">
                        <a:moveTo>
                          <a:pt x="0" y="48"/>
                        </a:moveTo>
                        <a:lnTo>
                          <a:pt x="147" y="0"/>
                        </a:lnTo>
                        <a:lnTo>
                          <a:pt x="181" y="20"/>
                        </a:lnTo>
                        <a:lnTo>
                          <a:pt x="37" y="84"/>
                        </a:lnTo>
                        <a:lnTo>
                          <a:pt x="0" y="48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40" name="Freeform 1518">
                    <a:extLst>
                      <a:ext uri="{FF2B5EF4-FFF2-40B4-BE49-F238E27FC236}">
                        <a16:creationId xmlns:a16="http://schemas.microsoft.com/office/drawing/2014/main" id="{4D75FA3E-1F50-D7C3-A674-D2E66E0880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1" y="1349"/>
                    <a:ext cx="235" cy="207"/>
                  </a:xfrm>
                  <a:custGeom>
                    <a:avLst/>
                    <a:gdLst>
                      <a:gd name="T0" fmla="*/ 0 w 148"/>
                      <a:gd name="T1" fmla="*/ 0 h 162"/>
                      <a:gd name="T2" fmla="*/ 8090 w 148"/>
                      <a:gd name="T3" fmla="*/ 106 h 162"/>
                      <a:gd name="T4" fmla="*/ 9492 w 148"/>
                      <a:gd name="T5" fmla="*/ 1142 h 162"/>
                      <a:gd name="T6" fmla="*/ 2390 w 148"/>
                      <a:gd name="T7" fmla="*/ 1475 h 162"/>
                      <a:gd name="T8" fmla="*/ 0 w 148"/>
                      <a:gd name="T9" fmla="*/ 0 h 1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8"/>
                      <a:gd name="T16" fmla="*/ 0 h 162"/>
                      <a:gd name="T17" fmla="*/ 148 w 148"/>
                      <a:gd name="T18" fmla="*/ 162 h 1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8" h="162">
                        <a:moveTo>
                          <a:pt x="0" y="0"/>
                        </a:moveTo>
                        <a:lnTo>
                          <a:pt x="126" y="12"/>
                        </a:lnTo>
                        <a:lnTo>
                          <a:pt x="148" y="126"/>
                        </a:lnTo>
                        <a:lnTo>
                          <a:pt x="37" y="1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41" name="Freeform 1519">
                    <a:extLst>
                      <a:ext uri="{FF2B5EF4-FFF2-40B4-BE49-F238E27FC236}">
                        <a16:creationId xmlns:a16="http://schemas.microsoft.com/office/drawing/2014/main" id="{AC546321-7A57-4613-36D4-1A3533B385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" y="1380"/>
                    <a:ext cx="132" cy="96"/>
                  </a:xfrm>
                  <a:custGeom>
                    <a:avLst/>
                    <a:gdLst>
                      <a:gd name="T0" fmla="*/ 0 w 83"/>
                      <a:gd name="T1" fmla="*/ 0 h 75"/>
                      <a:gd name="T2" fmla="*/ 5068 w 83"/>
                      <a:gd name="T3" fmla="*/ 28 h 75"/>
                      <a:gd name="T4" fmla="*/ 2004 w 83"/>
                      <a:gd name="T5" fmla="*/ 174 h 75"/>
                      <a:gd name="T6" fmla="*/ 652 w 83"/>
                      <a:gd name="T7" fmla="*/ 662 h 75"/>
                      <a:gd name="T8" fmla="*/ 0 w 83"/>
                      <a:gd name="T9" fmla="*/ 0 h 7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75"/>
                      <a:gd name="T17" fmla="*/ 83 w 83"/>
                      <a:gd name="T18" fmla="*/ 75 h 7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75">
                        <a:moveTo>
                          <a:pt x="0" y="0"/>
                        </a:moveTo>
                        <a:lnTo>
                          <a:pt x="78" y="3"/>
                        </a:lnTo>
                        <a:cubicBezTo>
                          <a:pt x="83" y="6"/>
                          <a:pt x="54" y="0"/>
                          <a:pt x="31" y="19"/>
                        </a:cubicBezTo>
                        <a:cubicBezTo>
                          <a:pt x="8" y="38"/>
                          <a:pt x="15" y="75"/>
                          <a:pt x="10" y="72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</p:grpSp>
          <p:grpSp>
            <p:nvGrpSpPr>
              <p:cNvPr id="193727" name="Group 1520">
                <a:extLst>
                  <a:ext uri="{FF2B5EF4-FFF2-40B4-BE49-F238E27FC236}">
                    <a16:creationId xmlns:a16="http://schemas.microsoft.com/office/drawing/2014/main" id="{E9C372BC-FD05-ACCD-5429-E44CB044A8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22" y="2494"/>
                <a:ext cx="221" cy="191"/>
                <a:chOff x="4493" y="1335"/>
                <a:chExt cx="381" cy="326"/>
              </a:xfrm>
            </p:grpSpPr>
            <p:pic>
              <p:nvPicPr>
                <p:cNvPr id="193728" name="Picture 1521" descr="desktop_computer_stylized_small">
                  <a:extLst>
                    <a:ext uri="{FF2B5EF4-FFF2-40B4-BE49-F238E27FC236}">
                      <a16:creationId xmlns:a16="http://schemas.microsoft.com/office/drawing/2014/main" id="{67C9470B-9897-59EF-A8FE-09CC0DC85D4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93" y="1335"/>
                  <a:ext cx="381" cy="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93729" name="Group 1522">
                  <a:extLst>
                    <a:ext uri="{FF2B5EF4-FFF2-40B4-BE49-F238E27FC236}">
                      <a16:creationId xmlns:a16="http://schemas.microsoft.com/office/drawing/2014/main" id="{9CB0C237-F7FD-1676-EEFB-FD53181B69E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01" y="1349"/>
                  <a:ext cx="313" cy="292"/>
                  <a:chOff x="4501" y="1349"/>
                  <a:chExt cx="313" cy="292"/>
                </a:xfrm>
              </p:grpSpPr>
              <p:sp>
                <p:nvSpPr>
                  <p:cNvPr id="193730" name="Oval 1523">
                    <a:extLst>
                      <a:ext uri="{FF2B5EF4-FFF2-40B4-BE49-F238E27FC236}">
                        <a16:creationId xmlns:a16="http://schemas.microsoft.com/office/drawing/2014/main" id="{F71F15AE-C06F-06C6-844F-082A960EF8B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365081">
                    <a:off x="4515" y="1540"/>
                    <a:ext cx="214" cy="56"/>
                  </a:xfrm>
                  <a:prstGeom prst="ellipse">
                    <a:avLst/>
                  </a:prstGeom>
                  <a:noFill/>
                  <a:ln w="9525">
                    <a:solidFill>
                      <a:srgbClr val="CC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altLang="en-US" sz="18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93731" name="Freeform 1524">
                    <a:extLst>
                      <a:ext uri="{FF2B5EF4-FFF2-40B4-BE49-F238E27FC236}">
                        <a16:creationId xmlns:a16="http://schemas.microsoft.com/office/drawing/2014/main" id="{94A0D5B1-89B2-DD0B-7B2A-5815C9B1E7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6" y="1372"/>
                    <a:ext cx="186" cy="157"/>
                  </a:xfrm>
                  <a:custGeom>
                    <a:avLst/>
                    <a:gdLst>
                      <a:gd name="T0" fmla="*/ 0 w 117"/>
                      <a:gd name="T1" fmla="*/ 0 h 123"/>
                      <a:gd name="T2" fmla="*/ 6163 w 117"/>
                      <a:gd name="T3" fmla="*/ 22 h 123"/>
                      <a:gd name="T4" fmla="*/ 7605 w 117"/>
                      <a:gd name="T5" fmla="*/ 892 h 123"/>
                      <a:gd name="T6" fmla="*/ 1534 w 117"/>
                      <a:gd name="T7" fmla="*/ 1103 h 123"/>
                      <a:gd name="T8" fmla="*/ 0 w 117"/>
                      <a:gd name="T9" fmla="*/ 0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7"/>
                      <a:gd name="T16" fmla="*/ 0 h 123"/>
                      <a:gd name="T17" fmla="*/ 117 w 117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7" h="123">
                        <a:moveTo>
                          <a:pt x="0" y="0"/>
                        </a:moveTo>
                        <a:lnTo>
                          <a:pt x="95" y="2"/>
                        </a:lnTo>
                        <a:lnTo>
                          <a:pt x="117" y="99"/>
                        </a:lnTo>
                        <a:lnTo>
                          <a:pt x="24" y="12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9525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32" name="Freeform 1525">
                    <a:extLst>
                      <a:ext uri="{FF2B5EF4-FFF2-40B4-BE49-F238E27FC236}">
                        <a16:creationId xmlns:a16="http://schemas.microsoft.com/office/drawing/2014/main" id="{9C0F3CC1-8B9A-471F-7AB8-6AA9B47DE4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27" y="1533"/>
                    <a:ext cx="287" cy="108"/>
                  </a:xfrm>
                  <a:custGeom>
                    <a:avLst/>
                    <a:gdLst>
                      <a:gd name="T0" fmla="*/ 0 w 181"/>
                      <a:gd name="T1" fmla="*/ 467 h 84"/>
                      <a:gd name="T2" fmla="*/ 9298 w 181"/>
                      <a:gd name="T3" fmla="*/ 0 h 84"/>
                      <a:gd name="T4" fmla="*/ 11455 w 181"/>
                      <a:gd name="T5" fmla="*/ 189 h 84"/>
                      <a:gd name="T6" fmla="*/ 2363 w 181"/>
                      <a:gd name="T7" fmla="*/ 810 h 84"/>
                      <a:gd name="T8" fmla="*/ 0 w 181"/>
                      <a:gd name="T9" fmla="*/ 467 h 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81"/>
                      <a:gd name="T16" fmla="*/ 0 h 84"/>
                      <a:gd name="T17" fmla="*/ 181 w 181"/>
                      <a:gd name="T18" fmla="*/ 84 h 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81" h="84">
                        <a:moveTo>
                          <a:pt x="0" y="48"/>
                        </a:moveTo>
                        <a:lnTo>
                          <a:pt x="147" y="0"/>
                        </a:lnTo>
                        <a:lnTo>
                          <a:pt x="181" y="20"/>
                        </a:lnTo>
                        <a:lnTo>
                          <a:pt x="37" y="84"/>
                        </a:lnTo>
                        <a:lnTo>
                          <a:pt x="0" y="48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33" name="Freeform 1526">
                    <a:extLst>
                      <a:ext uri="{FF2B5EF4-FFF2-40B4-BE49-F238E27FC236}">
                        <a16:creationId xmlns:a16="http://schemas.microsoft.com/office/drawing/2014/main" id="{9D04CB05-C16A-0AEA-27B6-63D97535C23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01" y="1349"/>
                    <a:ext cx="235" cy="207"/>
                  </a:xfrm>
                  <a:custGeom>
                    <a:avLst/>
                    <a:gdLst>
                      <a:gd name="T0" fmla="*/ 0 w 148"/>
                      <a:gd name="T1" fmla="*/ 0 h 162"/>
                      <a:gd name="T2" fmla="*/ 8090 w 148"/>
                      <a:gd name="T3" fmla="*/ 106 h 162"/>
                      <a:gd name="T4" fmla="*/ 9492 w 148"/>
                      <a:gd name="T5" fmla="*/ 1142 h 162"/>
                      <a:gd name="T6" fmla="*/ 2390 w 148"/>
                      <a:gd name="T7" fmla="*/ 1475 h 162"/>
                      <a:gd name="T8" fmla="*/ 0 w 148"/>
                      <a:gd name="T9" fmla="*/ 0 h 1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48"/>
                      <a:gd name="T16" fmla="*/ 0 h 162"/>
                      <a:gd name="T17" fmla="*/ 148 w 148"/>
                      <a:gd name="T18" fmla="*/ 162 h 1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48" h="162">
                        <a:moveTo>
                          <a:pt x="0" y="0"/>
                        </a:moveTo>
                        <a:lnTo>
                          <a:pt x="126" y="12"/>
                        </a:lnTo>
                        <a:lnTo>
                          <a:pt x="148" y="126"/>
                        </a:lnTo>
                        <a:lnTo>
                          <a:pt x="37" y="16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9050" cap="flat" cmpd="sng">
                    <a:solidFill>
                      <a:srgbClr val="FF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193734" name="Freeform 1527">
                    <a:extLst>
                      <a:ext uri="{FF2B5EF4-FFF2-40B4-BE49-F238E27FC236}">
                        <a16:creationId xmlns:a16="http://schemas.microsoft.com/office/drawing/2014/main" id="{59324964-E708-1F3D-88DA-58597EBB7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53" y="1380"/>
                    <a:ext cx="132" cy="96"/>
                  </a:xfrm>
                  <a:custGeom>
                    <a:avLst/>
                    <a:gdLst>
                      <a:gd name="T0" fmla="*/ 0 w 83"/>
                      <a:gd name="T1" fmla="*/ 0 h 75"/>
                      <a:gd name="T2" fmla="*/ 5068 w 83"/>
                      <a:gd name="T3" fmla="*/ 28 h 75"/>
                      <a:gd name="T4" fmla="*/ 2004 w 83"/>
                      <a:gd name="T5" fmla="*/ 174 h 75"/>
                      <a:gd name="T6" fmla="*/ 652 w 83"/>
                      <a:gd name="T7" fmla="*/ 662 h 75"/>
                      <a:gd name="T8" fmla="*/ 0 w 83"/>
                      <a:gd name="T9" fmla="*/ 0 h 7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75"/>
                      <a:gd name="T17" fmla="*/ 83 w 83"/>
                      <a:gd name="T18" fmla="*/ 75 h 7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75">
                        <a:moveTo>
                          <a:pt x="0" y="0"/>
                        </a:moveTo>
                        <a:lnTo>
                          <a:pt x="78" y="3"/>
                        </a:lnTo>
                        <a:cubicBezTo>
                          <a:pt x="83" y="6"/>
                          <a:pt x="54" y="0"/>
                          <a:pt x="31" y="19"/>
                        </a:cubicBezTo>
                        <a:cubicBezTo>
                          <a:pt x="8" y="38"/>
                          <a:pt x="15" y="75"/>
                          <a:pt x="10" y="72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</p:grpSp>
          </p:grpSp>
        </p:grpSp>
        <p:sp>
          <p:nvSpPr>
            <p:cNvPr id="193700" name="Line 605">
              <a:extLst>
                <a:ext uri="{FF2B5EF4-FFF2-40B4-BE49-F238E27FC236}">
                  <a16:creationId xmlns:a16="http://schemas.microsoft.com/office/drawing/2014/main" id="{E8AF935B-BC24-B754-9FF7-A97B5EF8AD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1" y="2650"/>
              <a:ext cx="356" cy="8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1" name="Text Box 1203">
              <a:extLst>
                <a:ext uri="{FF2B5EF4-FFF2-40B4-BE49-F238E27FC236}">
                  <a16:creationId xmlns:a16="http://schemas.microsoft.com/office/drawing/2014/main" id="{59B60393-B3A4-14C7-4ECA-F64A6E776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9" y="3913"/>
              <a:ext cx="1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source-based trees</a:t>
              </a:r>
            </a:p>
          </p:txBody>
        </p:sp>
        <p:sp>
          <p:nvSpPr>
            <p:cNvPr id="193702" name="Line 1204">
              <a:extLst>
                <a:ext uri="{FF2B5EF4-FFF2-40B4-BE49-F238E27FC236}">
                  <a16:creationId xmlns:a16="http://schemas.microsoft.com/office/drawing/2014/main" id="{46008F18-DE9B-EFCD-B3D9-91A3B009F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2662"/>
              <a:ext cx="484" cy="22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3" name="Line 1205">
              <a:extLst>
                <a:ext uri="{FF2B5EF4-FFF2-40B4-BE49-F238E27FC236}">
                  <a16:creationId xmlns:a16="http://schemas.microsoft.com/office/drawing/2014/main" id="{5DEFD81D-6670-B15C-EA6B-841EFD99BB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3" y="3110"/>
              <a:ext cx="292" cy="37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4" name="Line 1206">
              <a:extLst>
                <a:ext uri="{FF2B5EF4-FFF2-40B4-BE49-F238E27FC236}">
                  <a16:creationId xmlns:a16="http://schemas.microsoft.com/office/drawing/2014/main" id="{55735FD2-7674-9D28-6A24-2416E383B0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07" y="2930"/>
              <a:ext cx="584" cy="15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5" name="Line 1207">
              <a:extLst>
                <a:ext uri="{FF2B5EF4-FFF2-40B4-BE49-F238E27FC236}">
                  <a16:creationId xmlns:a16="http://schemas.microsoft.com/office/drawing/2014/main" id="{A42BE2EF-A7AB-69D0-B909-1CE2BA66E5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59" y="3078"/>
              <a:ext cx="152" cy="336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6" name="Line 1208">
              <a:extLst>
                <a:ext uri="{FF2B5EF4-FFF2-40B4-BE49-F238E27FC236}">
                  <a16:creationId xmlns:a16="http://schemas.microsoft.com/office/drawing/2014/main" id="{7FFB1DA2-5A2B-6C65-0934-E9B7AAA53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7" y="3078"/>
              <a:ext cx="232" cy="28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7" name="Line 1209">
              <a:extLst>
                <a:ext uri="{FF2B5EF4-FFF2-40B4-BE49-F238E27FC236}">
                  <a16:creationId xmlns:a16="http://schemas.microsoft.com/office/drawing/2014/main" id="{44DE9ACE-02BC-3DAA-DE70-4D181AB10A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1" y="2802"/>
              <a:ext cx="112" cy="276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708" name="Oval 1211">
              <a:extLst>
                <a:ext uri="{FF2B5EF4-FFF2-40B4-BE49-F238E27FC236}">
                  <a16:creationId xmlns:a16="http://schemas.microsoft.com/office/drawing/2014/main" id="{0F757FD8-5C9F-2C10-5FCE-47B027114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9" y="2636"/>
              <a:ext cx="78" cy="6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pic>
        <p:nvPicPr>
          <p:cNvPr id="193543" name="Picture 1212" descr="underline_base">
            <a:extLst>
              <a:ext uri="{FF2B5EF4-FFF2-40B4-BE49-F238E27FC236}">
                <a16:creationId xmlns:a16="http://schemas.microsoft.com/office/drawing/2014/main" id="{AB7B867E-CA02-2F02-5677-3ED4C44433D4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589" y="877889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3544" name="Group 1529">
            <a:extLst>
              <a:ext uri="{FF2B5EF4-FFF2-40B4-BE49-F238E27FC236}">
                <a16:creationId xmlns:a16="http://schemas.microsoft.com/office/drawing/2014/main" id="{C6BC5071-3067-DF1B-58F1-5A0C2E2C97E3}"/>
              </a:ext>
            </a:extLst>
          </p:cNvPr>
          <p:cNvGrpSpPr>
            <a:grpSpLocks/>
          </p:cNvGrpSpPr>
          <p:nvPr/>
        </p:nvGrpSpPr>
        <p:grpSpPr bwMode="auto">
          <a:xfrm>
            <a:off x="8448676" y="1695451"/>
            <a:ext cx="1960563" cy="3890963"/>
            <a:chOff x="4362" y="1068"/>
            <a:chExt cx="1235" cy="2451"/>
          </a:xfrm>
        </p:grpSpPr>
        <p:grpSp>
          <p:nvGrpSpPr>
            <p:cNvPr id="193666" name="Group 1213">
              <a:extLst>
                <a:ext uri="{FF2B5EF4-FFF2-40B4-BE49-F238E27FC236}">
                  <a16:creationId xmlns:a16="http://schemas.microsoft.com/office/drawing/2014/main" id="{3983370D-F8ED-47C7-DFE0-7F37CE255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4" y="2138"/>
              <a:ext cx="359" cy="184"/>
              <a:chOff x="4396" y="1245"/>
              <a:chExt cx="672" cy="248"/>
            </a:xfrm>
          </p:grpSpPr>
          <p:sp>
            <p:nvSpPr>
              <p:cNvPr id="193691" name="Oval 407">
                <a:extLst>
                  <a:ext uri="{FF2B5EF4-FFF2-40B4-BE49-F238E27FC236}">
                    <a16:creationId xmlns:a16="http://schemas.microsoft.com/office/drawing/2014/main" id="{EBDCC3F5-1398-D67B-20A9-7860E9F5C7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692" name="Rectangle 410">
                <a:extLst>
                  <a:ext uri="{FF2B5EF4-FFF2-40B4-BE49-F238E27FC236}">
                    <a16:creationId xmlns:a16="http://schemas.microsoft.com/office/drawing/2014/main" id="{6CA8CD19-1E95-9335-410F-1D915B368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693" name="Oval 411">
                <a:extLst>
                  <a:ext uri="{FF2B5EF4-FFF2-40B4-BE49-F238E27FC236}">
                    <a16:creationId xmlns:a16="http://schemas.microsoft.com/office/drawing/2014/main" id="{4A151DA4-A2B5-6AC9-7617-540A9B7F98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93694" name="Group 1217">
                <a:extLst>
                  <a:ext uri="{FF2B5EF4-FFF2-40B4-BE49-F238E27FC236}">
                    <a16:creationId xmlns:a16="http://schemas.microsoft.com/office/drawing/2014/main" id="{3E699C51-AD4D-BAD7-56E8-D356CE4680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3697" name="Freeform 1218">
                  <a:extLst>
                    <a:ext uri="{FF2B5EF4-FFF2-40B4-BE49-F238E27FC236}">
                      <a16:creationId xmlns:a16="http://schemas.microsoft.com/office/drawing/2014/main" id="{E896870D-AD4F-3337-7FF3-40352B3BFA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698" name="Freeform 1219">
                  <a:extLst>
                    <a:ext uri="{FF2B5EF4-FFF2-40B4-BE49-F238E27FC236}">
                      <a16:creationId xmlns:a16="http://schemas.microsoft.com/office/drawing/2014/main" id="{BE72D890-ED06-5EA5-20D9-5CCD9DAC7D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3695" name="Line 1220">
                <a:extLst>
                  <a:ext uri="{FF2B5EF4-FFF2-40B4-BE49-F238E27FC236}">
                    <a16:creationId xmlns:a16="http://schemas.microsoft.com/office/drawing/2014/main" id="{2771F03E-E97B-F599-F4AF-7F2A73AA17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0" y="1320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96" name="Line 1221">
                <a:extLst>
                  <a:ext uri="{FF2B5EF4-FFF2-40B4-BE49-F238E27FC236}">
                    <a16:creationId xmlns:a16="http://schemas.microsoft.com/office/drawing/2014/main" id="{D223EC44-3937-48F2-471F-4616859DC9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2" y="1326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3667" name="Group 1222">
              <a:extLst>
                <a:ext uri="{FF2B5EF4-FFF2-40B4-BE49-F238E27FC236}">
                  <a16:creationId xmlns:a16="http://schemas.microsoft.com/office/drawing/2014/main" id="{E51A7132-F490-F6B0-3653-5E1353CE76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6" y="2860"/>
              <a:ext cx="348" cy="190"/>
              <a:chOff x="4396" y="1245"/>
              <a:chExt cx="672" cy="248"/>
            </a:xfrm>
          </p:grpSpPr>
          <p:sp>
            <p:nvSpPr>
              <p:cNvPr id="193683" name="Oval 407">
                <a:extLst>
                  <a:ext uri="{FF2B5EF4-FFF2-40B4-BE49-F238E27FC236}">
                    <a16:creationId xmlns:a16="http://schemas.microsoft.com/office/drawing/2014/main" id="{B0A1E18E-738A-4C42-6C74-B07CDEE82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684" name="Rectangle 410">
                <a:extLst>
                  <a:ext uri="{FF2B5EF4-FFF2-40B4-BE49-F238E27FC236}">
                    <a16:creationId xmlns:a16="http://schemas.microsoft.com/office/drawing/2014/main" id="{021C3D89-0C77-E4B2-F2B0-423A9D723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685" name="Oval 411">
                <a:extLst>
                  <a:ext uri="{FF2B5EF4-FFF2-40B4-BE49-F238E27FC236}">
                    <a16:creationId xmlns:a16="http://schemas.microsoft.com/office/drawing/2014/main" id="{B363DF7D-3BEB-9670-B26F-678ECAB69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93686" name="Group 1226">
                <a:extLst>
                  <a:ext uri="{FF2B5EF4-FFF2-40B4-BE49-F238E27FC236}">
                    <a16:creationId xmlns:a16="http://schemas.microsoft.com/office/drawing/2014/main" id="{358C3A97-07BB-CFC6-F7C8-FC9586F620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3689" name="Freeform 1227">
                  <a:extLst>
                    <a:ext uri="{FF2B5EF4-FFF2-40B4-BE49-F238E27FC236}">
                      <a16:creationId xmlns:a16="http://schemas.microsoft.com/office/drawing/2014/main" id="{A6003035-08B4-E08E-F719-3A71360796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690" name="Freeform 1228">
                  <a:extLst>
                    <a:ext uri="{FF2B5EF4-FFF2-40B4-BE49-F238E27FC236}">
                      <a16:creationId xmlns:a16="http://schemas.microsoft.com/office/drawing/2014/main" id="{63DB2EC0-9836-0E57-0E99-8D8014DCD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3687" name="Line 1229">
                <a:extLst>
                  <a:ext uri="{FF2B5EF4-FFF2-40B4-BE49-F238E27FC236}">
                    <a16:creationId xmlns:a16="http://schemas.microsoft.com/office/drawing/2014/main" id="{5DF6B873-BB0C-6C84-F3B3-3F503F155B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00" y="1321"/>
                <a:ext cx="0" cy="11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88" name="Line 1230">
                <a:extLst>
                  <a:ext uri="{FF2B5EF4-FFF2-40B4-BE49-F238E27FC236}">
                    <a16:creationId xmlns:a16="http://schemas.microsoft.com/office/drawing/2014/main" id="{06FFD121-BF8A-61F8-18E0-A6F4AAEFC5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2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pic>
          <p:nvPicPr>
            <p:cNvPr id="193668" name="Picture 1231" descr="desktop_computer_stylized_small">
              <a:extLst>
                <a:ext uri="{FF2B5EF4-FFF2-40B4-BE49-F238E27FC236}">
                  <a16:creationId xmlns:a16="http://schemas.microsoft.com/office/drawing/2014/main" id="{3F85A264-BE7C-C6D1-6177-6465AF9514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7" y="1691"/>
              <a:ext cx="38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3669" name="Group 1349">
              <a:extLst>
                <a:ext uri="{FF2B5EF4-FFF2-40B4-BE49-F238E27FC236}">
                  <a16:creationId xmlns:a16="http://schemas.microsoft.com/office/drawing/2014/main" id="{54B797AE-C6EB-D459-19E0-E7D27A2BE4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3" y="1335"/>
              <a:ext cx="381" cy="326"/>
              <a:chOff x="4493" y="1335"/>
              <a:chExt cx="381" cy="326"/>
            </a:xfrm>
          </p:grpSpPr>
          <p:pic>
            <p:nvPicPr>
              <p:cNvPr id="193676" name="Picture 1232" descr="desktop_computer_stylized_small">
                <a:extLst>
                  <a:ext uri="{FF2B5EF4-FFF2-40B4-BE49-F238E27FC236}">
                    <a16:creationId xmlns:a16="http://schemas.microsoft.com/office/drawing/2014/main" id="{78C4A673-A842-DEE8-CB28-A7539A0903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3" y="1335"/>
                <a:ext cx="381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93677" name="Group 1342">
                <a:extLst>
                  <a:ext uri="{FF2B5EF4-FFF2-40B4-BE49-F238E27FC236}">
                    <a16:creationId xmlns:a16="http://schemas.microsoft.com/office/drawing/2014/main" id="{C8F4BD9F-24CD-6F62-609C-EF5C7621E8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01" y="1349"/>
                <a:ext cx="313" cy="292"/>
                <a:chOff x="4501" y="1349"/>
                <a:chExt cx="313" cy="292"/>
              </a:xfrm>
            </p:grpSpPr>
            <p:sp>
              <p:nvSpPr>
                <p:cNvPr id="193678" name="Oval 1236">
                  <a:extLst>
                    <a:ext uri="{FF2B5EF4-FFF2-40B4-BE49-F238E27FC236}">
                      <a16:creationId xmlns:a16="http://schemas.microsoft.com/office/drawing/2014/main" id="{B7DDF1D4-92F1-46DD-3FA2-10F8CEE09D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65081">
                  <a:off x="4515" y="1540"/>
                  <a:ext cx="216" cy="56"/>
                </a:xfrm>
                <a:prstGeom prst="ellips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3679" name="Freeform 1233">
                  <a:extLst>
                    <a:ext uri="{FF2B5EF4-FFF2-40B4-BE49-F238E27FC236}">
                      <a16:creationId xmlns:a16="http://schemas.microsoft.com/office/drawing/2014/main" id="{B599F198-819E-2304-8EFF-E03CAC36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36" y="1372"/>
                  <a:ext cx="186" cy="157"/>
                </a:xfrm>
                <a:custGeom>
                  <a:avLst/>
                  <a:gdLst>
                    <a:gd name="T0" fmla="*/ 0 w 117"/>
                    <a:gd name="T1" fmla="*/ 0 h 123"/>
                    <a:gd name="T2" fmla="*/ 6163 w 117"/>
                    <a:gd name="T3" fmla="*/ 22 h 123"/>
                    <a:gd name="T4" fmla="*/ 7605 w 117"/>
                    <a:gd name="T5" fmla="*/ 892 h 123"/>
                    <a:gd name="T6" fmla="*/ 1534 w 117"/>
                    <a:gd name="T7" fmla="*/ 1103 h 123"/>
                    <a:gd name="T8" fmla="*/ 0 w 117"/>
                    <a:gd name="T9" fmla="*/ 0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7"/>
                    <a:gd name="T16" fmla="*/ 0 h 123"/>
                    <a:gd name="T17" fmla="*/ 117 w 117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7" h="123">
                      <a:moveTo>
                        <a:pt x="0" y="0"/>
                      </a:moveTo>
                      <a:lnTo>
                        <a:pt x="95" y="2"/>
                      </a:lnTo>
                      <a:lnTo>
                        <a:pt x="117" y="99"/>
                      </a:lnTo>
                      <a:lnTo>
                        <a:pt x="24" y="1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680" name="Freeform 1234">
                  <a:extLst>
                    <a:ext uri="{FF2B5EF4-FFF2-40B4-BE49-F238E27FC236}">
                      <a16:creationId xmlns:a16="http://schemas.microsoft.com/office/drawing/2014/main" id="{E359906F-6CF8-420A-3D38-82134FD1E1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" y="1533"/>
                  <a:ext cx="287" cy="108"/>
                </a:xfrm>
                <a:custGeom>
                  <a:avLst/>
                  <a:gdLst>
                    <a:gd name="T0" fmla="*/ 0 w 181"/>
                    <a:gd name="T1" fmla="*/ 467 h 84"/>
                    <a:gd name="T2" fmla="*/ 9298 w 181"/>
                    <a:gd name="T3" fmla="*/ 0 h 84"/>
                    <a:gd name="T4" fmla="*/ 11455 w 181"/>
                    <a:gd name="T5" fmla="*/ 189 h 84"/>
                    <a:gd name="T6" fmla="*/ 2363 w 181"/>
                    <a:gd name="T7" fmla="*/ 810 h 84"/>
                    <a:gd name="T8" fmla="*/ 0 w 181"/>
                    <a:gd name="T9" fmla="*/ 467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"/>
                    <a:gd name="T16" fmla="*/ 0 h 84"/>
                    <a:gd name="T17" fmla="*/ 181 w 181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" h="84">
                      <a:moveTo>
                        <a:pt x="0" y="48"/>
                      </a:moveTo>
                      <a:lnTo>
                        <a:pt x="147" y="0"/>
                      </a:lnTo>
                      <a:lnTo>
                        <a:pt x="181" y="20"/>
                      </a:lnTo>
                      <a:lnTo>
                        <a:pt x="37" y="84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681" name="Freeform 1235">
                  <a:extLst>
                    <a:ext uri="{FF2B5EF4-FFF2-40B4-BE49-F238E27FC236}">
                      <a16:creationId xmlns:a16="http://schemas.microsoft.com/office/drawing/2014/main" id="{73B5CC8E-16D9-1FF3-5CCF-439AEC7B1A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01" y="1349"/>
                  <a:ext cx="235" cy="207"/>
                </a:xfrm>
                <a:custGeom>
                  <a:avLst/>
                  <a:gdLst>
                    <a:gd name="T0" fmla="*/ 0 w 148"/>
                    <a:gd name="T1" fmla="*/ 0 h 162"/>
                    <a:gd name="T2" fmla="*/ 8090 w 148"/>
                    <a:gd name="T3" fmla="*/ 106 h 162"/>
                    <a:gd name="T4" fmla="*/ 9492 w 148"/>
                    <a:gd name="T5" fmla="*/ 1142 h 162"/>
                    <a:gd name="T6" fmla="*/ 2390 w 148"/>
                    <a:gd name="T7" fmla="*/ 1475 h 162"/>
                    <a:gd name="T8" fmla="*/ 0 w 148"/>
                    <a:gd name="T9" fmla="*/ 0 h 1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8"/>
                    <a:gd name="T16" fmla="*/ 0 h 162"/>
                    <a:gd name="T17" fmla="*/ 148 w 148"/>
                    <a:gd name="T18" fmla="*/ 162 h 1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8" h="162">
                      <a:moveTo>
                        <a:pt x="0" y="0"/>
                      </a:moveTo>
                      <a:lnTo>
                        <a:pt x="126" y="12"/>
                      </a:lnTo>
                      <a:lnTo>
                        <a:pt x="148" y="126"/>
                      </a:lnTo>
                      <a:lnTo>
                        <a:pt x="37" y="1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3682" name="Freeform 1238">
                  <a:extLst>
                    <a:ext uri="{FF2B5EF4-FFF2-40B4-BE49-F238E27FC236}">
                      <a16:creationId xmlns:a16="http://schemas.microsoft.com/office/drawing/2014/main" id="{A80EB609-6357-35D7-FA88-FA61E3FB9E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3" y="1380"/>
                  <a:ext cx="132" cy="96"/>
                </a:xfrm>
                <a:custGeom>
                  <a:avLst/>
                  <a:gdLst>
                    <a:gd name="T0" fmla="*/ 0 w 83"/>
                    <a:gd name="T1" fmla="*/ 0 h 75"/>
                    <a:gd name="T2" fmla="*/ 5068 w 83"/>
                    <a:gd name="T3" fmla="*/ 28 h 75"/>
                    <a:gd name="T4" fmla="*/ 2004 w 83"/>
                    <a:gd name="T5" fmla="*/ 174 h 75"/>
                    <a:gd name="T6" fmla="*/ 652 w 83"/>
                    <a:gd name="T7" fmla="*/ 662 h 75"/>
                    <a:gd name="T8" fmla="*/ 0 w 83"/>
                    <a:gd name="T9" fmla="*/ 0 h 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3"/>
                    <a:gd name="T16" fmla="*/ 0 h 75"/>
                    <a:gd name="T17" fmla="*/ 83 w 83"/>
                    <a:gd name="T18" fmla="*/ 75 h 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3" h="75">
                      <a:moveTo>
                        <a:pt x="0" y="0"/>
                      </a:moveTo>
                      <a:lnTo>
                        <a:pt x="78" y="3"/>
                      </a:lnTo>
                      <a:cubicBezTo>
                        <a:pt x="83" y="6"/>
                        <a:pt x="54" y="0"/>
                        <a:pt x="31" y="19"/>
                      </a:cubicBezTo>
                      <a:cubicBezTo>
                        <a:pt x="8" y="38"/>
                        <a:pt x="15" y="75"/>
                        <a:pt x="10" y="7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</p:grpSp>
        <p:sp>
          <p:nvSpPr>
            <p:cNvPr id="193670" name="Text Box 1240">
              <a:extLst>
                <a:ext uri="{FF2B5EF4-FFF2-40B4-BE49-F238E27FC236}">
                  <a16:creationId xmlns:a16="http://schemas.microsoft.com/office/drawing/2014/main" id="{E2060E27-4A95-BFAB-2E1A-5A40853652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1299"/>
              <a:ext cx="64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group 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member</a:t>
              </a:r>
            </a:p>
          </p:txBody>
        </p:sp>
        <p:sp>
          <p:nvSpPr>
            <p:cNvPr id="193671" name="Text Box 1241">
              <a:extLst>
                <a:ext uri="{FF2B5EF4-FFF2-40B4-BE49-F238E27FC236}">
                  <a16:creationId xmlns:a16="http://schemas.microsoft.com/office/drawing/2014/main" id="{269390F4-27BD-D498-E3CB-DA5C3382E6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1670"/>
              <a:ext cx="76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not group 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member</a:t>
              </a:r>
            </a:p>
          </p:txBody>
        </p:sp>
        <p:sp>
          <p:nvSpPr>
            <p:cNvPr id="193672" name="Text Box 1242">
              <a:extLst>
                <a:ext uri="{FF2B5EF4-FFF2-40B4-BE49-F238E27FC236}">
                  <a16:creationId xmlns:a16="http://schemas.microsoft.com/office/drawing/2014/main" id="{B0335054-B39B-E7F1-DD18-6847716C3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9" y="2076"/>
              <a:ext cx="644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router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with a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group 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member</a:t>
              </a:r>
            </a:p>
          </p:txBody>
        </p:sp>
        <p:sp>
          <p:nvSpPr>
            <p:cNvPr id="193673" name="Text Box 1243">
              <a:extLst>
                <a:ext uri="{FF2B5EF4-FFF2-40B4-BE49-F238E27FC236}">
                  <a16:creationId xmlns:a16="http://schemas.microsoft.com/office/drawing/2014/main" id="{C9EBF907-F22F-BF12-50D4-CCC860E42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9" y="2804"/>
              <a:ext cx="644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router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without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group </a:t>
              </a:r>
            </a:p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member</a:t>
              </a:r>
            </a:p>
          </p:txBody>
        </p:sp>
        <p:sp>
          <p:nvSpPr>
            <p:cNvPr id="193674" name="Rectangle 1245">
              <a:extLst>
                <a:ext uri="{FF2B5EF4-FFF2-40B4-BE49-F238E27FC236}">
                  <a16:creationId xmlns:a16="http://schemas.microsoft.com/office/drawing/2014/main" id="{DDCC6FE3-411C-5D4D-6C94-013DF99CB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2" y="1180"/>
              <a:ext cx="1230" cy="2339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3675" name="Text Box 1246">
              <a:extLst>
                <a:ext uri="{FF2B5EF4-FFF2-40B4-BE49-F238E27FC236}">
                  <a16:creationId xmlns:a16="http://schemas.microsoft.com/office/drawing/2014/main" id="{BA207804-EAC1-9CFB-6EF4-2B9BE7F48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" y="1068"/>
              <a:ext cx="548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193545" name="Group 1374">
            <a:extLst>
              <a:ext uri="{FF2B5EF4-FFF2-40B4-BE49-F238E27FC236}">
                <a16:creationId xmlns:a16="http://schemas.microsoft.com/office/drawing/2014/main" id="{6FD3244D-5929-987F-9736-65FFAC2C74C6}"/>
              </a:ext>
            </a:extLst>
          </p:cNvPr>
          <p:cNvGrpSpPr>
            <a:grpSpLocks/>
          </p:cNvGrpSpPr>
          <p:nvPr/>
        </p:nvGrpSpPr>
        <p:grpSpPr bwMode="auto">
          <a:xfrm>
            <a:off x="2203451" y="3786188"/>
            <a:ext cx="2474913" cy="1892300"/>
            <a:chOff x="1214" y="1613"/>
            <a:chExt cx="1559" cy="1192"/>
          </a:xfrm>
        </p:grpSpPr>
        <p:sp>
          <p:nvSpPr>
            <p:cNvPr id="193642" name="Line 1375">
              <a:extLst>
                <a:ext uri="{FF2B5EF4-FFF2-40B4-BE49-F238E27FC236}">
                  <a16:creationId xmlns:a16="http://schemas.microsoft.com/office/drawing/2014/main" id="{5D325CEB-4AFC-904D-207B-2EC147F411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0" y="1984"/>
              <a:ext cx="660" cy="1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3" name="Line 1376">
              <a:extLst>
                <a:ext uri="{FF2B5EF4-FFF2-40B4-BE49-F238E27FC236}">
                  <a16:creationId xmlns:a16="http://schemas.microsoft.com/office/drawing/2014/main" id="{4968E5A8-4BAA-F369-9B5B-8B16108CFE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4" y="2152"/>
              <a:ext cx="412" cy="51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4" name="Line 1377">
              <a:extLst>
                <a:ext uri="{FF2B5EF4-FFF2-40B4-BE49-F238E27FC236}">
                  <a16:creationId xmlns:a16="http://schemas.microsoft.com/office/drawing/2014/main" id="{89C89D69-9216-82C6-CA60-499B269ABB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8" y="1752"/>
              <a:ext cx="480" cy="23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5" name="Line 1378">
              <a:extLst>
                <a:ext uri="{FF2B5EF4-FFF2-40B4-BE49-F238E27FC236}">
                  <a16:creationId xmlns:a16="http://schemas.microsoft.com/office/drawing/2014/main" id="{4EEED616-E460-5D0E-2D16-6A55792E0C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4" y="2452"/>
              <a:ext cx="260" cy="2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6" name="Line 1379">
              <a:extLst>
                <a:ext uri="{FF2B5EF4-FFF2-40B4-BE49-F238E27FC236}">
                  <a16:creationId xmlns:a16="http://schemas.microsoft.com/office/drawing/2014/main" id="{74661AF5-26E5-E68E-9AE7-643824B3EE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6" y="2040"/>
              <a:ext cx="0" cy="3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7" name="Line 1380">
              <a:extLst>
                <a:ext uri="{FF2B5EF4-FFF2-40B4-BE49-F238E27FC236}">
                  <a16:creationId xmlns:a16="http://schemas.microsoft.com/office/drawing/2014/main" id="{443A4F72-8C3A-EEB3-0248-67F1D7014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696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8" name="Line 1381">
              <a:extLst>
                <a:ext uri="{FF2B5EF4-FFF2-40B4-BE49-F238E27FC236}">
                  <a16:creationId xmlns:a16="http://schemas.microsoft.com/office/drawing/2014/main" id="{4BE2E1AF-F321-67F3-D43D-9BC5881FC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4" y="2208"/>
              <a:ext cx="180" cy="4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49" name="Line 1382">
              <a:extLst>
                <a:ext uri="{FF2B5EF4-FFF2-40B4-BE49-F238E27FC236}">
                  <a16:creationId xmlns:a16="http://schemas.microsoft.com/office/drawing/2014/main" id="{80DC6F5C-AFAE-2C03-F2E4-92A07AC311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0" y="1760"/>
              <a:ext cx="168" cy="39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50" name="Freeform 1383">
              <a:extLst>
                <a:ext uri="{FF2B5EF4-FFF2-40B4-BE49-F238E27FC236}">
                  <a16:creationId xmlns:a16="http://schemas.microsoft.com/office/drawing/2014/main" id="{B2BE608E-042B-4040-1B6A-AA6DDBEFFEC3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866" y="2778"/>
              <a:ext cx="391" cy="27"/>
            </a:xfrm>
            <a:custGeom>
              <a:avLst/>
              <a:gdLst>
                <a:gd name="T0" fmla="*/ 0 w 720"/>
                <a:gd name="T1" fmla="*/ 0 h 56"/>
                <a:gd name="T2" fmla="*/ 0 w 720"/>
                <a:gd name="T3" fmla="*/ 0 h 56"/>
                <a:gd name="T4" fmla="*/ 3 w 720"/>
                <a:gd name="T5" fmla="*/ 0 h 56"/>
                <a:gd name="T6" fmla="*/ 3 w 720"/>
                <a:gd name="T7" fmla="*/ 0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0"/>
                <a:gd name="T13" fmla="*/ 0 h 56"/>
                <a:gd name="T14" fmla="*/ 720 w 720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0" h="56">
                  <a:moveTo>
                    <a:pt x="0" y="0"/>
                  </a:moveTo>
                  <a:lnTo>
                    <a:pt x="0" y="56"/>
                  </a:lnTo>
                  <a:lnTo>
                    <a:pt x="720" y="56"/>
                  </a:lnTo>
                  <a:lnTo>
                    <a:pt x="720" y="8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51" name="Line 1384">
              <a:extLst>
                <a:ext uri="{FF2B5EF4-FFF2-40B4-BE49-F238E27FC236}">
                  <a16:creationId xmlns:a16="http://schemas.microsoft.com/office/drawing/2014/main" id="{6D9BE4C5-0ABA-DE41-C996-5427E37C0E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8" y="2717"/>
              <a:ext cx="0" cy="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93652" name="Group 1385">
              <a:extLst>
                <a:ext uri="{FF2B5EF4-FFF2-40B4-BE49-F238E27FC236}">
                  <a16:creationId xmlns:a16="http://schemas.microsoft.com/office/drawing/2014/main" id="{A85CF4D8-C31E-3CCC-97CE-47ECC136DF91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2390" y="1961"/>
              <a:ext cx="391" cy="88"/>
              <a:chOff x="1450" y="3513"/>
              <a:chExt cx="391" cy="88"/>
            </a:xfrm>
          </p:grpSpPr>
          <p:sp>
            <p:nvSpPr>
              <p:cNvPr id="193664" name="Freeform 1386">
                <a:extLst>
                  <a:ext uri="{FF2B5EF4-FFF2-40B4-BE49-F238E27FC236}">
                    <a16:creationId xmlns:a16="http://schemas.microsoft.com/office/drawing/2014/main" id="{B0715B38-13AB-9AB8-A6A4-B080154F1A4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65" name="Line 1387">
                <a:extLst>
                  <a:ext uri="{FF2B5EF4-FFF2-40B4-BE49-F238E27FC236}">
                    <a16:creationId xmlns:a16="http://schemas.microsoft.com/office/drawing/2014/main" id="{EFE036D1-5A0A-2C24-0011-9512C35CFA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2" y="3513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53" name="Freeform 1388">
              <a:extLst>
                <a:ext uri="{FF2B5EF4-FFF2-40B4-BE49-F238E27FC236}">
                  <a16:creationId xmlns:a16="http://schemas.microsoft.com/office/drawing/2014/main" id="{AE6440C6-DC97-EFD4-0F9F-A41A6A4B448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214" y="2774"/>
              <a:ext cx="391" cy="27"/>
            </a:xfrm>
            <a:custGeom>
              <a:avLst/>
              <a:gdLst>
                <a:gd name="T0" fmla="*/ 0 w 720"/>
                <a:gd name="T1" fmla="*/ 0 h 56"/>
                <a:gd name="T2" fmla="*/ 0 w 720"/>
                <a:gd name="T3" fmla="*/ 0 h 56"/>
                <a:gd name="T4" fmla="*/ 3 w 720"/>
                <a:gd name="T5" fmla="*/ 0 h 56"/>
                <a:gd name="T6" fmla="*/ 3 w 720"/>
                <a:gd name="T7" fmla="*/ 0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0"/>
                <a:gd name="T13" fmla="*/ 0 h 56"/>
                <a:gd name="T14" fmla="*/ 720 w 720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0" h="56">
                  <a:moveTo>
                    <a:pt x="0" y="0"/>
                  </a:moveTo>
                  <a:lnTo>
                    <a:pt x="0" y="56"/>
                  </a:lnTo>
                  <a:lnTo>
                    <a:pt x="720" y="56"/>
                  </a:lnTo>
                  <a:lnTo>
                    <a:pt x="720" y="8"/>
                  </a:ln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54" name="Line 1389">
              <a:extLst>
                <a:ext uri="{FF2B5EF4-FFF2-40B4-BE49-F238E27FC236}">
                  <a16:creationId xmlns:a16="http://schemas.microsoft.com/office/drawing/2014/main" id="{165CEDB2-62F2-BFD4-170E-0E1015CA4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6" y="2713"/>
              <a:ext cx="0" cy="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93655" name="Group 1390">
              <a:extLst>
                <a:ext uri="{FF2B5EF4-FFF2-40B4-BE49-F238E27FC236}">
                  <a16:creationId xmlns:a16="http://schemas.microsoft.com/office/drawing/2014/main" id="{AE96A5DD-041C-691E-FD2D-7828765829A6}"/>
                </a:ext>
              </a:extLst>
            </p:cNvPr>
            <p:cNvGrpSpPr>
              <a:grpSpLocks/>
            </p:cNvGrpSpPr>
            <p:nvPr/>
          </p:nvGrpSpPr>
          <p:grpSpPr bwMode="auto">
            <a:xfrm rot="-2599131">
              <a:off x="2382" y="2449"/>
              <a:ext cx="391" cy="88"/>
              <a:chOff x="1450" y="3513"/>
              <a:chExt cx="391" cy="88"/>
            </a:xfrm>
          </p:grpSpPr>
          <p:sp>
            <p:nvSpPr>
              <p:cNvPr id="193662" name="Freeform 1391">
                <a:extLst>
                  <a:ext uri="{FF2B5EF4-FFF2-40B4-BE49-F238E27FC236}">
                    <a16:creationId xmlns:a16="http://schemas.microsoft.com/office/drawing/2014/main" id="{156F49CA-9BED-E5C0-4542-C947A7DE52B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63" name="Line 1392">
                <a:extLst>
                  <a:ext uri="{FF2B5EF4-FFF2-40B4-BE49-F238E27FC236}">
                    <a16:creationId xmlns:a16="http://schemas.microsoft.com/office/drawing/2014/main" id="{BB3BB839-0C64-3935-E290-90CCE92D3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2" y="3513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3656" name="Group 1393">
              <a:extLst>
                <a:ext uri="{FF2B5EF4-FFF2-40B4-BE49-F238E27FC236}">
                  <a16:creationId xmlns:a16="http://schemas.microsoft.com/office/drawing/2014/main" id="{23E1D80E-63BC-4959-3B83-A0D0F88A9FC1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1290" y="2141"/>
              <a:ext cx="391" cy="88"/>
              <a:chOff x="1450" y="3513"/>
              <a:chExt cx="391" cy="88"/>
            </a:xfrm>
          </p:grpSpPr>
          <p:sp>
            <p:nvSpPr>
              <p:cNvPr id="193660" name="Freeform 1394">
                <a:extLst>
                  <a:ext uri="{FF2B5EF4-FFF2-40B4-BE49-F238E27FC236}">
                    <a16:creationId xmlns:a16="http://schemas.microsoft.com/office/drawing/2014/main" id="{4333C03B-F432-FF6E-93F9-5ED8E44D4CA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61" name="Line 1395">
                <a:extLst>
                  <a:ext uri="{FF2B5EF4-FFF2-40B4-BE49-F238E27FC236}">
                    <a16:creationId xmlns:a16="http://schemas.microsoft.com/office/drawing/2014/main" id="{4C33E5BF-7183-806F-03D4-D29241CCDA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0" y="3513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3657" name="Group 1396">
              <a:extLst>
                <a:ext uri="{FF2B5EF4-FFF2-40B4-BE49-F238E27FC236}">
                  <a16:creationId xmlns:a16="http://schemas.microsoft.com/office/drawing/2014/main" id="{87907EDC-3C71-3825-240C-38FB19F7F817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610" y="1613"/>
              <a:ext cx="391" cy="88"/>
              <a:chOff x="1450" y="3513"/>
              <a:chExt cx="391" cy="88"/>
            </a:xfrm>
          </p:grpSpPr>
          <p:sp>
            <p:nvSpPr>
              <p:cNvPr id="193658" name="Freeform 1397">
                <a:extLst>
                  <a:ext uri="{FF2B5EF4-FFF2-40B4-BE49-F238E27FC236}">
                    <a16:creationId xmlns:a16="http://schemas.microsoft.com/office/drawing/2014/main" id="{9F650BDF-F388-5D84-7F68-4BE1BE0CFA0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59" name="Line 1398">
                <a:extLst>
                  <a:ext uri="{FF2B5EF4-FFF2-40B4-BE49-F238E27FC236}">
                    <a16:creationId xmlns:a16="http://schemas.microsoft.com/office/drawing/2014/main" id="{6818F28F-1C91-EE76-8276-71C425EF9E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1" y="3514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pic>
        <p:nvPicPr>
          <p:cNvPr id="193546" name="Picture 1256" descr="desktop_computer_stylized_small">
            <a:extLst>
              <a:ext uri="{FF2B5EF4-FFF2-40B4-BE49-F238E27FC236}">
                <a16:creationId xmlns:a16="http://schemas.microsoft.com/office/drawing/2014/main" id="{3251AF65-F929-68B9-81B0-41C649273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050" y="3513138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3547" name="Group 1257">
            <a:extLst>
              <a:ext uri="{FF2B5EF4-FFF2-40B4-BE49-F238E27FC236}">
                <a16:creationId xmlns:a16="http://schemas.microsoft.com/office/drawing/2014/main" id="{DA376F60-B14F-7182-BCA2-6CB17BDA5F28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3860800"/>
            <a:ext cx="442912" cy="215900"/>
            <a:chOff x="4396" y="1245"/>
            <a:chExt cx="672" cy="248"/>
          </a:xfrm>
        </p:grpSpPr>
        <p:sp>
          <p:nvSpPr>
            <p:cNvPr id="193634" name="Oval 407">
              <a:extLst>
                <a:ext uri="{FF2B5EF4-FFF2-40B4-BE49-F238E27FC236}">
                  <a16:creationId xmlns:a16="http://schemas.microsoft.com/office/drawing/2014/main" id="{06EABE36-C86F-9B74-4D68-467D8D249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35" name="Rectangle 410">
              <a:extLst>
                <a:ext uri="{FF2B5EF4-FFF2-40B4-BE49-F238E27FC236}">
                  <a16:creationId xmlns:a16="http://schemas.microsoft.com/office/drawing/2014/main" id="{8CD46E94-54FE-1409-4C1B-10E12834D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36" name="Oval 411">
              <a:extLst>
                <a:ext uri="{FF2B5EF4-FFF2-40B4-BE49-F238E27FC236}">
                  <a16:creationId xmlns:a16="http://schemas.microsoft.com/office/drawing/2014/main" id="{F8B81FFE-C74C-2A73-E606-6DA149703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637" name="Group 1261">
              <a:extLst>
                <a:ext uri="{FF2B5EF4-FFF2-40B4-BE49-F238E27FC236}">
                  <a16:creationId xmlns:a16="http://schemas.microsoft.com/office/drawing/2014/main" id="{8B529B9F-E056-63BD-7680-1BD426641D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40" name="Freeform 1262">
                <a:extLst>
                  <a:ext uri="{FF2B5EF4-FFF2-40B4-BE49-F238E27FC236}">
                    <a16:creationId xmlns:a16="http://schemas.microsoft.com/office/drawing/2014/main" id="{D14DF1B5-120B-B9B9-D2FF-EF2F2B97F4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41" name="Freeform 1263">
                <a:extLst>
                  <a:ext uri="{FF2B5EF4-FFF2-40B4-BE49-F238E27FC236}">
                    <a16:creationId xmlns:a16="http://schemas.microsoft.com/office/drawing/2014/main" id="{2A831244-4021-E9B2-39DC-C2EF5B8C2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38" name="Line 1264">
              <a:extLst>
                <a:ext uri="{FF2B5EF4-FFF2-40B4-BE49-F238E27FC236}">
                  <a16:creationId xmlns:a16="http://schemas.microsoft.com/office/drawing/2014/main" id="{9E2BF025-A3AF-B965-83B6-39EC002CB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39" name="Line 1265">
              <a:extLst>
                <a:ext uri="{FF2B5EF4-FFF2-40B4-BE49-F238E27FC236}">
                  <a16:creationId xmlns:a16="http://schemas.microsoft.com/office/drawing/2014/main" id="{58962B6A-0887-437A-E592-AC9B7CB9D7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3548" name="Group 1266">
            <a:extLst>
              <a:ext uri="{FF2B5EF4-FFF2-40B4-BE49-F238E27FC236}">
                <a16:creationId xmlns:a16="http://schemas.microsoft.com/office/drawing/2014/main" id="{8CFB0ACF-E49E-0FB5-DBB8-8C1204BCAC26}"/>
              </a:ext>
            </a:extLst>
          </p:cNvPr>
          <p:cNvGrpSpPr>
            <a:grpSpLocks/>
          </p:cNvGrpSpPr>
          <p:nvPr/>
        </p:nvGrpSpPr>
        <p:grpSpPr bwMode="auto">
          <a:xfrm>
            <a:off x="3879851" y="4273550"/>
            <a:ext cx="442913" cy="215900"/>
            <a:chOff x="4396" y="1245"/>
            <a:chExt cx="672" cy="248"/>
          </a:xfrm>
        </p:grpSpPr>
        <p:sp>
          <p:nvSpPr>
            <p:cNvPr id="193626" name="Oval 407">
              <a:extLst>
                <a:ext uri="{FF2B5EF4-FFF2-40B4-BE49-F238E27FC236}">
                  <a16:creationId xmlns:a16="http://schemas.microsoft.com/office/drawing/2014/main" id="{175B494B-3C5B-11D3-1C7E-711EF2B22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27" name="Rectangle 410">
              <a:extLst>
                <a:ext uri="{FF2B5EF4-FFF2-40B4-BE49-F238E27FC236}">
                  <a16:creationId xmlns:a16="http://schemas.microsoft.com/office/drawing/2014/main" id="{30DA1366-79B6-9735-E597-E96F08198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28" name="Oval 411">
              <a:extLst>
                <a:ext uri="{FF2B5EF4-FFF2-40B4-BE49-F238E27FC236}">
                  <a16:creationId xmlns:a16="http://schemas.microsoft.com/office/drawing/2014/main" id="{70FB443D-D35A-3EE7-26AF-942DDF6FB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629" name="Group 1270">
              <a:extLst>
                <a:ext uri="{FF2B5EF4-FFF2-40B4-BE49-F238E27FC236}">
                  <a16:creationId xmlns:a16="http://schemas.microsoft.com/office/drawing/2014/main" id="{7B0A0191-0DD5-5B64-794A-170CE9A406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32" name="Freeform 1271">
                <a:extLst>
                  <a:ext uri="{FF2B5EF4-FFF2-40B4-BE49-F238E27FC236}">
                    <a16:creationId xmlns:a16="http://schemas.microsoft.com/office/drawing/2014/main" id="{AF279B70-9E9D-5AED-51A8-7E1CC8D52C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33" name="Freeform 1272">
                <a:extLst>
                  <a:ext uri="{FF2B5EF4-FFF2-40B4-BE49-F238E27FC236}">
                    <a16:creationId xmlns:a16="http://schemas.microsoft.com/office/drawing/2014/main" id="{6B276FCA-49F9-3751-0250-FAD0A4DF03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30" name="Line 1273">
              <a:extLst>
                <a:ext uri="{FF2B5EF4-FFF2-40B4-BE49-F238E27FC236}">
                  <a16:creationId xmlns:a16="http://schemas.microsoft.com/office/drawing/2014/main" id="{BF9F6865-D597-B88B-A661-DAB26A4E4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31" name="Line 1274">
              <a:extLst>
                <a:ext uri="{FF2B5EF4-FFF2-40B4-BE49-F238E27FC236}">
                  <a16:creationId xmlns:a16="http://schemas.microsoft.com/office/drawing/2014/main" id="{7DB8BDF6-861E-2579-604B-13C03B8D1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pic>
        <p:nvPicPr>
          <p:cNvPr id="193549" name="Picture 1283" descr="desktop_computer_stylized_small">
            <a:extLst>
              <a:ext uri="{FF2B5EF4-FFF2-40B4-BE49-F238E27FC236}">
                <a16:creationId xmlns:a16="http://schemas.microsoft.com/office/drawing/2014/main" id="{A0ABC9D8-BD25-4AD2-38F9-BA7DFE384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775" y="4529138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3550" name="Group 1284">
            <a:extLst>
              <a:ext uri="{FF2B5EF4-FFF2-40B4-BE49-F238E27FC236}">
                <a16:creationId xmlns:a16="http://schemas.microsoft.com/office/drawing/2014/main" id="{FE2CA02B-8FAB-E35C-F0B3-912899DD9CBA}"/>
              </a:ext>
            </a:extLst>
          </p:cNvPr>
          <p:cNvGrpSpPr>
            <a:grpSpLocks/>
          </p:cNvGrpSpPr>
          <p:nvPr/>
        </p:nvGrpSpPr>
        <p:grpSpPr bwMode="auto">
          <a:xfrm>
            <a:off x="2630488" y="4557713"/>
            <a:ext cx="455612" cy="220662"/>
            <a:chOff x="4396" y="1245"/>
            <a:chExt cx="672" cy="248"/>
          </a:xfrm>
        </p:grpSpPr>
        <p:sp>
          <p:nvSpPr>
            <p:cNvPr id="193618" name="Oval 407">
              <a:extLst>
                <a:ext uri="{FF2B5EF4-FFF2-40B4-BE49-F238E27FC236}">
                  <a16:creationId xmlns:a16="http://schemas.microsoft.com/office/drawing/2014/main" id="{C89E4BB2-F745-E327-B729-0F006F9C10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19" name="Rectangle 410">
              <a:extLst>
                <a:ext uri="{FF2B5EF4-FFF2-40B4-BE49-F238E27FC236}">
                  <a16:creationId xmlns:a16="http://schemas.microsoft.com/office/drawing/2014/main" id="{1B6DCAA8-EB1A-6239-2214-463DCAC90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20" name="Oval 411">
              <a:extLst>
                <a:ext uri="{FF2B5EF4-FFF2-40B4-BE49-F238E27FC236}">
                  <a16:creationId xmlns:a16="http://schemas.microsoft.com/office/drawing/2014/main" id="{098ABEDA-D890-8D7C-9A4C-7D2E85990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621" name="Group 1288">
              <a:extLst>
                <a:ext uri="{FF2B5EF4-FFF2-40B4-BE49-F238E27FC236}">
                  <a16:creationId xmlns:a16="http://schemas.microsoft.com/office/drawing/2014/main" id="{F6964EEC-A9EA-393D-0700-FB48013D30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24" name="Freeform 1289">
                <a:extLst>
                  <a:ext uri="{FF2B5EF4-FFF2-40B4-BE49-F238E27FC236}">
                    <a16:creationId xmlns:a16="http://schemas.microsoft.com/office/drawing/2014/main" id="{920FB40D-E5EC-9264-795F-80EB8B4D79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25" name="Freeform 1290">
                <a:extLst>
                  <a:ext uri="{FF2B5EF4-FFF2-40B4-BE49-F238E27FC236}">
                    <a16:creationId xmlns:a16="http://schemas.microsoft.com/office/drawing/2014/main" id="{4B3ACC1B-0741-8F17-7A81-0575CA48C3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22" name="Line 1291">
              <a:extLst>
                <a:ext uri="{FF2B5EF4-FFF2-40B4-BE49-F238E27FC236}">
                  <a16:creationId xmlns:a16="http://schemas.microsoft.com/office/drawing/2014/main" id="{A60D1646-CA6D-307A-177C-A4EA42111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23" name="Line 1292">
              <a:extLst>
                <a:ext uri="{FF2B5EF4-FFF2-40B4-BE49-F238E27FC236}">
                  <a16:creationId xmlns:a16="http://schemas.microsoft.com/office/drawing/2014/main" id="{0FB2F926-6A8F-96B1-10A2-0F0895D627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3551" name="Group 1293">
            <a:extLst>
              <a:ext uri="{FF2B5EF4-FFF2-40B4-BE49-F238E27FC236}">
                <a16:creationId xmlns:a16="http://schemas.microsoft.com/office/drawing/2014/main" id="{5DF5A447-162D-080B-936C-245AB807FE07}"/>
              </a:ext>
            </a:extLst>
          </p:cNvPr>
          <p:cNvGrpSpPr>
            <a:grpSpLocks/>
          </p:cNvGrpSpPr>
          <p:nvPr/>
        </p:nvGrpSpPr>
        <p:grpSpPr bwMode="auto">
          <a:xfrm>
            <a:off x="3273426" y="5365750"/>
            <a:ext cx="442913" cy="215900"/>
            <a:chOff x="4396" y="1245"/>
            <a:chExt cx="672" cy="248"/>
          </a:xfrm>
        </p:grpSpPr>
        <p:sp>
          <p:nvSpPr>
            <p:cNvPr id="193610" name="Oval 407">
              <a:extLst>
                <a:ext uri="{FF2B5EF4-FFF2-40B4-BE49-F238E27FC236}">
                  <a16:creationId xmlns:a16="http://schemas.microsoft.com/office/drawing/2014/main" id="{A17B70E9-FD30-40A3-D309-8105308E0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11" name="Rectangle 410">
              <a:extLst>
                <a:ext uri="{FF2B5EF4-FFF2-40B4-BE49-F238E27FC236}">
                  <a16:creationId xmlns:a16="http://schemas.microsoft.com/office/drawing/2014/main" id="{A01CB131-345E-BEE4-D090-1BCCAAD74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12" name="Oval 411">
              <a:extLst>
                <a:ext uri="{FF2B5EF4-FFF2-40B4-BE49-F238E27FC236}">
                  <a16:creationId xmlns:a16="http://schemas.microsoft.com/office/drawing/2014/main" id="{0A242E88-16F1-922F-989D-C94191643A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613" name="Group 1297">
              <a:extLst>
                <a:ext uri="{FF2B5EF4-FFF2-40B4-BE49-F238E27FC236}">
                  <a16:creationId xmlns:a16="http://schemas.microsoft.com/office/drawing/2014/main" id="{754AEA43-065E-AFF6-9988-4E3AA197FC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16" name="Freeform 1298">
                <a:extLst>
                  <a:ext uri="{FF2B5EF4-FFF2-40B4-BE49-F238E27FC236}">
                    <a16:creationId xmlns:a16="http://schemas.microsoft.com/office/drawing/2014/main" id="{6EC3BFBE-B652-BC95-6286-C533A3DE7F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17" name="Freeform 1299">
                <a:extLst>
                  <a:ext uri="{FF2B5EF4-FFF2-40B4-BE49-F238E27FC236}">
                    <a16:creationId xmlns:a16="http://schemas.microsoft.com/office/drawing/2014/main" id="{749D58AA-2AC0-C509-1E1F-813EAC2FB9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14" name="Line 1300">
              <a:extLst>
                <a:ext uri="{FF2B5EF4-FFF2-40B4-BE49-F238E27FC236}">
                  <a16:creationId xmlns:a16="http://schemas.microsoft.com/office/drawing/2014/main" id="{E09E62E6-F0FA-1086-410E-70E89C5D5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15" name="Line 1301">
              <a:extLst>
                <a:ext uri="{FF2B5EF4-FFF2-40B4-BE49-F238E27FC236}">
                  <a16:creationId xmlns:a16="http://schemas.microsoft.com/office/drawing/2014/main" id="{91B992B7-C1F7-02AD-03F4-60F242668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3552" name="Group 1302">
            <a:extLst>
              <a:ext uri="{FF2B5EF4-FFF2-40B4-BE49-F238E27FC236}">
                <a16:creationId xmlns:a16="http://schemas.microsoft.com/office/drawing/2014/main" id="{A9A5CC35-EA90-3713-F0B3-D2A7BBE36566}"/>
              </a:ext>
            </a:extLst>
          </p:cNvPr>
          <p:cNvGrpSpPr>
            <a:grpSpLocks/>
          </p:cNvGrpSpPr>
          <p:nvPr/>
        </p:nvGrpSpPr>
        <p:grpSpPr bwMode="auto">
          <a:xfrm>
            <a:off x="3865563" y="4972051"/>
            <a:ext cx="455612" cy="220663"/>
            <a:chOff x="4396" y="1245"/>
            <a:chExt cx="672" cy="248"/>
          </a:xfrm>
        </p:grpSpPr>
        <p:sp>
          <p:nvSpPr>
            <p:cNvPr id="193602" name="Oval 407">
              <a:extLst>
                <a:ext uri="{FF2B5EF4-FFF2-40B4-BE49-F238E27FC236}">
                  <a16:creationId xmlns:a16="http://schemas.microsoft.com/office/drawing/2014/main" id="{8DFB65C5-C25F-AD96-5F5E-38245918D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03" name="Rectangle 410">
              <a:extLst>
                <a:ext uri="{FF2B5EF4-FFF2-40B4-BE49-F238E27FC236}">
                  <a16:creationId xmlns:a16="http://schemas.microsoft.com/office/drawing/2014/main" id="{6DAA09AE-514B-80F4-D9D6-E12A9225B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604" name="Oval 411">
              <a:extLst>
                <a:ext uri="{FF2B5EF4-FFF2-40B4-BE49-F238E27FC236}">
                  <a16:creationId xmlns:a16="http://schemas.microsoft.com/office/drawing/2014/main" id="{11C8BB7A-D335-96D2-11D9-506A09776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605" name="Group 1306">
              <a:extLst>
                <a:ext uri="{FF2B5EF4-FFF2-40B4-BE49-F238E27FC236}">
                  <a16:creationId xmlns:a16="http://schemas.microsoft.com/office/drawing/2014/main" id="{D6A7B56E-A083-01BE-D131-219764CE4A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08" name="Freeform 1307">
                <a:extLst>
                  <a:ext uri="{FF2B5EF4-FFF2-40B4-BE49-F238E27FC236}">
                    <a16:creationId xmlns:a16="http://schemas.microsoft.com/office/drawing/2014/main" id="{FED751B1-A08A-23AC-CEF6-818C8E57DE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09" name="Freeform 1308">
                <a:extLst>
                  <a:ext uri="{FF2B5EF4-FFF2-40B4-BE49-F238E27FC236}">
                    <a16:creationId xmlns:a16="http://schemas.microsoft.com/office/drawing/2014/main" id="{2CF2DE4A-FF4F-BF91-23BD-5816579B3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606" name="Line 1309">
              <a:extLst>
                <a:ext uri="{FF2B5EF4-FFF2-40B4-BE49-F238E27FC236}">
                  <a16:creationId xmlns:a16="http://schemas.microsoft.com/office/drawing/2014/main" id="{1E5D413D-A0EB-5F90-7BBF-5406072D3F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607" name="Line 1310">
              <a:extLst>
                <a:ext uri="{FF2B5EF4-FFF2-40B4-BE49-F238E27FC236}">
                  <a16:creationId xmlns:a16="http://schemas.microsoft.com/office/drawing/2014/main" id="{B75C8EEB-0CDB-16AA-E428-8EA003A89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3553" name="Group 1311">
            <a:extLst>
              <a:ext uri="{FF2B5EF4-FFF2-40B4-BE49-F238E27FC236}">
                <a16:creationId xmlns:a16="http://schemas.microsoft.com/office/drawing/2014/main" id="{13587CAD-6AC1-EAF3-7F8B-69B8E5905A3B}"/>
              </a:ext>
            </a:extLst>
          </p:cNvPr>
          <p:cNvGrpSpPr>
            <a:grpSpLocks/>
          </p:cNvGrpSpPr>
          <p:nvPr/>
        </p:nvGrpSpPr>
        <p:grpSpPr bwMode="auto">
          <a:xfrm>
            <a:off x="2244726" y="5365750"/>
            <a:ext cx="442913" cy="215900"/>
            <a:chOff x="4396" y="1245"/>
            <a:chExt cx="672" cy="248"/>
          </a:xfrm>
        </p:grpSpPr>
        <p:sp>
          <p:nvSpPr>
            <p:cNvPr id="193594" name="Oval 407">
              <a:extLst>
                <a:ext uri="{FF2B5EF4-FFF2-40B4-BE49-F238E27FC236}">
                  <a16:creationId xmlns:a16="http://schemas.microsoft.com/office/drawing/2014/main" id="{E31FFBD8-C33A-E1E0-A201-2F039788E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595" name="Rectangle 410">
              <a:extLst>
                <a:ext uri="{FF2B5EF4-FFF2-40B4-BE49-F238E27FC236}">
                  <a16:creationId xmlns:a16="http://schemas.microsoft.com/office/drawing/2014/main" id="{40782E56-5A13-BAD1-1436-F0C5811F1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3596" name="Oval 411">
              <a:extLst>
                <a:ext uri="{FF2B5EF4-FFF2-40B4-BE49-F238E27FC236}">
                  <a16:creationId xmlns:a16="http://schemas.microsoft.com/office/drawing/2014/main" id="{0A489BBB-7417-466B-DF78-7109965A2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3597" name="Group 1315">
              <a:extLst>
                <a:ext uri="{FF2B5EF4-FFF2-40B4-BE49-F238E27FC236}">
                  <a16:creationId xmlns:a16="http://schemas.microsoft.com/office/drawing/2014/main" id="{80D60362-7C54-CAE4-6AB0-C38D4860CB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3600" name="Freeform 1316">
                <a:extLst>
                  <a:ext uri="{FF2B5EF4-FFF2-40B4-BE49-F238E27FC236}">
                    <a16:creationId xmlns:a16="http://schemas.microsoft.com/office/drawing/2014/main" id="{3FFE6884-D97F-2662-6878-AFCDBC5DA2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601" name="Freeform 1317">
                <a:extLst>
                  <a:ext uri="{FF2B5EF4-FFF2-40B4-BE49-F238E27FC236}">
                    <a16:creationId xmlns:a16="http://schemas.microsoft.com/office/drawing/2014/main" id="{41F69F39-5003-67E2-0431-AAF47EDF0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3598" name="Line 1318">
              <a:extLst>
                <a:ext uri="{FF2B5EF4-FFF2-40B4-BE49-F238E27FC236}">
                  <a16:creationId xmlns:a16="http://schemas.microsoft.com/office/drawing/2014/main" id="{5BFC9761-69AD-37BD-E4AF-B0CD6D3F8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8" y="1322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3599" name="Line 1319">
              <a:extLst>
                <a:ext uri="{FF2B5EF4-FFF2-40B4-BE49-F238E27FC236}">
                  <a16:creationId xmlns:a16="http://schemas.microsoft.com/office/drawing/2014/main" id="{251F1C61-23CB-6FCB-0740-CBE74D357C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5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pic>
        <p:nvPicPr>
          <p:cNvPr id="193554" name="Picture 1320" descr="desktop_computer_stylized_small">
            <a:extLst>
              <a:ext uri="{FF2B5EF4-FFF2-40B4-BE49-F238E27FC236}">
                <a16:creationId xmlns:a16="http://schemas.microsoft.com/office/drawing/2014/main" id="{46AFCB26-9E55-1CB5-9153-5C2BF4C26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913" y="4306888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555" name="Picture 1321" descr="desktop_computer_stylized_small">
            <a:extLst>
              <a:ext uri="{FF2B5EF4-FFF2-40B4-BE49-F238E27FC236}">
                <a16:creationId xmlns:a16="http://schemas.microsoft.com/office/drawing/2014/main" id="{C3F5D33A-8901-95B0-A1E4-20229C715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0" y="4857750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556" name="Picture 1322" descr="desktop_computer_stylized_small">
            <a:extLst>
              <a:ext uri="{FF2B5EF4-FFF2-40B4-BE49-F238E27FC236}">
                <a16:creationId xmlns:a16="http://schemas.microsoft.com/office/drawing/2014/main" id="{E6F26BA7-8829-90A0-4DB1-05F429326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5649913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557" name="Picture 1323" descr="desktop_computer_stylized_small">
            <a:extLst>
              <a:ext uri="{FF2B5EF4-FFF2-40B4-BE49-F238E27FC236}">
                <a16:creationId xmlns:a16="http://schemas.microsoft.com/office/drawing/2014/main" id="{AE3C0477-96E0-8593-4D25-06A44EC6C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963" y="5646738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558" name="Picture 1324" descr="desktop_computer_stylized_small">
            <a:extLst>
              <a:ext uri="{FF2B5EF4-FFF2-40B4-BE49-F238E27FC236}">
                <a16:creationId xmlns:a16="http://schemas.microsoft.com/office/drawing/2014/main" id="{C718861E-B053-AB40-E269-A3932D103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5419725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559" name="Picture 1325" descr="desktop_computer_stylized_small">
            <a:extLst>
              <a:ext uri="{FF2B5EF4-FFF2-40B4-BE49-F238E27FC236}">
                <a16:creationId xmlns:a16="http://schemas.microsoft.com/office/drawing/2014/main" id="{26A1ED4F-5839-DE4B-B5F6-3CA04F6EA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450" y="5000625"/>
            <a:ext cx="3302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3560" name="Group 1350">
            <a:extLst>
              <a:ext uri="{FF2B5EF4-FFF2-40B4-BE49-F238E27FC236}">
                <a16:creationId xmlns:a16="http://schemas.microsoft.com/office/drawing/2014/main" id="{CF06BF5A-BAC6-0E1E-80CB-58D4AB763D2F}"/>
              </a:ext>
            </a:extLst>
          </p:cNvPr>
          <p:cNvGrpSpPr>
            <a:grpSpLocks/>
          </p:cNvGrpSpPr>
          <p:nvPr/>
        </p:nvGrpSpPr>
        <p:grpSpPr bwMode="auto">
          <a:xfrm>
            <a:off x="2689225" y="3524251"/>
            <a:ext cx="350838" cy="303213"/>
            <a:chOff x="4493" y="1335"/>
            <a:chExt cx="381" cy="326"/>
          </a:xfrm>
        </p:grpSpPr>
        <p:pic>
          <p:nvPicPr>
            <p:cNvPr id="193587" name="Picture 1351" descr="desktop_computer_stylized_small">
              <a:extLst>
                <a:ext uri="{FF2B5EF4-FFF2-40B4-BE49-F238E27FC236}">
                  <a16:creationId xmlns:a16="http://schemas.microsoft.com/office/drawing/2014/main" id="{E8CC17E3-5927-80F5-1042-2B373BEB81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1335"/>
              <a:ext cx="38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3588" name="Group 1352">
              <a:extLst>
                <a:ext uri="{FF2B5EF4-FFF2-40B4-BE49-F238E27FC236}">
                  <a16:creationId xmlns:a16="http://schemas.microsoft.com/office/drawing/2014/main" id="{3ED00007-093B-6046-8DC0-87217BEC98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349"/>
              <a:ext cx="313" cy="292"/>
              <a:chOff x="4501" y="1349"/>
              <a:chExt cx="313" cy="292"/>
            </a:xfrm>
          </p:grpSpPr>
          <p:sp>
            <p:nvSpPr>
              <p:cNvPr id="193589" name="Oval 1353">
                <a:extLst>
                  <a:ext uri="{FF2B5EF4-FFF2-40B4-BE49-F238E27FC236}">
                    <a16:creationId xmlns:a16="http://schemas.microsoft.com/office/drawing/2014/main" id="{730A4663-BDC1-3796-878D-BDEA7BAB5E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65081">
                <a:off x="4515" y="1540"/>
                <a:ext cx="214" cy="56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3590" name="Freeform 1354">
                <a:extLst>
                  <a:ext uri="{FF2B5EF4-FFF2-40B4-BE49-F238E27FC236}">
                    <a16:creationId xmlns:a16="http://schemas.microsoft.com/office/drawing/2014/main" id="{738CDC08-DEBD-17EB-F71F-E11A641CD1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1372"/>
                <a:ext cx="186" cy="157"/>
              </a:xfrm>
              <a:custGeom>
                <a:avLst/>
                <a:gdLst>
                  <a:gd name="T0" fmla="*/ 0 w 117"/>
                  <a:gd name="T1" fmla="*/ 0 h 123"/>
                  <a:gd name="T2" fmla="*/ 6163 w 117"/>
                  <a:gd name="T3" fmla="*/ 22 h 123"/>
                  <a:gd name="T4" fmla="*/ 7605 w 117"/>
                  <a:gd name="T5" fmla="*/ 892 h 123"/>
                  <a:gd name="T6" fmla="*/ 1534 w 117"/>
                  <a:gd name="T7" fmla="*/ 1103 h 123"/>
                  <a:gd name="T8" fmla="*/ 0 w 117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"/>
                  <a:gd name="T16" fmla="*/ 0 h 123"/>
                  <a:gd name="T17" fmla="*/ 117 w 117"/>
                  <a:gd name="T18" fmla="*/ 123 h 1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" h="123">
                    <a:moveTo>
                      <a:pt x="0" y="0"/>
                    </a:moveTo>
                    <a:lnTo>
                      <a:pt x="95" y="2"/>
                    </a:lnTo>
                    <a:lnTo>
                      <a:pt x="117" y="99"/>
                    </a:lnTo>
                    <a:lnTo>
                      <a:pt x="24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91" name="Freeform 1355">
                <a:extLst>
                  <a:ext uri="{FF2B5EF4-FFF2-40B4-BE49-F238E27FC236}">
                    <a16:creationId xmlns:a16="http://schemas.microsoft.com/office/drawing/2014/main" id="{D7A61A84-31E8-168E-80BA-3D3C921DE5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1533"/>
                <a:ext cx="287" cy="108"/>
              </a:xfrm>
              <a:custGeom>
                <a:avLst/>
                <a:gdLst>
                  <a:gd name="T0" fmla="*/ 0 w 181"/>
                  <a:gd name="T1" fmla="*/ 467 h 84"/>
                  <a:gd name="T2" fmla="*/ 9298 w 181"/>
                  <a:gd name="T3" fmla="*/ 0 h 84"/>
                  <a:gd name="T4" fmla="*/ 11455 w 181"/>
                  <a:gd name="T5" fmla="*/ 189 h 84"/>
                  <a:gd name="T6" fmla="*/ 2363 w 181"/>
                  <a:gd name="T7" fmla="*/ 810 h 84"/>
                  <a:gd name="T8" fmla="*/ 0 w 181"/>
                  <a:gd name="T9" fmla="*/ 467 h 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1"/>
                  <a:gd name="T16" fmla="*/ 0 h 84"/>
                  <a:gd name="T17" fmla="*/ 181 w 181"/>
                  <a:gd name="T18" fmla="*/ 84 h 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1" h="84">
                    <a:moveTo>
                      <a:pt x="0" y="48"/>
                    </a:moveTo>
                    <a:lnTo>
                      <a:pt x="147" y="0"/>
                    </a:lnTo>
                    <a:lnTo>
                      <a:pt x="181" y="20"/>
                    </a:lnTo>
                    <a:lnTo>
                      <a:pt x="37" y="84"/>
                    </a:lnTo>
                    <a:lnTo>
                      <a:pt x="0" y="4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92" name="Freeform 1356">
                <a:extLst>
                  <a:ext uri="{FF2B5EF4-FFF2-40B4-BE49-F238E27FC236}">
                    <a16:creationId xmlns:a16="http://schemas.microsoft.com/office/drawing/2014/main" id="{867F0E2F-06F9-57E7-B184-57D2D61637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349"/>
                <a:ext cx="235" cy="207"/>
              </a:xfrm>
              <a:custGeom>
                <a:avLst/>
                <a:gdLst>
                  <a:gd name="T0" fmla="*/ 0 w 148"/>
                  <a:gd name="T1" fmla="*/ 0 h 162"/>
                  <a:gd name="T2" fmla="*/ 8090 w 148"/>
                  <a:gd name="T3" fmla="*/ 106 h 162"/>
                  <a:gd name="T4" fmla="*/ 9492 w 148"/>
                  <a:gd name="T5" fmla="*/ 1142 h 162"/>
                  <a:gd name="T6" fmla="*/ 2390 w 148"/>
                  <a:gd name="T7" fmla="*/ 1475 h 162"/>
                  <a:gd name="T8" fmla="*/ 0 w 148"/>
                  <a:gd name="T9" fmla="*/ 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162"/>
                  <a:gd name="T17" fmla="*/ 148 w 148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162">
                    <a:moveTo>
                      <a:pt x="0" y="0"/>
                    </a:moveTo>
                    <a:lnTo>
                      <a:pt x="126" y="12"/>
                    </a:lnTo>
                    <a:lnTo>
                      <a:pt x="148" y="126"/>
                    </a:lnTo>
                    <a:lnTo>
                      <a:pt x="37" y="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93" name="Freeform 1357">
                <a:extLst>
                  <a:ext uri="{FF2B5EF4-FFF2-40B4-BE49-F238E27FC236}">
                    <a16:creationId xmlns:a16="http://schemas.microsoft.com/office/drawing/2014/main" id="{0EC3D906-27D0-2587-B188-8A37401D39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380"/>
                <a:ext cx="132" cy="96"/>
              </a:xfrm>
              <a:custGeom>
                <a:avLst/>
                <a:gdLst>
                  <a:gd name="T0" fmla="*/ 0 w 83"/>
                  <a:gd name="T1" fmla="*/ 0 h 75"/>
                  <a:gd name="T2" fmla="*/ 5068 w 83"/>
                  <a:gd name="T3" fmla="*/ 28 h 75"/>
                  <a:gd name="T4" fmla="*/ 2004 w 83"/>
                  <a:gd name="T5" fmla="*/ 174 h 75"/>
                  <a:gd name="T6" fmla="*/ 652 w 83"/>
                  <a:gd name="T7" fmla="*/ 662 h 75"/>
                  <a:gd name="T8" fmla="*/ 0 w 83"/>
                  <a:gd name="T9" fmla="*/ 0 h 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75"/>
                  <a:gd name="T17" fmla="*/ 83 w 83"/>
                  <a:gd name="T18" fmla="*/ 75 h 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75">
                    <a:moveTo>
                      <a:pt x="0" y="0"/>
                    </a:moveTo>
                    <a:lnTo>
                      <a:pt x="78" y="3"/>
                    </a:lnTo>
                    <a:cubicBezTo>
                      <a:pt x="83" y="6"/>
                      <a:pt x="54" y="0"/>
                      <a:pt x="31" y="19"/>
                    </a:cubicBezTo>
                    <a:cubicBezTo>
                      <a:pt x="8" y="38"/>
                      <a:pt x="15" y="75"/>
                      <a:pt x="10" y="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193561" name="Group 1358">
            <a:extLst>
              <a:ext uri="{FF2B5EF4-FFF2-40B4-BE49-F238E27FC236}">
                <a16:creationId xmlns:a16="http://schemas.microsoft.com/office/drawing/2014/main" id="{343650C1-2569-E59E-C0B7-12E402A4B1B2}"/>
              </a:ext>
            </a:extLst>
          </p:cNvPr>
          <p:cNvGrpSpPr>
            <a:grpSpLocks/>
          </p:cNvGrpSpPr>
          <p:nvPr/>
        </p:nvGrpSpPr>
        <p:grpSpPr bwMode="auto">
          <a:xfrm>
            <a:off x="2730500" y="5649913"/>
            <a:ext cx="350838" cy="303212"/>
            <a:chOff x="4493" y="1335"/>
            <a:chExt cx="381" cy="326"/>
          </a:xfrm>
        </p:grpSpPr>
        <p:pic>
          <p:nvPicPr>
            <p:cNvPr id="193580" name="Picture 1359" descr="desktop_computer_stylized_small">
              <a:extLst>
                <a:ext uri="{FF2B5EF4-FFF2-40B4-BE49-F238E27FC236}">
                  <a16:creationId xmlns:a16="http://schemas.microsoft.com/office/drawing/2014/main" id="{9DA36D7C-4EA4-3957-B7A2-36FB644B3A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1335"/>
              <a:ext cx="38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3581" name="Group 1360">
              <a:extLst>
                <a:ext uri="{FF2B5EF4-FFF2-40B4-BE49-F238E27FC236}">
                  <a16:creationId xmlns:a16="http://schemas.microsoft.com/office/drawing/2014/main" id="{94ADEBB1-4D1B-41A0-0252-553E5AFC6B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349"/>
              <a:ext cx="313" cy="292"/>
              <a:chOff x="4501" y="1349"/>
              <a:chExt cx="313" cy="292"/>
            </a:xfrm>
          </p:grpSpPr>
          <p:sp>
            <p:nvSpPr>
              <p:cNvPr id="193582" name="Oval 1361">
                <a:extLst>
                  <a:ext uri="{FF2B5EF4-FFF2-40B4-BE49-F238E27FC236}">
                    <a16:creationId xmlns:a16="http://schemas.microsoft.com/office/drawing/2014/main" id="{9FAA4951-CCC7-C922-2FBB-0D9942DE25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65081">
                <a:off x="4515" y="1540"/>
                <a:ext cx="214" cy="56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3583" name="Freeform 1362">
                <a:extLst>
                  <a:ext uri="{FF2B5EF4-FFF2-40B4-BE49-F238E27FC236}">
                    <a16:creationId xmlns:a16="http://schemas.microsoft.com/office/drawing/2014/main" id="{D0DDED5F-AD4A-C4E9-2105-A2612AB988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1372"/>
                <a:ext cx="186" cy="157"/>
              </a:xfrm>
              <a:custGeom>
                <a:avLst/>
                <a:gdLst>
                  <a:gd name="T0" fmla="*/ 0 w 117"/>
                  <a:gd name="T1" fmla="*/ 0 h 123"/>
                  <a:gd name="T2" fmla="*/ 6163 w 117"/>
                  <a:gd name="T3" fmla="*/ 22 h 123"/>
                  <a:gd name="T4" fmla="*/ 7605 w 117"/>
                  <a:gd name="T5" fmla="*/ 892 h 123"/>
                  <a:gd name="T6" fmla="*/ 1534 w 117"/>
                  <a:gd name="T7" fmla="*/ 1103 h 123"/>
                  <a:gd name="T8" fmla="*/ 0 w 117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"/>
                  <a:gd name="T16" fmla="*/ 0 h 123"/>
                  <a:gd name="T17" fmla="*/ 117 w 117"/>
                  <a:gd name="T18" fmla="*/ 123 h 1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" h="123">
                    <a:moveTo>
                      <a:pt x="0" y="0"/>
                    </a:moveTo>
                    <a:lnTo>
                      <a:pt x="95" y="2"/>
                    </a:lnTo>
                    <a:lnTo>
                      <a:pt x="117" y="99"/>
                    </a:lnTo>
                    <a:lnTo>
                      <a:pt x="24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84" name="Freeform 1363">
                <a:extLst>
                  <a:ext uri="{FF2B5EF4-FFF2-40B4-BE49-F238E27FC236}">
                    <a16:creationId xmlns:a16="http://schemas.microsoft.com/office/drawing/2014/main" id="{30455960-0839-566A-20B3-24F2CC0856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1533"/>
                <a:ext cx="287" cy="108"/>
              </a:xfrm>
              <a:custGeom>
                <a:avLst/>
                <a:gdLst>
                  <a:gd name="T0" fmla="*/ 0 w 181"/>
                  <a:gd name="T1" fmla="*/ 467 h 84"/>
                  <a:gd name="T2" fmla="*/ 9298 w 181"/>
                  <a:gd name="T3" fmla="*/ 0 h 84"/>
                  <a:gd name="T4" fmla="*/ 11455 w 181"/>
                  <a:gd name="T5" fmla="*/ 189 h 84"/>
                  <a:gd name="T6" fmla="*/ 2363 w 181"/>
                  <a:gd name="T7" fmla="*/ 810 h 84"/>
                  <a:gd name="T8" fmla="*/ 0 w 181"/>
                  <a:gd name="T9" fmla="*/ 467 h 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1"/>
                  <a:gd name="T16" fmla="*/ 0 h 84"/>
                  <a:gd name="T17" fmla="*/ 181 w 181"/>
                  <a:gd name="T18" fmla="*/ 84 h 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1" h="84">
                    <a:moveTo>
                      <a:pt x="0" y="48"/>
                    </a:moveTo>
                    <a:lnTo>
                      <a:pt x="147" y="0"/>
                    </a:lnTo>
                    <a:lnTo>
                      <a:pt x="181" y="20"/>
                    </a:lnTo>
                    <a:lnTo>
                      <a:pt x="37" y="84"/>
                    </a:lnTo>
                    <a:lnTo>
                      <a:pt x="0" y="4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85" name="Freeform 1364">
                <a:extLst>
                  <a:ext uri="{FF2B5EF4-FFF2-40B4-BE49-F238E27FC236}">
                    <a16:creationId xmlns:a16="http://schemas.microsoft.com/office/drawing/2014/main" id="{8234E6E5-A0DB-C4EA-1FEB-A67A5D74A8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349"/>
                <a:ext cx="235" cy="207"/>
              </a:xfrm>
              <a:custGeom>
                <a:avLst/>
                <a:gdLst>
                  <a:gd name="T0" fmla="*/ 0 w 148"/>
                  <a:gd name="T1" fmla="*/ 0 h 162"/>
                  <a:gd name="T2" fmla="*/ 8090 w 148"/>
                  <a:gd name="T3" fmla="*/ 106 h 162"/>
                  <a:gd name="T4" fmla="*/ 9492 w 148"/>
                  <a:gd name="T5" fmla="*/ 1142 h 162"/>
                  <a:gd name="T6" fmla="*/ 2390 w 148"/>
                  <a:gd name="T7" fmla="*/ 1475 h 162"/>
                  <a:gd name="T8" fmla="*/ 0 w 148"/>
                  <a:gd name="T9" fmla="*/ 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162"/>
                  <a:gd name="T17" fmla="*/ 148 w 148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162">
                    <a:moveTo>
                      <a:pt x="0" y="0"/>
                    </a:moveTo>
                    <a:lnTo>
                      <a:pt x="126" y="12"/>
                    </a:lnTo>
                    <a:lnTo>
                      <a:pt x="148" y="126"/>
                    </a:lnTo>
                    <a:lnTo>
                      <a:pt x="37" y="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86" name="Freeform 1365">
                <a:extLst>
                  <a:ext uri="{FF2B5EF4-FFF2-40B4-BE49-F238E27FC236}">
                    <a16:creationId xmlns:a16="http://schemas.microsoft.com/office/drawing/2014/main" id="{7DAB2192-055C-29EA-75C1-B738C3AE69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380"/>
                <a:ext cx="132" cy="96"/>
              </a:xfrm>
              <a:custGeom>
                <a:avLst/>
                <a:gdLst>
                  <a:gd name="T0" fmla="*/ 0 w 83"/>
                  <a:gd name="T1" fmla="*/ 0 h 75"/>
                  <a:gd name="T2" fmla="*/ 5068 w 83"/>
                  <a:gd name="T3" fmla="*/ 28 h 75"/>
                  <a:gd name="T4" fmla="*/ 2004 w 83"/>
                  <a:gd name="T5" fmla="*/ 174 h 75"/>
                  <a:gd name="T6" fmla="*/ 652 w 83"/>
                  <a:gd name="T7" fmla="*/ 662 h 75"/>
                  <a:gd name="T8" fmla="*/ 0 w 83"/>
                  <a:gd name="T9" fmla="*/ 0 h 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75"/>
                  <a:gd name="T17" fmla="*/ 83 w 83"/>
                  <a:gd name="T18" fmla="*/ 75 h 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75">
                    <a:moveTo>
                      <a:pt x="0" y="0"/>
                    </a:moveTo>
                    <a:lnTo>
                      <a:pt x="78" y="3"/>
                    </a:lnTo>
                    <a:cubicBezTo>
                      <a:pt x="83" y="6"/>
                      <a:pt x="54" y="0"/>
                      <a:pt x="31" y="19"/>
                    </a:cubicBezTo>
                    <a:cubicBezTo>
                      <a:pt x="8" y="38"/>
                      <a:pt x="15" y="75"/>
                      <a:pt x="10" y="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193562" name="Group 1366">
            <a:extLst>
              <a:ext uri="{FF2B5EF4-FFF2-40B4-BE49-F238E27FC236}">
                <a16:creationId xmlns:a16="http://schemas.microsoft.com/office/drawing/2014/main" id="{E73ECCAD-A837-F4FB-19F3-7A0EC20C47D1}"/>
              </a:ext>
            </a:extLst>
          </p:cNvPr>
          <p:cNvGrpSpPr>
            <a:grpSpLocks/>
          </p:cNvGrpSpPr>
          <p:nvPr/>
        </p:nvGrpSpPr>
        <p:grpSpPr bwMode="auto">
          <a:xfrm>
            <a:off x="3808414" y="5654676"/>
            <a:ext cx="350837" cy="303213"/>
            <a:chOff x="4493" y="1335"/>
            <a:chExt cx="381" cy="326"/>
          </a:xfrm>
        </p:grpSpPr>
        <p:pic>
          <p:nvPicPr>
            <p:cNvPr id="193573" name="Picture 1367" descr="desktop_computer_stylized_small">
              <a:extLst>
                <a:ext uri="{FF2B5EF4-FFF2-40B4-BE49-F238E27FC236}">
                  <a16:creationId xmlns:a16="http://schemas.microsoft.com/office/drawing/2014/main" id="{018D003B-B870-4ECA-5F5D-4D476005CE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1335"/>
              <a:ext cx="38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3574" name="Group 1368">
              <a:extLst>
                <a:ext uri="{FF2B5EF4-FFF2-40B4-BE49-F238E27FC236}">
                  <a16:creationId xmlns:a16="http://schemas.microsoft.com/office/drawing/2014/main" id="{B6997B8A-A204-7B18-EFCC-D0FD85AA24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349"/>
              <a:ext cx="313" cy="292"/>
              <a:chOff x="4501" y="1349"/>
              <a:chExt cx="313" cy="292"/>
            </a:xfrm>
          </p:grpSpPr>
          <p:sp>
            <p:nvSpPr>
              <p:cNvPr id="193575" name="Oval 1369">
                <a:extLst>
                  <a:ext uri="{FF2B5EF4-FFF2-40B4-BE49-F238E27FC236}">
                    <a16:creationId xmlns:a16="http://schemas.microsoft.com/office/drawing/2014/main" id="{5420AF01-5DCC-D8A3-3B6D-4BC1EBC33D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65081">
                <a:off x="4515" y="1540"/>
                <a:ext cx="214" cy="56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3576" name="Freeform 1370">
                <a:extLst>
                  <a:ext uri="{FF2B5EF4-FFF2-40B4-BE49-F238E27FC236}">
                    <a16:creationId xmlns:a16="http://schemas.microsoft.com/office/drawing/2014/main" id="{D27BB9DF-73C3-2405-BB92-8DC6E4C57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1372"/>
                <a:ext cx="186" cy="157"/>
              </a:xfrm>
              <a:custGeom>
                <a:avLst/>
                <a:gdLst>
                  <a:gd name="T0" fmla="*/ 0 w 117"/>
                  <a:gd name="T1" fmla="*/ 0 h 123"/>
                  <a:gd name="T2" fmla="*/ 6163 w 117"/>
                  <a:gd name="T3" fmla="*/ 22 h 123"/>
                  <a:gd name="T4" fmla="*/ 7605 w 117"/>
                  <a:gd name="T5" fmla="*/ 892 h 123"/>
                  <a:gd name="T6" fmla="*/ 1534 w 117"/>
                  <a:gd name="T7" fmla="*/ 1103 h 123"/>
                  <a:gd name="T8" fmla="*/ 0 w 117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"/>
                  <a:gd name="T16" fmla="*/ 0 h 123"/>
                  <a:gd name="T17" fmla="*/ 117 w 117"/>
                  <a:gd name="T18" fmla="*/ 123 h 1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" h="123">
                    <a:moveTo>
                      <a:pt x="0" y="0"/>
                    </a:moveTo>
                    <a:lnTo>
                      <a:pt x="95" y="2"/>
                    </a:lnTo>
                    <a:lnTo>
                      <a:pt x="117" y="99"/>
                    </a:lnTo>
                    <a:lnTo>
                      <a:pt x="24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7" name="Freeform 1371">
                <a:extLst>
                  <a:ext uri="{FF2B5EF4-FFF2-40B4-BE49-F238E27FC236}">
                    <a16:creationId xmlns:a16="http://schemas.microsoft.com/office/drawing/2014/main" id="{330E3770-00B7-A4F0-8CCA-ECA3F6D8F4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1533"/>
                <a:ext cx="287" cy="108"/>
              </a:xfrm>
              <a:custGeom>
                <a:avLst/>
                <a:gdLst>
                  <a:gd name="T0" fmla="*/ 0 w 181"/>
                  <a:gd name="T1" fmla="*/ 467 h 84"/>
                  <a:gd name="T2" fmla="*/ 9298 w 181"/>
                  <a:gd name="T3" fmla="*/ 0 h 84"/>
                  <a:gd name="T4" fmla="*/ 11455 w 181"/>
                  <a:gd name="T5" fmla="*/ 189 h 84"/>
                  <a:gd name="T6" fmla="*/ 2363 w 181"/>
                  <a:gd name="T7" fmla="*/ 810 h 84"/>
                  <a:gd name="T8" fmla="*/ 0 w 181"/>
                  <a:gd name="T9" fmla="*/ 467 h 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1"/>
                  <a:gd name="T16" fmla="*/ 0 h 84"/>
                  <a:gd name="T17" fmla="*/ 181 w 181"/>
                  <a:gd name="T18" fmla="*/ 84 h 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1" h="84">
                    <a:moveTo>
                      <a:pt x="0" y="48"/>
                    </a:moveTo>
                    <a:lnTo>
                      <a:pt x="147" y="0"/>
                    </a:lnTo>
                    <a:lnTo>
                      <a:pt x="181" y="20"/>
                    </a:lnTo>
                    <a:lnTo>
                      <a:pt x="37" y="84"/>
                    </a:lnTo>
                    <a:lnTo>
                      <a:pt x="0" y="4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8" name="Freeform 1372">
                <a:extLst>
                  <a:ext uri="{FF2B5EF4-FFF2-40B4-BE49-F238E27FC236}">
                    <a16:creationId xmlns:a16="http://schemas.microsoft.com/office/drawing/2014/main" id="{4777D816-AEE4-D5B5-423D-BF951DF89E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349"/>
                <a:ext cx="235" cy="207"/>
              </a:xfrm>
              <a:custGeom>
                <a:avLst/>
                <a:gdLst>
                  <a:gd name="T0" fmla="*/ 0 w 148"/>
                  <a:gd name="T1" fmla="*/ 0 h 162"/>
                  <a:gd name="T2" fmla="*/ 8090 w 148"/>
                  <a:gd name="T3" fmla="*/ 106 h 162"/>
                  <a:gd name="T4" fmla="*/ 9492 w 148"/>
                  <a:gd name="T5" fmla="*/ 1142 h 162"/>
                  <a:gd name="T6" fmla="*/ 2390 w 148"/>
                  <a:gd name="T7" fmla="*/ 1475 h 162"/>
                  <a:gd name="T8" fmla="*/ 0 w 148"/>
                  <a:gd name="T9" fmla="*/ 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162"/>
                  <a:gd name="T17" fmla="*/ 148 w 148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162">
                    <a:moveTo>
                      <a:pt x="0" y="0"/>
                    </a:moveTo>
                    <a:lnTo>
                      <a:pt x="126" y="12"/>
                    </a:lnTo>
                    <a:lnTo>
                      <a:pt x="148" y="126"/>
                    </a:lnTo>
                    <a:lnTo>
                      <a:pt x="37" y="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9" name="Freeform 1373">
                <a:extLst>
                  <a:ext uri="{FF2B5EF4-FFF2-40B4-BE49-F238E27FC236}">
                    <a16:creationId xmlns:a16="http://schemas.microsoft.com/office/drawing/2014/main" id="{F9F7E07C-B587-43B5-A2A9-A49151E84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380"/>
                <a:ext cx="132" cy="96"/>
              </a:xfrm>
              <a:custGeom>
                <a:avLst/>
                <a:gdLst>
                  <a:gd name="T0" fmla="*/ 0 w 83"/>
                  <a:gd name="T1" fmla="*/ 0 h 75"/>
                  <a:gd name="T2" fmla="*/ 5068 w 83"/>
                  <a:gd name="T3" fmla="*/ 28 h 75"/>
                  <a:gd name="T4" fmla="*/ 2004 w 83"/>
                  <a:gd name="T5" fmla="*/ 174 h 75"/>
                  <a:gd name="T6" fmla="*/ 652 w 83"/>
                  <a:gd name="T7" fmla="*/ 662 h 75"/>
                  <a:gd name="T8" fmla="*/ 0 w 83"/>
                  <a:gd name="T9" fmla="*/ 0 h 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75"/>
                  <a:gd name="T17" fmla="*/ 83 w 83"/>
                  <a:gd name="T18" fmla="*/ 75 h 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75">
                    <a:moveTo>
                      <a:pt x="0" y="0"/>
                    </a:moveTo>
                    <a:lnTo>
                      <a:pt x="78" y="3"/>
                    </a:lnTo>
                    <a:cubicBezTo>
                      <a:pt x="83" y="6"/>
                      <a:pt x="54" y="0"/>
                      <a:pt x="31" y="19"/>
                    </a:cubicBezTo>
                    <a:cubicBezTo>
                      <a:pt x="8" y="38"/>
                      <a:pt x="15" y="75"/>
                      <a:pt x="10" y="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193563" name="Group 1399">
            <a:extLst>
              <a:ext uri="{FF2B5EF4-FFF2-40B4-BE49-F238E27FC236}">
                <a16:creationId xmlns:a16="http://schemas.microsoft.com/office/drawing/2014/main" id="{7CFE329F-6208-6A5C-7CC7-60A80E2DD1AE}"/>
              </a:ext>
            </a:extLst>
          </p:cNvPr>
          <p:cNvGrpSpPr>
            <a:grpSpLocks/>
          </p:cNvGrpSpPr>
          <p:nvPr/>
        </p:nvGrpSpPr>
        <p:grpSpPr bwMode="auto">
          <a:xfrm>
            <a:off x="4416425" y="3959226"/>
            <a:ext cx="350838" cy="303213"/>
            <a:chOff x="4493" y="1335"/>
            <a:chExt cx="381" cy="326"/>
          </a:xfrm>
        </p:grpSpPr>
        <p:pic>
          <p:nvPicPr>
            <p:cNvPr id="193566" name="Picture 1400" descr="desktop_computer_stylized_small">
              <a:extLst>
                <a:ext uri="{FF2B5EF4-FFF2-40B4-BE49-F238E27FC236}">
                  <a16:creationId xmlns:a16="http://schemas.microsoft.com/office/drawing/2014/main" id="{BDCFFA2C-F2BC-85AF-EE54-E64FACBA6C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3" y="1335"/>
              <a:ext cx="38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3567" name="Group 1401">
              <a:extLst>
                <a:ext uri="{FF2B5EF4-FFF2-40B4-BE49-F238E27FC236}">
                  <a16:creationId xmlns:a16="http://schemas.microsoft.com/office/drawing/2014/main" id="{DCE2DA74-9E3F-A9E3-5095-0E41967EE5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" y="1349"/>
              <a:ext cx="313" cy="292"/>
              <a:chOff x="4501" y="1349"/>
              <a:chExt cx="313" cy="292"/>
            </a:xfrm>
          </p:grpSpPr>
          <p:sp>
            <p:nvSpPr>
              <p:cNvPr id="193568" name="Oval 1402">
                <a:extLst>
                  <a:ext uri="{FF2B5EF4-FFF2-40B4-BE49-F238E27FC236}">
                    <a16:creationId xmlns:a16="http://schemas.microsoft.com/office/drawing/2014/main" id="{76C8A448-944F-DCE2-AF8D-15EA29A2B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365081">
                <a:off x="4515" y="1540"/>
                <a:ext cx="214" cy="56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93569" name="Freeform 1403">
                <a:extLst>
                  <a:ext uri="{FF2B5EF4-FFF2-40B4-BE49-F238E27FC236}">
                    <a16:creationId xmlns:a16="http://schemas.microsoft.com/office/drawing/2014/main" id="{72B30546-4240-582C-4AEF-EA61825D3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1372"/>
                <a:ext cx="186" cy="157"/>
              </a:xfrm>
              <a:custGeom>
                <a:avLst/>
                <a:gdLst>
                  <a:gd name="T0" fmla="*/ 0 w 117"/>
                  <a:gd name="T1" fmla="*/ 0 h 123"/>
                  <a:gd name="T2" fmla="*/ 6163 w 117"/>
                  <a:gd name="T3" fmla="*/ 22 h 123"/>
                  <a:gd name="T4" fmla="*/ 7605 w 117"/>
                  <a:gd name="T5" fmla="*/ 892 h 123"/>
                  <a:gd name="T6" fmla="*/ 1534 w 117"/>
                  <a:gd name="T7" fmla="*/ 1103 h 123"/>
                  <a:gd name="T8" fmla="*/ 0 w 117"/>
                  <a:gd name="T9" fmla="*/ 0 h 1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"/>
                  <a:gd name="T16" fmla="*/ 0 h 123"/>
                  <a:gd name="T17" fmla="*/ 117 w 117"/>
                  <a:gd name="T18" fmla="*/ 123 h 1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" h="123">
                    <a:moveTo>
                      <a:pt x="0" y="0"/>
                    </a:moveTo>
                    <a:lnTo>
                      <a:pt x="95" y="2"/>
                    </a:lnTo>
                    <a:lnTo>
                      <a:pt x="117" y="99"/>
                    </a:lnTo>
                    <a:lnTo>
                      <a:pt x="24" y="1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0" name="Freeform 1404">
                <a:extLst>
                  <a:ext uri="{FF2B5EF4-FFF2-40B4-BE49-F238E27FC236}">
                    <a16:creationId xmlns:a16="http://schemas.microsoft.com/office/drawing/2014/main" id="{DA86B1A1-BFF2-00DB-67D5-42E370C0AC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7" y="1533"/>
                <a:ext cx="287" cy="108"/>
              </a:xfrm>
              <a:custGeom>
                <a:avLst/>
                <a:gdLst>
                  <a:gd name="T0" fmla="*/ 0 w 181"/>
                  <a:gd name="T1" fmla="*/ 467 h 84"/>
                  <a:gd name="T2" fmla="*/ 9298 w 181"/>
                  <a:gd name="T3" fmla="*/ 0 h 84"/>
                  <a:gd name="T4" fmla="*/ 11455 w 181"/>
                  <a:gd name="T5" fmla="*/ 189 h 84"/>
                  <a:gd name="T6" fmla="*/ 2363 w 181"/>
                  <a:gd name="T7" fmla="*/ 810 h 84"/>
                  <a:gd name="T8" fmla="*/ 0 w 181"/>
                  <a:gd name="T9" fmla="*/ 467 h 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1"/>
                  <a:gd name="T16" fmla="*/ 0 h 84"/>
                  <a:gd name="T17" fmla="*/ 181 w 181"/>
                  <a:gd name="T18" fmla="*/ 84 h 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1" h="84">
                    <a:moveTo>
                      <a:pt x="0" y="48"/>
                    </a:moveTo>
                    <a:lnTo>
                      <a:pt x="147" y="0"/>
                    </a:lnTo>
                    <a:lnTo>
                      <a:pt x="181" y="20"/>
                    </a:lnTo>
                    <a:lnTo>
                      <a:pt x="37" y="84"/>
                    </a:lnTo>
                    <a:lnTo>
                      <a:pt x="0" y="4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1" name="Freeform 1405">
                <a:extLst>
                  <a:ext uri="{FF2B5EF4-FFF2-40B4-BE49-F238E27FC236}">
                    <a16:creationId xmlns:a16="http://schemas.microsoft.com/office/drawing/2014/main" id="{EB0C3BAC-36AB-329D-6C16-847701205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349"/>
                <a:ext cx="235" cy="207"/>
              </a:xfrm>
              <a:custGeom>
                <a:avLst/>
                <a:gdLst>
                  <a:gd name="T0" fmla="*/ 0 w 148"/>
                  <a:gd name="T1" fmla="*/ 0 h 162"/>
                  <a:gd name="T2" fmla="*/ 8090 w 148"/>
                  <a:gd name="T3" fmla="*/ 106 h 162"/>
                  <a:gd name="T4" fmla="*/ 9492 w 148"/>
                  <a:gd name="T5" fmla="*/ 1142 h 162"/>
                  <a:gd name="T6" fmla="*/ 2390 w 148"/>
                  <a:gd name="T7" fmla="*/ 1475 h 162"/>
                  <a:gd name="T8" fmla="*/ 0 w 148"/>
                  <a:gd name="T9" fmla="*/ 0 h 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8"/>
                  <a:gd name="T16" fmla="*/ 0 h 162"/>
                  <a:gd name="T17" fmla="*/ 148 w 148"/>
                  <a:gd name="T18" fmla="*/ 162 h 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8" h="162">
                    <a:moveTo>
                      <a:pt x="0" y="0"/>
                    </a:moveTo>
                    <a:lnTo>
                      <a:pt x="126" y="12"/>
                    </a:lnTo>
                    <a:lnTo>
                      <a:pt x="148" y="126"/>
                    </a:lnTo>
                    <a:lnTo>
                      <a:pt x="37" y="16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3572" name="Freeform 1406">
                <a:extLst>
                  <a:ext uri="{FF2B5EF4-FFF2-40B4-BE49-F238E27FC236}">
                    <a16:creationId xmlns:a16="http://schemas.microsoft.com/office/drawing/2014/main" id="{B3DB8703-02A0-A707-F385-728B3F62D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380"/>
                <a:ext cx="132" cy="96"/>
              </a:xfrm>
              <a:custGeom>
                <a:avLst/>
                <a:gdLst>
                  <a:gd name="T0" fmla="*/ 0 w 83"/>
                  <a:gd name="T1" fmla="*/ 0 h 75"/>
                  <a:gd name="T2" fmla="*/ 5068 w 83"/>
                  <a:gd name="T3" fmla="*/ 28 h 75"/>
                  <a:gd name="T4" fmla="*/ 2004 w 83"/>
                  <a:gd name="T5" fmla="*/ 174 h 75"/>
                  <a:gd name="T6" fmla="*/ 652 w 83"/>
                  <a:gd name="T7" fmla="*/ 662 h 75"/>
                  <a:gd name="T8" fmla="*/ 0 w 83"/>
                  <a:gd name="T9" fmla="*/ 0 h 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75"/>
                  <a:gd name="T17" fmla="*/ 83 w 83"/>
                  <a:gd name="T18" fmla="*/ 75 h 7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75">
                    <a:moveTo>
                      <a:pt x="0" y="0"/>
                    </a:moveTo>
                    <a:lnTo>
                      <a:pt x="78" y="3"/>
                    </a:lnTo>
                    <a:cubicBezTo>
                      <a:pt x="83" y="6"/>
                      <a:pt x="54" y="0"/>
                      <a:pt x="31" y="19"/>
                    </a:cubicBezTo>
                    <a:cubicBezTo>
                      <a:pt x="8" y="38"/>
                      <a:pt x="15" y="75"/>
                      <a:pt x="10" y="7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530938" name="Rectangle 1530">
            <a:extLst>
              <a:ext uri="{FF2B5EF4-FFF2-40B4-BE49-F238E27FC236}">
                <a16:creationId xmlns:a16="http://schemas.microsoft.com/office/drawing/2014/main" id="{2554F506-A387-D684-B291-A705F9CCC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1" y="2778125"/>
            <a:ext cx="6378575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endParaRPr lang="en-US" altLang="en-US" sz="2000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sp>
        <p:nvSpPr>
          <p:cNvPr id="530940" name="Rectangle 1532">
            <a:extLst>
              <a:ext uri="{FF2B5EF4-FFF2-40B4-BE49-F238E27FC236}">
                <a16:creationId xmlns:a16="http://schemas.microsoft.com/office/drawing/2014/main" id="{CBC7237B-C545-599E-00EB-D510149C7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6" y="2335213"/>
            <a:ext cx="67024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</a:pPr>
            <a:endParaRPr lang="en-US" altLang="en-US">
              <a:solidFill>
                <a:srgbClr val="000000"/>
              </a:solidFill>
              <a:latin typeface="Gill Sans MT" panose="020B0502020104020203" pitchFamily="34" charset="77"/>
            </a:endParaRP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</a:rPr>
              <a:t>source-based:</a:t>
            </a: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 </a:t>
            </a:r>
            <a:r>
              <a:rPr lang="en-US" altLang="en-US" sz="2000">
                <a:solidFill>
                  <a:srgbClr val="000000"/>
                </a:solidFill>
                <a:latin typeface="Gill Sans MT" panose="020B0502020104020203" pitchFamily="34" charset="77"/>
              </a:rPr>
              <a:t>different tree from each sender to rcvrs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0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30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938" grpId="0"/>
      <p:bldP spid="5309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Footer Placeholder 4">
            <a:extLst>
              <a:ext uri="{FF2B5EF4-FFF2-40B4-BE49-F238E27FC236}">
                <a16:creationId xmlns:a16="http://schemas.microsoft.com/office/drawing/2014/main" id="{A9ED838D-909A-413D-5427-A701B7BFF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5586" name="Slide Number Placeholder 5">
            <a:extLst>
              <a:ext uri="{FF2B5EF4-FFF2-40B4-BE49-F238E27FC236}">
                <a16:creationId xmlns:a16="http://schemas.microsoft.com/office/drawing/2014/main" id="{70E57079-748A-7DD0-6E58-C6E6C7051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89EB0DA0-BBE9-CB44-927C-7EAC73846AD6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95587" name="Picture 6" descr="underline_base">
            <a:extLst>
              <a:ext uri="{FF2B5EF4-FFF2-40B4-BE49-F238E27FC236}">
                <a16:creationId xmlns:a16="http://schemas.microsoft.com/office/drawing/2014/main" id="{0A51666F-7E22-678D-0DFF-507247E050B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926" y="877889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1" name="Rectangle 2">
            <a:extLst>
              <a:ext uri="{FF2B5EF4-FFF2-40B4-BE49-F238E27FC236}">
                <a16:creationId xmlns:a16="http://schemas.microsoft.com/office/drawing/2014/main" id="{F1FA8031-7887-0325-6B5A-E0B2161AAC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331788"/>
            <a:ext cx="8229600" cy="685800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4000">
                <a:cs typeface="+mj-cs"/>
              </a:rPr>
              <a:t>Approaches for building mcast trees</a:t>
            </a:r>
          </a:p>
        </p:txBody>
      </p:sp>
      <p:sp>
        <p:nvSpPr>
          <p:cNvPr id="132102" name="Rectangle 3">
            <a:extLst>
              <a:ext uri="{FF2B5EF4-FFF2-40B4-BE49-F238E27FC236}">
                <a16:creationId xmlns:a16="http://schemas.microsoft.com/office/drawing/2014/main" id="{E7E05BDD-BB21-31FB-D2A8-A759B0A11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311275"/>
            <a:ext cx="7772400" cy="30480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0"/>
              <a:buNone/>
              <a:defRPr/>
            </a:pPr>
            <a:r>
              <a:rPr lang="en-US">
                <a:cs typeface="+mn-cs"/>
              </a:rPr>
              <a:t>approaches:</a:t>
            </a:r>
          </a:p>
          <a:p>
            <a:pPr>
              <a:buFont typeface="Wingdings" charset="0"/>
              <a:buChar char="v"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source-based tree:</a:t>
            </a:r>
            <a:r>
              <a:rPr lang="en-US">
                <a:cs typeface="+mn-cs"/>
              </a:rPr>
              <a:t> one tree per source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shortest path trees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reverse path forwarding</a:t>
            </a:r>
          </a:p>
          <a:p>
            <a:pPr>
              <a:buFont typeface="Wingdings" charset="0"/>
              <a:buChar char="v"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group-shared tree:</a:t>
            </a:r>
            <a:r>
              <a:rPr lang="en-US">
                <a:cs typeface="+mn-cs"/>
              </a:rPr>
              <a:t> group uses one tree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minimal spanning (Steiner) 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/>
              <a:t>center-based trees</a:t>
            </a:r>
          </a:p>
        </p:txBody>
      </p:sp>
      <p:sp>
        <p:nvSpPr>
          <p:cNvPr id="195590" name="Rectangle 4">
            <a:extLst>
              <a:ext uri="{FF2B5EF4-FFF2-40B4-BE49-F238E27FC236}">
                <a16:creationId xmlns:a16="http://schemas.microsoft.com/office/drawing/2014/main" id="{920695DD-F1DF-02EE-E43E-6E5D8AB53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611689"/>
            <a:ext cx="83058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…we first look at basic approaches, then specific protocols adopting these approaches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3" name="Footer Placeholder 4">
            <a:extLst>
              <a:ext uri="{FF2B5EF4-FFF2-40B4-BE49-F238E27FC236}">
                <a16:creationId xmlns:a16="http://schemas.microsoft.com/office/drawing/2014/main" id="{8D838D55-061F-9844-7118-F409A2F4F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7634" name="Slide Number Placeholder 5">
            <a:extLst>
              <a:ext uri="{FF2B5EF4-FFF2-40B4-BE49-F238E27FC236}">
                <a16:creationId xmlns:a16="http://schemas.microsoft.com/office/drawing/2014/main" id="{C11D3EC4-031A-E5BC-C403-F8B0A23F3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3405E618-4707-6048-AB13-FAD6D17C930B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97635" name="Picture 258" descr="underline_base">
            <a:extLst>
              <a:ext uri="{FF2B5EF4-FFF2-40B4-BE49-F238E27FC236}">
                <a16:creationId xmlns:a16="http://schemas.microsoft.com/office/drawing/2014/main" id="{9EA644A9-A800-29EE-2B07-3FE7C396EA0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047750"/>
            <a:ext cx="4570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25" name="Rectangle 3">
            <a:extLst>
              <a:ext uri="{FF2B5EF4-FFF2-40B4-BE49-F238E27FC236}">
                <a16:creationId xmlns:a16="http://schemas.microsoft.com/office/drawing/2014/main" id="{11260102-BC61-91FC-6DE9-45B4C7780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Shortest path tree</a:t>
            </a:r>
          </a:p>
        </p:txBody>
      </p:sp>
      <p:sp>
        <p:nvSpPr>
          <p:cNvPr id="197637" name="Rectangle 4">
            <a:extLst>
              <a:ext uri="{FF2B5EF4-FFF2-40B4-BE49-F238E27FC236}">
                <a16:creationId xmlns:a16="http://schemas.microsoft.com/office/drawing/2014/main" id="{138E89BC-AE59-2B29-DFC1-BCAAFD456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7924800" cy="14478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mcast forwarding tree: tree of shortest path routes from source to all receivers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Dijkstra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197638" name="Group 221">
            <a:extLst>
              <a:ext uri="{FF2B5EF4-FFF2-40B4-BE49-F238E27FC236}">
                <a16:creationId xmlns:a16="http://schemas.microsoft.com/office/drawing/2014/main" id="{455D4C71-20DC-7426-ED34-D8040DCE2CC4}"/>
              </a:ext>
            </a:extLst>
          </p:cNvPr>
          <p:cNvGrpSpPr>
            <a:grpSpLocks/>
          </p:cNvGrpSpPr>
          <p:nvPr/>
        </p:nvGrpSpPr>
        <p:grpSpPr bwMode="auto">
          <a:xfrm>
            <a:off x="6913563" y="3735388"/>
            <a:ext cx="569912" cy="222250"/>
            <a:chOff x="3600" y="219"/>
            <a:chExt cx="360" cy="175"/>
          </a:xfrm>
        </p:grpSpPr>
        <p:sp>
          <p:nvSpPr>
            <p:cNvPr id="197790" name="Oval 222">
              <a:extLst>
                <a:ext uri="{FF2B5EF4-FFF2-40B4-BE49-F238E27FC236}">
                  <a16:creationId xmlns:a16="http://schemas.microsoft.com/office/drawing/2014/main" id="{B2FFC2DE-E308-C484-485C-936F1368C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9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7791" name="Line 223">
              <a:extLst>
                <a:ext uri="{FF2B5EF4-FFF2-40B4-BE49-F238E27FC236}">
                  <a16:creationId xmlns:a16="http://schemas.microsoft.com/office/drawing/2014/main" id="{4A4B85CD-8CD0-95CF-C86A-9A04E983F8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92" name="Line 224">
              <a:extLst>
                <a:ext uri="{FF2B5EF4-FFF2-40B4-BE49-F238E27FC236}">
                  <a16:creationId xmlns:a16="http://schemas.microsoft.com/office/drawing/2014/main" id="{19A1DF4A-AB3E-FF80-D7AA-CFC9FC71D3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93" name="Rectangle 225">
              <a:extLst>
                <a:ext uri="{FF2B5EF4-FFF2-40B4-BE49-F238E27FC236}">
                  <a16:creationId xmlns:a16="http://schemas.microsoft.com/office/drawing/2014/main" id="{B90C8295-63C2-99B9-B2AF-9D6D21969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7794" name="Oval 226">
              <a:extLst>
                <a:ext uri="{FF2B5EF4-FFF2-40B4-BE49-F238E27FC236}">
                  <a16:creationId xmlns:a16="http://schemas.microsoft.com/office/drawing/2014/main" id="{C8623A79-A230-E567-8B7B-78AC83E3A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7795" name="Group 227">
              <a:extLst>
                <a:ext uri="{FF2B5EF4-FFF2-40B4-BE49-F238E27FC236}">
                  <a16:creationId xmlns:a16="http://schemas.microsoft.com/office/drawing/2014/main" id="{BC413172-4DB1-2881-DFC7-6D3363475D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97800" name="Line 228">
                <a:extLst>
                  <a:ext uri="{FF2B5EF4-FFF2-40B4-BE49-F238E27FC236}">
                    <a16:creationId xmlns:a16="http://schemas.microsoft.com/office/drawing/2014/main" id="{633117E9-5F04-0BE4-21B0-24C7C4BC5A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801" name="Line 229">
                <a:extLst>
                  <a:ext uri="{FF2B5EF4-FFF2-40B4-BE49-F238E27FC236}">
                    <a16:creationId xmlns:a16="http://schemas.microsoft.com/office/drawing/2014/main" id="{6476E4EB-A538-2A04-15D0-DB10C56D38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802" name="Line 230">
                <a:extLst>
                  <a:ext uri="{FF2B5EF4-FFF2-40B4-BE49-F238E27FC236}">
                    <a16:creationId xmlns:a16="http://schemas.microsoft.com/office/drawing/2014/main" id="{2C1B3DB5-9FCB-A0A3-C28E-6E16E17578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796" name="Group 231">
              <a:extLst>
                <a:ext uri="{FF2B5EF4-FFF2-40B4-BE49-F238E27FC236}">
                  <a16:creationId xmlns:a16="http://schemas.microsoft.com/office/drawing/2014/main" id="{73487341-CCF3-BC01-CAAB-D4BFB64D9D5F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97797" name="Line 232">
                <a:extLst>
                  <a:ext uri="{FF2B5EF4-FFF2-40B4-BE49-F238E27FC236}">
                    <a16:creationId xmlns:a16="http://schemas.microsoft.com/office/drawing/2014/main" id="{88ECE53E-0D5B-E8DA-0770-F5FCD92CFE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98" name="Line 233">
                <a:extLst>
                  <a:ext uri="{FF2B5EF4-FFF2-40B4-BE49-F238E27FC236}">
                    <a16:creationId xmlns:a16="http://schemas.microsoft.com/office/drawing/2014/main" id="{FB9F6FC5-9DFD-66D8-C1F2-9EA3D97D3B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99" name="Line 234">
                <a:extLst>
                  <a:ext uri="{FF2B5EF4-FFF2-40B4-BE49-F238E27FC236}">
                    <a16:creationId xmlns:a16="http://schemas.microsoft.com/office/drawing/2014/main" id="{77FCAF83-7CE8-578C-D3F0-98B86BBFFA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197639" name="Group 235">
            <a:extLst>
              <a:ext uri="{FF2B5EF4-FFF2-40B4-BE49-F238E27FC236}">
                <a16:creationId xmlns:a16="http://schemas.microsoft.com/office/drawing/2014/main" id="{D8A608DA-0C37-C728-C933-1A13C2C9971A}"/>
              </a:ext>
            </a:extLst>
          </p:cNvPr>
          <p:cNvGrpSpPr>
            <a:grpSpLocks/>
          </p:cNvGrpSpPr>
          <p:nvPr/>
        </p:nvGrpSpPr>
        <p:grpSpPr bwMode="auto">
          <a:xfrm>
            <a:off x="6923089" y="4529138"/>
            <a:ext cx="547687" cy="233362"/>
            <a:chOff x="3600" y="219"/>
            <a:chExt cx="360" cy="175"/>
          </a:xfrm>
        </p:grpSpPr>
        <p:sp>
          <p:nvSpPr>
            <p:cNvPr id="197777" name="Oval 236">
              <a:extLst>
                <a:ext uri="{FF2B5EF4-FFF2-40B4-BE49-F238E27FC236}">
                  <a16:creationId xmlns:a16="http://schemas.microsoft.com/office/drawing/2014/main" id="{45ABDF25-A4C2-2319-DFE6-43CD0C7CD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8"/>
              <a:ext cx="357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97778" name="Line 237">
              <a:extLst>
                <a:ext uri="{FF2B5EF4-FFF2-40B4-BE49-F238E27FC236}">
                  <a16:creationId xmlns:a16="http://schemas.microsoft.com/office/drawing/2014/main" id="{5567EAE6-8B3D-CDE8-801C-F2D5CD474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79" name="Line 238">
              <a:extLst>
                <a:ext uri="{FF2B5EF4-FFF2-40B4-BE49-F238E27FC236}">
                  <a16:creationId xmlns:a16="http://schemas.microsoft.com/office/drawing/2014/main" id="{D1E1C804-2A5E-A23D-0C44-6321E9E10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80" name="Rectangle 239">
              <a:extLst>
                <a:ext uri="{FF2B5EF4-FFF2-40B4-BE49-F238E27FC236}">
                  <a16:creationId xmlns:a16="http://schemas.microsoft.com/office/drawing/2014/main" id="{11E0433A-7A65-37B6-0E03-CAAB05808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97781" name="Oval 240">
              <a:extLst>
                <a:ext uri="{FF2B5EF4-FFF2-40B4-BE49-F238E27FC236}">
                  <a16:creationId xmlns:a16="http://schemas.microsoft.com/office/drawing/2014/main" id="{3920FA0B-A244-2B78-6EDD-C313795CC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grpSp>
          <p:nvGrpSpPr>
            <p:cNvPr id="197782" name="Group 241">
              <a:extLst>
                <a:ext uri="{FF2B5EF4-FFF2-40B4-BE49-F238E27FC236}">
                  <a16:creationId xmlns:a16="http://schemas.microsoft.com/office/drawing/2014/main" id="{9A09FFEF-9279-1253-AD03-2846519E69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97787" name="Line 242">
                <a:extLst>
                  <a:ext uri="{FF2B5EF4-FFF2-40B4-BE49-F238E27FC236}">
                    <a16:creationId xmlns:a16="http://schemas.microsoft.com/office/drawing/2014/main" id="{82B5F095-5E28-D222-C157-FB605D28C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88" name="Line 243">
                <a:extLst>
                  <a:ext uri="{FF2B5EF4-FFF2-40B4-BE49-F238E27FC236}">
                    <a16:creationId xmlns:a16="http://schemas.microsoft.com/office/drawing/2014/main" id="{F2342EC4-8F7D-22A1-AF60-993830C346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3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89" name="Line 244">
                <a:extLst>
                  <a:ext uri="{FF2B5EF4-FFF2-40B4-BE49-F238E27FC236}">
                    <a16:creationId xmlns:a16="http://schemas.microsoft.com/office/drawing/2014/main" id="{4ED79414-8A8C-AC70-F466-1C22635A88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783" name="Group 245">
              <a:extLst>
                <a:ext uri="{FF2B5EF4-FFF2-40B4-BE49-F238E27FC236}">
                  <a16:creationId xmlns:a16="http://schemas.microsoft.com/office/drawing/2014/main" id="{33E257AE-A6EF-9B28-75FA-377CF675DB6D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97784" name="Line 246">
                <a:extLst>
                  <a:ext uri="{FF2B5EF4-FFF2-40B4-BE49-F238E27FC236}">
                    <a16:creationId xmlns:a16="http://schemas.microsoft.com/office/drawing/2014/main" id="{9592281D-750C-8199-3F9B-A55CCE667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6"/>
                <a:ext cx="50" cy="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85" name="Line 247">
                <a:extLst>
                  <a:ext uri="{FF2B5EF4-FFF2-40B4-BE49-F238E27FC236}">
                    <a16:creationId xmlns:a16="http://schemas.microsoft.com/office/drawing/2014/main" id="{B9E9DC30-BF36-AB60-892B-C2EC2A6879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86" name="Line 248">
                <a:extLst>
                  <a:ext uri="{FF2B5EF4-FFF2-40B4-BE49-F238E27FC236}">
                    <a16:creationId xmlns:a16="http://schemas.microsoft.com/office/drawing/2014/main" id="{50084C25-96E1-B465-F975-327EE938C5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49"/>
                <a:ext cx="52" cy="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sp>
        <p:nvSpPr>
          <p:cNvPr id="197640" name="Line 249">
            <a:extLst>
              <a:ext uri="{FF2B5EF4-FFF2-40B4-BE49-F238E27FC236}">
                <a16:creationId xmlns:a16="http://schemas.microsoft.com/office/drawing/2014/main" id="{134E4128-3A0F-8680-A16E-FD72C150E9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4350" y="5472113"/>
            <a:ext cx="596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197641" name="Group 250">
            <a:extLst>
              <a:ext uri="{FF2B5EF4-FFF2-40B4-BE49-F238E27FC236}">
                <a16:creationId xmlns:a16="http://schemas.microsoft.com/office/drawing/2014/main" id="{9BC8CC86-B492-BFCA-9E07-C534DB79B465}"/>
              </a:ext>
            </a:extLst>
          </p:cNvPr>
          <p:cNvGrpSpPr>
            <a:grpSpLocks/>
          </p:cNvGrpSpPr>
          <p:nvPr/>
        </p:nvGrpSpPr>
        <p:grpSpPr bwMode="auto">
          <a:xfrm>
            <a:off x="7031038" y="5095876"/>
            <a:ext cx="317500" cy="366713"/>
            <a:chOff x="2619" y="2440"/>
            <a:chExt cx="200" cy="231"/>
          </a:xfrm>
        </p:grpSpPr>
        <p:sp>
          <p:nvSpPr>
            <p:cNvPr id="197775" name="Text Box 251">
              <a:extLst>
                <a:ext uri="{FF2B5EF4-FFF2-40B4-BE49-F238E27FC236}">
                  <a16:creationId xmlns:a16="http://schemas.microsoft.com/office/drawing/2014/main" id="{85BB23B4-F855-38EA-8C64-B66F61445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9" y="2440"/>
              <a:ext cx="1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0000"/>
                  </a:solidFill>
                </a:rPr>
                <a:t>i</a:t>
              </a:r>
            </a:p>
          </p:txBody>
        </p:sp>
        <p:sp>
          <p:nvSpPr>
            <p:cNvPr id="197776" name="Oval 252">
              <a:extLst>
                <a:ext uri="{FF2B5EF4-FFF2-40B4-BE49-F238E27FC236}">
                  <a16:creationId xmlns:a16="http://schemas.microsoft.com/office/drawing/2014/main" id="{59935771-AE01-7525-884B-3E0926938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" y="2461"/>
              <a:ext cx="200" cy="20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197642" name="Text Box 253">
            <a:extLst>
              <a:ext uri="{FF2B5EF4-FFF2-40B4-BE49-F238E27FC236}">
                <a16:creationId xmlns:a16="http://schemas.microsoft.com/office/drawing/2014/main" id="{521821A1-5479-70F6-ACAA-696184DF8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3498850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197643" name="Text Box 254">
            <a:extLst>
              <a:ext uri="{FF2B5EF4-FFF2-40B4-BE49-F238E27FC236}">
                <a16:creationId xmlns:a16="http://schemas.microsoft.com/office/drawing/2014/main" id="{95FB3FE4-DB84-3272-5B4C-C24F0DF32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4343400"/>
            <a:ext cx="250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no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197644" name="Text Box 255">
            <a:extLst>
              <a:ext uri="{FF2B5EF4-FFF2-40B4-BE49-F238E27FC236}">
                <a16:creationId xmlns:a16="http://schemas.microsoft.com/office/drawing/2014/main" id="{7050810E-9CBF-2244-443A-53EE22CC5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8238" y="5018089"/>
            <a:ext cx="26098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link used for forwarding,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i indicates order link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added by algorithm</a:t>
            </a:r>
          </a:p>
        </p:txBody>
      </p:sp>
      <p:sp>
        <p:nvSpPr>
          <p:cNvPr id="197645" name="Text Box 256">
            <a:extLst>
              <a:ext uri="{FF2B5EF4-FFF2-40B4-BE49-F238E27FC236}">
                <a16:creationId xmlns:a16="http://schemas.microsoft.com/office/drawing/2014/main" id="{81EB7FE7-1F14-ADEF-B432-2B0C3BC8A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75" y="2984501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LEGEND</a:t>
            </a:r>
          </a:p>
        </p:txBody>
      </p:sp>
      <p:grpSp>
        <p:nvGrpSpPr>
          <p:cNvPr id="197646" name="Group 295">
            <a:extLst>
              <a:ext uri="{FF2B5EF4-FFF2-40B4-BE49-F238E27FC236}">
                <a16:creationId xmlns:a16="http://schemas.microsoft.com/office/drawing/2014/main" id="{3E77771C-CB22-D12B-B3CB-A720CB558708}"/>
              </a:ext>
            </a:extLst>
          </p:cNvPr>
          <p:cNvGrpSpPr>
            <a:grpSpLocks/>
          </p:cNvGrpSpPr>
          <p:nvPr/>
        </p:nvGrpSpPr>
        <p:grpSpPr bwMode="auto">
          <a:xfrm>
            <a:off x="6899275" y="3651251"/>
            <a:ext cx="636588" cy="358775"/>
            <a:chOff x="4396" y="1245"/>
            <a:chExt cx="672" cy="248"/>
          </a:xfrm>
        </p:grpSpPr>
        <p:sp>
          <p:nvSpPr>
            <p:cNvPr id="197767" name="Oval 407">
              <a:extLst>
                <a:ext uri="{FF2B5EF4-FFF2-40B4-BE49-F238E27FC236}">
                  <a16:creationId xmlns:a16="http://schemas.microsoft.com/office/drawing/2014/main" id="{DA02BEF6-9231-7428-5663-46EDA7287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7768" name="Rectangle 410">
              <a:extLst>
                <a:ext uri="{FF2B5EF4-FFF2-40B4-BE49-F238E27FC236}">
                  <a16:creationId xmlns:a16="http://schemas.microsoft.com/office/drawing/2014/main" id="{CBA62E14-34AC-352D-576B-813B9A5B4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7769" name="Oval 411">
              <a:extLst>
                <a:ext uri="{FF2B5EF4-FFF2-40B4-BE49-F238E27FC236}">
                  <a16:creationId xmlns:a16="http://schemas.microsoft.com/office/drawing/2014/main" id="{86D110F7-9559-3808-DC28-16684D413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97770" name="Group 299">
              <a:extLst>
                <a:ext uri="{FF2B5EF4-FFF2-40B4-BE49-F238E27FC236}">
                  <a16:creationId xmlns:a16="http://schemas.microsoft.com/office/drawing/2014/main" id="{9D0FC594-9A9D-72F8-9819-EAAE6F035A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7773" name="Freeform 300">
                <a:extLst>
                  <a:ext uri="{FF2B5EF4-FFF2-40B4-BE49-F238E27FC236}">
                    <a16:creationId xmlns:a16="http://schemas.microsoft.com/office/drawing/2014/main" id="{454A62BF-D6B7-2EE2-2C36-AB4B98AC6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74" name="Freeform 301">
                <a:extLst>
                  <a:ext uri="{FF2B5EF4-FFF2-40B4-BE49-F238E27FC236}">
                    <a16:creationId xmlns:a16="http://schemas.microsoft.com/office/drawing/2014/main" id="{3644F114-EFFC-326B-B854-B45710853C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7771" name="Line 302">
              <a:extLst>
                <a:ext uri="{FF2B5EF4-FFF2-40B4-BE49-F238E27FC236}">
                  <a16:creationId xmlns:a16="http://schemas.microsoft.com/office/drawing/2014/main" id="{86A64F79-F69D-89E5-B871-3511FBEA0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72" name="Line 303">
              <a:extLst>
                <a:ext uri="{FF2B5EF4-FFF2-40B4-BE49-F238E27FC236}">
                  <a16:creationId xmlns:a16="http://schemas.microsoft.com/office/drawing/2014/main" id="{5CD901DB-7DEE-FFBE-9DF6-85EA50903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7647" name="Group 304">
            <a:extLst>
              <a:ext uri="{FF2B5EF4-FFF2-40B4-BE49-F238E27FC236}">
                <a16:creationId xmlns:a16="http://schemas.microsoft.com/office/drawing/2014/main" id="{F7B7A1A1-1A4E-227D-6BB4-236BFD850E0B}"/>
              </a:ext>
            </a:extLst>
          </p:cNvPr>
          <p:cNvGrpSpPr>
            <a:grpSpLocks/>
          </p:cNvGrpSpPr>
          <p:nvPr/>
        </p:nvGrpSpPr>
        <p:grpSpPr bwMode="auto">
          <a:xfrm>
            <a:off x="6884989" y="4452938"/>
            <a:ext cx="619125" cy="368300"/>
            <a:chOff x="4396" y="1245"/>
            <a:chExt cx="672" cy="248"/>
          </a:xfrm>
        </p:grpSpPr>
        <p:sp>
          <p:nvSpPr>
            <p:cNvPr id="197759" name="Oval 407">
              <a:extLst>
                <a:ext uri="{FF2B5EF4-FFF2-40B4-BE49-F238E27FC236}">
                  <a16:creationId xmlns:a16="http://schemas.microsoft.com/office/drawing/2014/main" id="{BB6FE81B-18C1-B092-5A23-7F19A6740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7760" name="Rectangle 410">
              <a:extLst>
                <a:ext uri="{FF2B5EF4-FFF2-40B4-BE49-F238E27FC236}">
                  <a16:creationId xmlns:a16="http://schemas.microsoft.com/office/drawing/2014/main" id="{9DB791F8-9677-0CBC-29EE-92BF40DEA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7761" name="Oval 411">
              <a:extLst>
                <a:ext uri="{FF2B5EF4-FFF2-40B4-BE49-F238E27FC236}">
                  <a16:creationId xmlns:a16="http://schemas.microsoft.com/office/drawing/2014/main" id="{21BA1F1F-20B1-96CE-8DCE-B3AE3998F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197762" name="Group 308">
              <a:extLst>
                <a:ext uri="{FF2B5EF4-FFF2-40B4-BE49-F238E27FC236}">
                  <a16:creationId xmlns:a16="http://schemas.microsoft.com/office/drawing/2014/main" id="{99F79793-6619-3CBA-CE35-6A22B4695E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97765" name="Freeform 309">
                <a:extLst>
                  <a:ext uri="{FF2B5EF4-FFF2-40B4-BE49-F238E27FC236}">
                    <a16:creationId xmlns:a16="http://schemas.microsoft.com/office/drawing/2014/main" id="{44460F5F-D8C3-9524-344E-BC2634CCB2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66" name="Freeform 310">
                <a:extLst>
                  <a:ext uri="{FF2B5EF4-FFF2-40B4-BE49-F238E27FC236}">
                    <a16:creationId xmlns:a16="http://schemas.microsoft.com/office/drawing/2014/main" id="{DB45EA51-37EA-999F-C013-802F117DE1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7763" name="Line 311">
              <a:extLst>
                <a:ext uri="{FF2B5EF4-FFF2-40B4-BE49-F238E27FC236}">
                  <a16:creationId xmlns:a16="http://schemas.microsoft.com/office/drawing/2014/main" id="{097DDE0B-C53A-DC42-4A9B-160EDD9DF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764" name="Line 312">
              <a:extLst>
                <a:ext uri="{FF2B5EF4-FFF2-40B4-BE49-F238E27FC236}">
                  <a16:creationId xmlns:a16="http://schemas.microsoft.com/office/drawing/2014/main" id="{093160A3-FF19-3B06-ADAF-A39D8D3343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97648" name="Group 401">
            <a:extLst>
              <a:ext uri="{FF2B5EF4-FFF2-40B4-BE49-F238E27FC236}">
                <a16:creationId xmlns:a16="http://schemas.microsoft.com/office/drawing/2014/main" id="{206E1110-6C97-01A2-3A50-A623276CA88F}"/>
              </a:ext>
            </a:extLst>
          </p:cNvPr>
          <p:cNvGrpSpPr>
            <a:grpSpLocks/>
          </p:cNvGrpSpPr>
          <p:nvPr/>
        </p:nvGrpSpPr>
        <p:grpSpPr bwMode="auto">
          <a:xfrm>
            <a:off x="2517775" y="3011488"/>
            <a:ext cx="3836988" cy="2868612"/>
            <a:chOff x="626" y="1897"/>
            <a:chExt cx="2417" cy="1807"/>
          </a:xfrm>
        </p:grpSpPr>
        <p:sp>
          <p:nvSpPr>
            <p:cNvPr id="197649" name="Line 2">
              <a:extLst>
                <a:ext uri="{FF2B5EF4-FFF2-40B4-BE49-F238E27FC236}">
                  <a16:creationId xmlns:a16="http://schemas.microsoft.com/office/drawing/2014/main" id="{CA16DEBE-740D-5B8B-9A38-0DEA8C8562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" y="3106"/>
              <a:ext cx="253" cy="43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0" name="Line 5">
              <a:extLst>
                <a:ext uri="{FF2B5EF4-FFF2-40B4-BE49-F238E27FC236}">
                  <a16:creationId xmlns:a16="http://schemas.microsoft.com/office/drawing/2014/main" id="{F3BA61C1-FBD6-A222-3B06-2E05D3A486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7" y="2567"/>
              <a:ext cx="860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1" name="Line 6">
              <a:extLst>
                <a:ext uri="{FF2B5EF4-FFF2-40B4-BE49-F238E27FC236}">
                  <a16:creationId xmlns:a16="http://schemas.microsoft.com/office/drawing/2014/main" id="{490C1910-CEBA-4BDC-4690-E1D2E6913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10" y="2767"/>
              <a:ext cx="537" cy="61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2" name="Line 7">
              <a:extLst>
                <a:ext uri="{FF2B5EF4-FFF2-40B4-BE49-F238E27FC236}">
                  <a16:creationId xmlns:a16="http://schemas.microsoft.com/office/drawing/2014/main" id="{A2928F1A-D9E9-2956-D35B-FE56FC9C2F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0" y="2291"/>
              <a:ext cx="626" cy="2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3" name="Line 8">
              <a:extLst>
                <a:ext uri="{FF2B5EF4-FFF2-40B4-BE49-F238E27FC236}">
                  <a16:creationId xmlns:a16="http://schemas.microsoft.com/office/drawing/2014/main" id="{81316D57-82B5-DB9E-9A54-D42F32F22B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4" y="3124"/>
              <a:ext cx="33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4" name="Line 9">
              <a:extLst>
                <a:ext uri="{FF2B5EF4-FFF2-40B4-BE49-F238E27FC236}">
                  <a16:creationId xmlns:a16="http://schemas.microsoft.com/office/drawing/2014/main" id="{ED6CEF91-CABA-338A-9B1D-49134EB8D0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3" y="2634"/>
              <a:ext cx="0" cy="45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5" name="Line 10">
              <a:extLst>
                <a:ext uri="{FF2B5EF4-FFF2-40B4-BE49-F238E27FC236}">
                  <a16:creationId xmlns:a16="http://schemas.microsoft.com/office/drawing/2014/main" id="{B31401CF-3008-3783-E2EE-5F582FE5D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7" y="3415"/>
              <a:ext cx="6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6" name="Line 11">
              <a:extLst>
                <a:ext uri="{FF2B5EF4-FFF2-40B4-BE49-F238E27FC236}">
                  <a16:creationId xmlns:a16="http://schemas.microsoft.com/office/drawing/2014/main" id="{70D4B589-5FF0-CC8E-03DB-B3661F283C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23" y="2834"/>
              <a:ext cx="235" cy="53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7657" name="Line 12">
              <a:extLst>
                <a:ext uri="{FF2B5EF4-FFF2-40B4-BE49-F238E27FC236}">
                  <a16:creationId xmlns:a16="http://schemas.microsoft.com/office/drawing/2014/main" id="{59428D6A-95C4-F614-84DD-3B65BF3188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05" y="2300"/>
              <a:ext cx="219" cy="4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197658" name="Group 165">
              <a:extLst>
                <a:ext uri="{FF2B5EF4-FFF2-40B4-BE49-F238E27FC236}">
                  <a16:creationId xmlns:a16="http://schemas.microsoft.com/office/drawing/2014/main" id="{31DD009B-044D-21E0-4D32-D90DA8685FAA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465" y="2126"/>
              <a:ext cx="510" cy="104"/>
              <a:chOff x="1450" y="3513"/>
              <a:chExt cx="391" cy="88"/>
            </a:xfrm>
          </p:grpSpPr>
          <p:sp>
            <p:nvSpPr>
              <p:cNvPr id="197757" name="Freeform 166">
                <a:extLst>
                  <a:ext uri="{FF2B5EF4-FFF2-40B4-BE49-F238E27FC236}">
                    <a16:creationId xmlns:a16="http://schemas.microsoft.com/office/drawing/2014/main" id="{C14C73A7-C1D3-741A-1626-588A93969B0C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58" name="Line 167">
                <a:extLst>
                  <a:ext uri="{FF2B5EF4-FFF2-40B4-BE49-F238E27FC236}">
                    <a16:creationId xmlns:a16="http://schemas.microsoft.com/office/drawing/2014/main" id="{D2A629C3-4C0A-9585-AB80-55B1827904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2" y="3516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97659" name="Text Box 182">
              <a:extLst>
                <a:ext uri="{FF2B5EF4-FFF2-40B4-BE49-F238E27FC236}">
                  <a16:creationId xmlns:a16="http://schemas.microsoft.com/office/drawing/2014/main" id="{605BE1C4-8A92-74C7-7B13-7BEC17E8B5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9" y="216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R1</a:t>
              </a:r>
            </a:p>
          </p:txBody>
        </p:sp>
        <p:sp>
          <p:nvSpPr>
            <p:cNvPr id="197660" name="Text Box 197">
              <a:extLst>
                <a:ext uri="{FF2B5EF4-FFF2-40B4-BE49-F238E27FC236}">
                  <a16:creationId xmlns:a16="http://schemas.microsoft.com/office/drawing/2014/main" id="{C84A7C91-1DB6-E0AD-B097-3BE1327A07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" y="2661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R2</a:t>
              </a:r>
            </a:p>
          </p:txBody>
        </p:sp>
        <p:sp>
          <p:nvSpPr>
            <p:cNvPr id="197661" name="Text Box 198">
              <a:extLst>
                <a:ext uri="{FF2B5EF4-FFF2-40B4-BE49-F238E27FC236}">
                  <a16:creationId xmlns:a16="http://schemas.microsoft.com/office/drawing/2014/main" id="{40B5F469-DD30-71CC-2273-2D687AC20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1" y="328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R3</a:t>
              </a:r>
            </a:p>
          </p:txBody>
        </p:sp>
        <p:sp>
          <p:nvSpPr>
            <p:cNvPr id="197662" name="Text Box 199">
              <a:extLst>
                <a:ext uri="{FF2B5EF4-FFF2-40B4-BE49-F238E27FC236}">
                  <a16:creationId xmlns:a16="http://schemas.microsoft.com/office/drawing/2014/main" id="{06E01C80-0983-7411-0E36-7B10B49741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8" y="229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R4</a:t>
              </a:r>
            </a:p>
          </p:txBody>
        </p:sp>
        <p:sp>
          <p:nvSpPr>
            <p:cNvPr id="197663" name="Text Box 200">
              <a:extLst>
                <a:ext uri="{FF2B5EF4-FFF2-40B4-BE49-F238E27FC236}">
                  <a16:creationId xmlns:a16="http://schemas.microsoft.com/office/drawing/2014/main" id="{46BEADBB-32A2-4BB6-B4FA-740E88C6B5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7" y="3011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R5</a:t>
              </a:r>
            </a:p>
          </p:txBody>
        </p:sp>
        <p:sp>
          <p:nvSpPr>
            <p:cNvPr id="197664" name="Text Box 201">
              <a:extLst>
                <a:ext uri="{FF2B5EF4-FFF2-40B4-BE49-F238E27FC236}">
                  <a16:creationId xmlns:a16="http://schemas.microsoft.com/office/drawing/2014/main" id="{FDEAFEC4-5EBE-6238-E8F7-C718CD614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9" y="3473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R6</a:t>
              </a:r>
            </a:p>
          </p:txBody>
        </p:sp>
        <p:sp>
          <p:nvSpPr>
            <p:cNvPr id="197665" name="Text Box 202">
              <a:extLst>
                <a:ext uri="{FF2B5EF4-FFF2-40B4-BE49-F238E27FC236}">
                  <a16:creationId xmlns:a16="http://schemas.microsoft.com/office/drawing/2014/main" id="{10888BD0-CAD2-4AF6-EED7-7F5EE33766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3" y="3446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R7</a:t>
              </a:r>
            </a:p>
          </p:txBody>
        </p:sp>
        <p:grpSp>
          <p:nvGrpSpPr>
            <p:cNvPr id="197666" name="Group 203">
              <a:extLst>
                <a:ext uri="{FF2B5EF4-FFF2-40B4-BE49-F238E27FC236}">
                  <a16:creationId xmlns:a16="http://schemas.microsoft.com/office/drawing/2014/main" id="{5AAC8050-3815-1FCB-D885-266BDAAFB9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9" y="2190"/>
              <a:ext cx="206" cy="231"/>
              <a:chOff x="2619" y="2440"/>
              <a:chExt cx="206" cy="231"/>
            </a:xfrm>
          </p:grpSpPr>
          <p:sp>
            <p:nvSpPr>
              <p:cNvPr id="197755" name="Text Box 204">
                <a:extLst>
                  <a:ext uri="{FF2B5EF4-FFF2-40B4-BE49-F238E27FC236}">
                    <a16:creationId xmlns:a16="http://schemas.microsoft.com/office/drawing/2014/main" id="{0F83AF21-2EA4-A40A-B4FD-061BF155F0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97756" name="Oval 205">
                <a:extLst>
                  <a:ext uri="{FF2B5EF4-FFF2-40B4-BE49-F238E27FC236}">
                    <a16:creationId xmlns:a16="http://schemas.microsoft.com/office/drawing/2014/main" id="{DA95B3C2-8687-264B-7C84-E99402F6E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97667" name="Group 206">
              <a:extLst>
                <a:ext uri="{FF2B5EF4-FFF2-40B4-BE49-F238E27FC236}">
                  <a16:creationId xmlns:a16="http://schemas.microsoft.com/office/drawing/2014/main" id="{2CAE3315-B382-EFC0-C8D1-736A779C6C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04" y="2364"/>
              <a:ext cx="206" cy="231"/>
              <a:chOff x="2619" y="2440"/>
              <a:chExt cx="206" cy="231"/>
            </a:xfrm>
          </p:grpSpPr>
          <p:sp>
            <p:nvSpPr>
              <p:cNvPr id="197753" name="Text Box 207">
                <a:extLst>
                  <a:ext uri="{FF2B5EF4-FFF2-40B4-BE49-F238E27FC236}">
                    <a16:creationId xmlns:a16="http://schemas.microsoft.com/office/drawing/2014/main" id="{0E4A93D1-40C7-B43C-C181-7460E4486D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97754" name="Oval 208">
                <a:extLst>
                  <a:ext uri="{FF2B5EF4-FFF2-40B4-BE49-F238E27FC236}">
                    <a16:creationId xmlns:a16="http://schemas.microsoft.com/office/drawing/2014/main" id="{82B70DC4-025C-D96D-38A2-07295A74B3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97668" name="Group 209">
              <a:extLst>
                <a:ext uri="{FF2B5EF4-FFF2-40B4-BE49-F238E27FC236}">
                  <a16:creationId xmlns:a16="http://schemas.microsoft.com/office/drawing/2014/main" id="{4BF4F18D-FC73-F450-480F-3CA45F77AB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4" y="3237"/>
              <a:ext cx="208" cy="231"/>
              <a:chOff x="2619" y="2440"/>
              <a:chExt cx="200" cy="231"/>
            </a:xfrm>
          </p:grpSpPr>
          <p:sp>
            <p:nvSpPr>
              <p:cNvPr id="197751" name="Text Box 210">
                <a:extLst>
                  <a:ext uri="{FF2B5EF4-FFF2-40B4-BE49-F238E27FC236}">
                    <a16:creationId xmlns:a16="http://schemas.microsoft.com/office/drawing/2014/main" id="{4694F90D-1001-49F4-BFA4-B0F6F756A2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197752" name="Oval 211">
                <a:extLst>
                  <a:ext uri="{FF2B5EF4-FFF2-40B4-BE49-F238E27FC236}">
                    <a16:creationId xmlns:a16="http://schemas.microsoft.com/office/drawing/2014/main" id="{4C628D2C-434E-DE0B-82F4-B3B49AF945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97669" name="Group 212">
              <a:extLst>
                <a:ext uri="{FF2B5EF4-FFF2-40B4-BE49-F238E27FC236}">
                  <a16:creationId xmlns:a16="http://schemas.microsoft.com/office/drawing/2014/main" id="{4ECB4CCF-BC65-F4A7-C4FC-0CFB5A4BBB4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" y="2916"/>
              <a:ext cx="206" cy="231"/>
              <a:chOff x="2619" y="2440"/>
              <a:chExt cx="206" cy="231"/>
            </a:xfrm>
          </p:grpSpPr>
          <p:sp>
            <p:nvSpPr>
              <p:cNvPr id="197749" name="Text Box 213">
                <a:extLst>
                  <a:ext uri="{FF2B5EF4-FFF2-40B4-BE49-F238E27FC236}">
                    <a16:creationId xmlns:a16="http://schemas.microsoft.com/office/drawing/2014/main" id="{7307DEF2-FD59-BB45-D663-4C2E461012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97750" name="Oval 214">
                <a:extLst>
                  <a:ext uri="{FF2B5EF4-FFF2-40B4-BE49-F238E27FC236}">
                    <a16:creationId xmlns:a16="http://schemas.microsoft.com/office/drawing/2014/main" id="{38F7C043-C263-D68A-5BDD-2225CEAFC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97670" name="Group 215">
              <a:extLst>
                <a:ext uri="{FF2B5EF4-FFF2-40B4-BE49-F238E27FC236}">
                  <a16:creationId xmlns:a16="http://schemas.microsoft.com/office/drawing/2014/main" id="{C7788DAA-31E9-572B-476E-9D763A1C20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0" y="2932"/>
              <a:ext cx="206" cy="231"/>
              <a:chOff x="2619" y="2440"/>
              <a:chExt cx="206" cy="231"/>
            </a:xfrm>
          </p:grpSpPr>
          <p:sp>
            <p:nvSpPr>
              <p:cNvPr id="197747" name="Text Box 216">
                <a:extLst>
                  <a:ext uri="{FF2B5EF4-FFF2-40B4-BE49-F238E27FC236}">
                    <a16:creationId xmlns:a16="http://schemas.microsoft.com/office/drawing/2014/main" id="{053D5489-4555-C043-2D8F-C500957739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197748" name="Oval 217">
                <a:extLst>
                  <a:ext uri="{FF2B5EF4-FFF2-40B4-BE49-F238E27FC236}">
                    <a16:creationId xmlns:a16="http://schemas.microsoft.com/office/drawing/2014/main" id="{2130967B-85A6-4874-63D8-C6187F328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97671" name="Group 218">
              <a:extLst>
                <a:ext uri="{FF2B5EF4-FFF2-40B4-BE49-F238E27FC236}">
                  <a16:creationId xmlns:a16="http://schemas.microsoft.com/office/drawing/2014/main" id="{240F0390-774E-0895-F2D7-C01E5104B6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65" y="2706"/>
              <a:ext cx="208" cy="231"/>
              <a:chOff x="2619" y="2440"/>
              <a:chExt cx="200" cy="231"/>
            </a:xfrm>
          </p:grpSpPr>
          <p:sp>
            <p:nvSpPr>
              <p:cNvPr id="197745" name="Text Box 219">
                <a:extLst>
                  <a:ext uri="{FF2B5EF4-FFF2-40B4-BE49-F238E27FC236}">
                    <a16:creationId xmlns:a16="http://schemas.microsoft.com/office/drawing/2014/main" id="{B8A586A3-6672-AF62-31BE-34F98E031A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29" y="2440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97746" name="Oval 220">
                <a:extLst>
                  <a:ext uri="{FF2B5EF4-FFF2-40B4-BE49-F238E27FC236}">
                    <a16:creationId xmlns:a16="http://schemas.microsoft.com/office/drawing/2014/main" id="{2020295F-5A03-3F8C-5126-B3CE2CF8FB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9" y="2461"/>
                <a:ext cx="200" cy="200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97672" name="Text Box 257">
              <a:extLst>
                <a:ext uri="{FF2B5EF4-FFF2-40B4-BE49-F238E27FC236}">
                  <a16:creationId xmlns:a16="http://schemas.microsoft.com/office/drawing/2014/main" id="{0B2AE470-650B-177C-28DD-EB27D37ED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" y="1936"/>
              <a:ext cx="7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0000"/>
                  </a:solidFill>
                </a:rPr>
                <a:t>s: source</a:t>
              </a:r>
            </a:p>
          </p:txBody>
        </p:sp>
        <p:grpSp>
          <p:nvGrpSpPr>
            <p:cNvPr id="197673" name="Group 329">
              <a:extLst>
                <a:ext uri="{FF2B5EF4-FFF2-40B4-BE49-F238E27FC236}">
                  <a16:creationId xmlns:a16="http://schemas.microsoft.com/office/drawing/2014/main" id="{8A49B7D9-20E3-4775-0F55-053DD3FE95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5" y="2214"/>
              <a:ext cx="402" cy="156"/>
              <a:chOff x="4396" y="1245"/>
              <a:chExt cx="672" cy="248"/>
            </a:xfrm>
          </p:grpSpPr>
          <p:sp>
            <p:nvSpPr>
              <p:cNvPr id="197737" name="Oval 407">
                <a:extLst>
                  <a:ext uri="{FF2B5EF4-FFF2-40B4-BE49-F238E27FC236}">
                    <a16:creationId xmlns:a16="http://schemas.microsoft.com/office/drawing/2014/main" id="{632AB0B7-652F-0952-597F-D8889C2AF0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38" name="Rectangle 410">
                <a:extLst>
                  <a:ext uri="{FF2B5EF4-FFF2-40B4-BE49-F238E27FC236}">
                    <a16:creationId xmlns:a16="http://schemas.microsoft.com/office/drawing/2014/main" id="{1AC30FCB-4564-B68C-7526-3A04EB1B58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39" name="Oval 411">
                <a:extLst>
                  <a:ext uri="{FF2B5EF4-FFF2-40B4-BE49-F238E27FC236}">
                    <a16:creationId xmlns:a16="http://schemas.microsoft.com/office/drawing/2014/main" id="{9595237C-1434-5D7B-BD8E-6EE0F4EB8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40" name="Group 333">
                <a:extLst>
                  <a:ext uri="{FF2B5EF4-FFF2-40B4-BE49-F238E27FC236}">
                    <a16:creationId xmlns:a16="http://schemas.microsoft.com/office/drawing/2014/main" id="{260BD86E-E425-9877-0D45-A518927F22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43" name="Freeform 334">
                  <a:extLst>
                    <a:ext uri="{FF2B5EF4-FFF2-40B4-BE49-F238E27FC236}">
                      <a16:creationId xmlns:a16="http://schemas.microsoft.com/office/drawing/2014/main" id="{D086542C-F0FC-C969-BAA0-D6CDDAEDBC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44" name="Freeform 335">
                  <a:extLst>
                    <a:ext uri="{FF2B5EF4-FFF2-40B4-BE49-F238E27FC236}">
                      <a16:creationId xmlns:a16="http://schemas.microsoft.com/office/drawing/2014/main" id="{0AC4ECD2-0932-A960-0D82-575FADA889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41" name="Line 336">
                <a:extLst>
                  <a:ext uri="{FF2B5EF4-FFF2-40B4-BE49-F238E27FC236}">
                    <a16:creationId xmlns:a16="http://schemas.microsoft.com/office/drawing/2014/main" id="{FBACC835-F150-5D2D-3AED-CF137F41E3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42" name="Line 337">
                <a:extLst>
                  <a:ext uri="{FF2B5EF4-FFF2-40B4-BE49-F238E27FC236}">
                    <a16:creationId xmlns:a16="http://schemas.microsoft.com/office/drawing/2014/main" id="{A1F9FE0B-8F76-C270-80E7-4541DBB97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4" name="Group 338">
              <a:extLst>
                <a:ext uri="{FF2B5EF4-FFF2-40B4-BE49-F238E27FC236}">
                  <a16:creationId xmlns:a16="http://schemas.microsoft.com/office/drawing/2014/main" id="{D0EFD22C-FE5B-AF34-41D7-F6334BB151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6" y="2514"/>
              <a:ext cx="402" cy="156"/>
              <a:chOff x="4396" y="1245"/>
              <a:chExt cx="672" cy="248"/>
            </a:xfrm>
          </p:grpSpPr>
          <p:sp>
            <p:nvSpPr>
              <p:cNvPr id="197729" name="Oval 407">
                <a:extLst>
                  <a:ext uri="{FF2B5EF4-FFF2-40B4-BE49-F238E27FC236}">
                    <a16:creationId xmlns:a16="http://schemas.microsoft.com/office/drawing/2014/main" id="{ABAF10F8-5D84-3D85-1512-C32510DB59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30" name="Rectangle 410">
                <a:extLst>
                  <a:ext uri="{FF2B5EF4-FFF2-40B4-BE49-F238E27FC236}">
                    <a16:creationId xmlns:a16="http://schemas.microsoft.com/office/drawing/2014/main" id="{7112A6ED-2FD9-F746-B275-831D133E1F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31" name="Oval 411">
                <a:extLst>
                  <a:ext uri="{FF2B5EF4-FFF2-40B4-BE49-F238E27FC236}">
                    <a16:creationId xmlns:a16="http://schemas.microsoft.com/office/drawing/2014/main" id="{EB20AE7C-34F0-A23E-DFD2-87A2DCCF15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32" name="Group 342">
                <a:extLst>
                  <a:ext uri="{FF2B5EF4-FFF2-40B4-BE49-F238E27FC236}">
                    <a16:creationId xmlns:a16="http://schemas.microsoft.com/office/drawing/2014/main" id="{1CD24890-6299-E181-E7EF-497FD9AFFF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35" name="Freeform 343">
                  <a:extLst>
                    <a:ext uri="{FF2B5EF4-FFF2-40B4-BE49-F238E27FC236}">
                      <a16:creationId xmlns:a16="http://schemas.microsoft.com/office/drawing/2014/main" id="{A67E79A3-E902-95BB-F58E-5E821A8112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36" name="Freeform 344">
                  <a:extLst>
                    <a:ext uri="{FF2B5EF4-FFF2-40B4-BE49-F238E27FC236}">
                      <a16:creationId xmlns:a16="http://schemas.microsoft.com/office/drawing/2014/main" id="{E7C08178-3409-D205-DCA3-2EC70EE15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33" name="Line 345">
                <a:extLst>
                  <a:ext uri="{FF2B5EF4-FFF2-40B4-BE49-F238E27FC236}">
                    <a16:creationId xmlns:a16="http://schemas.microsoft.com/office/drawing/2014/main" id="{FA0DC9B3-27E4-6E16-EAD2-3247C70AA7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34" name="Line 346">
                <a:extLst>
                  <a:ext uri="{FF2B5EF4-FFF2-40B4-BE49-F238E27FC236}">
                    <a16:creationId xmlns:a16="http://schemas.microsoft.com/office/drawing/2014/main" id="{1F8B4A31-2D19-92F2-3849-8E2E7977F5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5" name="Group 347">
              <a:extLst>
                <a:ext uri="{FF2B5EF4-FFF2-40B4-BE49-F238E27FC236}">
                  <a16:creationId xmlns:a16="http://schemas.microsoft.com/office/drawing/2014/main" id="{0413069D-0A41-E7E2-40D9-EF15B3852D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2" y="3327"/>
              <a:ext cx="402" cy="156"/>
              <a:chOff x="4396" y="1245"/>
              <a:chExt cx="672" cy="248"/>
            </a:xfrm>
          </p:grpSpPr>
          <p:sp>
            <p:nvSpPr>
              <p:cNvPr id="197721" name="Oval 407">
                <a:extLst>
                  <a:ext uri="{FF2B5EF4-FFF2-40B4-BE49-F238E27FC236}">
                    <a16:creationId xmlns:a16="http://schemas.microsoft.com/office/drawing/2014/main" id="{ABD7F0A9-810C-5355-766B-357855AB73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22" name="Rectangle 410">
                <a:extLst>
                  <a:ext uri="{FF2B5EF4-FFF2-40B4-BE49-F238E27FC236}">
                    <a16:creationId xmlns:a16="http://schemas.microsoft.com/office/drawing/2014/main" id="{C694F08C-006A-2B60-3E28-E93FABE57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23" name="Oval 411">
                <a:extLst>
                  <a:ext uri="{FF2B5EF4-FFF2-40B4-BE49-F238E27FC236}">
                    <a16:creationId xmlns:a16="http://schemas.microsoft.com/office/drawing/2014/main" id="{A8719F67-F697-F8B0-7A66-A4AF7AC759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24" name="Group 351">
                <a:extLst>
                  <a:ext uri="{FF2B5EF4-FFF2-40B4-BE49-F238E27FC236}">
                    <a16:creationId xmlns:a16="http://schemas.microsoft.com/office/drawing/2014/main" id="{4FD4903B-3475-E151-DAB3-ED44D8D485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27" name="Freeform 352">
                  <a:extLst>
                    <a:ext uri="{FF2B5EF4-FFF2-40B4-BE49-F238E27FC236}">
                      <a16:creationId xmlns:a16="http://schemas.microsoft.com/office/drawing/2014/main" id="{C231BDD3-7170-E5C5-78CB-E5A84FA3E6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28" name="Freeform 353">
                  <a:extLst>
                    <a:ext uri="{FF2B5EF4-FFF2-40B4-BE49-F238E27FC236}">
                      <a16:creationId xmlns:a16="http://schemas.microsoft.com/office/drawing/2014/main" id="{F2720C89-BC2E-A15B-D033-AFA424D122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25" name="Line 354">
                <a:extLst>
                  <a:ext uri="{FF2B5EF4-FFF2-40B4-BE49-F238E27FC236}">
                    <a16:creationId xmlns:a16="http://schemas.microsoft.com/office/drawing/2014/main" id="{75853B19-F4D3-7E47-2A4F-E2DC8F99CE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26" name="Line 355">
                <a:extLst>
                  <a:ext uri="{FF2B5EF4-FFF2-40B4-BE49-F238E27FC236}">
                    <a16:creationId xmlns:a16="http://schemas.microsoft.com/office/drawing/2014/main" id="{C5D47702-CD92-5FEF-2765-1182396C2D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6" name="Group 356">
              <a:extLst>
                <a:ext uri="{FF2B5EF4-FFF2-40B4-BE49-F238E27FC236}">
                  <a16:creationId xmlns:a16="http://schemas.microsoft.com/office/drawing/2014/main" id="{D3BB6A25-24F4-B933-9957-FF58F240EA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24" y="3325"/>
              <a:ext cx="402" cy="156"/>
              <a:chOff x="4396" y="1245"/>
              <a:chExt cx="672" cy="248"/>
            </a:xfrm>
          </p:grpSpPr>
          <p:sp>
            <p:nvSpPr>
              <p:cNvPr id="197713" name="Oval 407">
                <a:extLst>
                  <a:ext uri="{FF2B5EF4-FFF2-40B4-BE49-F238E27FC236}">
                    <a16:creationId xmlns:a16="http://schemas.microsoft.com/office/drawing/2014/main" id="{E5A8F0B5-5F36-9E27-4F4B-1FF47A8EB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14" name="Rectangle 410">
                <a:extLst>
                  <a:ext uri="{FF2B5EF4-FFF2-40B4-BE49-F238E27FC236}">
                    <a16:creationId xmlns:a16="http://schemas.microsoft.com/office/drawing/2014/main" id="{0417F47D-F331-388D-D5A4-3ECB68419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15" name="Oval 411">
                <a:extLst>
                  <a:ext uri="{FF2B5EF4-FFF2-40B4-BE49-F238E27FC236}">
                    <a16:creationId xmlns:a16="http://schemas.microsoft.com/office/drawing/2014/main" id="{D4D5A163-3CD5-D5A2-04B9-9CAE0AD76D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16" name="Group 360">
                <a:extLst>
                  <a:ext uri="{FF2B5EF4-FFF2-40B4-BE49-F238E27FC236}">
                    <a16:creationId xmlns:a16="http://schemas.microsoft.com/office/drawing/2014/main" id="{DE569D3E-FCF1-8295-930C-0EDF27006B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19" name="Freeform 361">
                  <a:extLst>
                    <a:ext uri="{FF2B5EF4-FFF2-40B4-BE49-F238E27FC236}">
                      <a16:creationId xmlns:a16="http://schemas.microsoft.com/office/drawing/2014/main" id="{A7F2C148-8C4B-96E5-9AE4-9A33066E37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20" name="Freeform 362">
                  <a:extLst>
                    <a:ext uri="{FF2B5EF4-FFF2-40B4-BE49-F238E27FC236}">
                      <a16:creationId xmlns:a16="http://schemas.microsoft.com/office/drawing/2014/main" id="{9FD9BB5E-87D5-56C2-1912-5E1283D0A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17" name="Line 363">
                <a:extLst>
                  <a:ext uri="{FF2B5EF4-FFF2-40B4-BE49-F238E27FC236}">
                    <a16:creationId xmlns:a16="http://schemas.microsoft.com/office/drawing/2014/main" id="{F0E6FB51-72BA-407B-4CC8-10183DECF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18" name="Line 364">
                <a:extLst>
                  <a:ext uri="{FF2B5EF4-FFF2-40B4-BE49-F238E27FC236}">
                    <a16:creationId xmlns:a16="http://schemas.microsoft.com/office/drawing/2014/main" id="{0E852F00-5D8B-B593-3DDB-B794A10C4E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7" name="Group 365">
              <a:extLst>
                <a:ext uri="{FF2B5EF4-FFF2-40B4-BE49-F238E27FC236}">
                  <a16:creationId xmlns:a16="http://schemas.microsoft.com/office/drawing/2014/main" id="{DE1CF767-152E-C5C4-4BB1-AA6633A9C1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8" y="2717"/>
              <a:ext cx="390" cy="169"/>
              <a:chOff x="4396" y="1245"/>
              <a:chExt cx="672" cy="248"/>
            </a:xfrm>
          </p:grpSpPr>
          <p:sp>
            <p:nvSpPr>
              <p:cNvPr id="197705" name="Oval 407">
                <a:extLst>
                  <a:ext uri="{FF2B5EF4-FFF2-40B4-BE49-F238E27FC236}">
                    <a16:creationId xmlns:a16="http://schemas.microsoft.com/office/drawing/2014/main" id="{F0B2DE98-9705-A057-0048-ED14A8A17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06" name="Rectangle 410">
                <a:extLst>
                  <a:ext uri="{FF2B5EF4-FFF2-40B4-BE49-F238E27FC236}">
                    <a16:creationId xmlns:a16="http://schemas.microsoft.com/office/drawing/2014/main" id="{883FB235-71AA-EDCF-95F3-D9FFE055B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707" name="Oval 411">
                <a:extLst>
                  <a:ext uri="{FF2B5EF4-FFF2-40B4-BE49-F238E27FC236}">
                    <a16:creationId xmlns:a16="http://schemas.microsoft.com/office/drawing/2014/main" id="{10A15816-A84F-16F9-7B12-62D29160E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08" name="Group 369">
                <a:extLst>
                  <a:ext uri="{FF2B5EF4-FFF2-40B4-BE49-F238E27FC236}">
                    <a16:creationId xmlns:a16="http://schemas.microsoft.com/office/drawing/2014/main" id="{C9F77263-2974-FBD2-E56E-0A6678DC9F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11" name="Freeform 370">
                  <a:extLst>
                    <a:ext uri="{FF2B5EF4-FFF2-40B4-BE49-F238E27FC236}">
                      <a16:creationId xmlns:a16="http://schemas.microsoft.com/office/drawing/2014/main" id="{F4B2AE1E-FDDA-6358-ABF2-B361014621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12" name="Freeform 371">
                  <a:extLst>
                    <a:ext uri="{FF2B5EF4-FFF2-40B4-BE49-F238E27FC236}">
                      <a16:creationId xmlns:a16="http://schemas.microsoft.com/office/drawing/2014/main" id="{A9388E18-72CB-8B2D-21E1-E5CC20BCA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09" name="Line 372">
                <a:extLst>
                  <a:ext uri="{FF2B5EF4-FFF2-40B4-BE49-F238E27FC236}">
                    <a16:creationId xmlns:a16="http://schemas.microsoft.com/office/drawing/2014/main" id="{D007873B-972F-9C75-E465-8C8433FC9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10" name="Line 373">
                <a:extLst>
                  <a:ext uri="{FF2B5EF4-FFF2-40B4-BE49-F238E27FC236}">
                    <a16:creationId xmlns:a16="http://schemas.microsoft.com/office/drawing/2014/main" id="{C3FE0B1B-808F-2D84-2555-A36DF9EC31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8" name="Group 374">
              <a:extLst>
                <a:ext uri="{FF2B5EF4-FFF2-40B4-BE49-F238E27FC236}">
                  <a16:creationId xmlns:a16="http://schemas.microsoft.com/office/drawing/2014/main" id="{E2BDD7AE-E978-ECD4-A123-310C9C2F29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5" y="3038"/>
              <a:ext cx="390" cy="169"/>
              <a:chOff x="4396" y="1245"/>
              <a:chExt cx="672" cy="248"/>
            </a:xfrm>
          </p:grpSpPr>
          <p:sp>
            <p:nvSpPr>
              <p:cNvPr id="197697" name="Oval 407">
                <a:extLst>
                  <a:ext uri="{FF2B5EF4-FFF2-40B4-BE49-F238E27FC236}">
                    <a16:creationId xmlns:a16="http://schemas.microsoft.com/office/drawing/2014/main" id="{BEDF52E2-B077-1BC6-1446-440958603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698" name="Rectangle 410">
                <a:extLst>
                  <a:ext uri="{FF2B5EF4-FFF2-40B4-BE49-F238E27FC236}">
                    <a16:creationId xmlns:a16="http://schemas.microsoft.com/office/drawing/2014/main" id="{10034851-D500-CBF3-6B31-61C1958487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699" name="Oval 411">
                <a:extLst>
                  <a:ext uri="{FF2B5EF4-FFF2-40B4-BE49-F238E27FC236}">
                    <a16:creationId xmlns:a16="http://schemas.microsoft.com/office/drawing/2014/main" id="{679221D3-4DD8-9201-5EC8-5D2464642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700" name="Group 378">
                <a:extLst>
                  <a:ext uri="{FF2B5EF4-FFF2-40B4-BE49-F238E27FC236}">
                    <a16:creationId xmlns:a16="http://schemas.microsoft.com/office/drawing/2014/main" id="{B63C2719-40B1-6C3B-E823-568F399254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703" name="Freeform 379">
                  <a:extLst>
                    <a:ext uri="{FF2B5EF4-FFF2-40B4-BE49-F238E27FC236}">
                      <a16:creationId xmlns:a16="http://schemas.microsoft.com/office/drawing/2014/main" id="{71204FEB-8AF3-D4CE-5ECB-59A936B192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704" name="Freeform 380">
                  <a:extLst>
                    <a:ext uri="{FF2B5EF4-FFF2-40B4-BE49-F238E27FC236}">
                      <a16:creationId xmlns:a16="http://schemas.microsoft.com/office/drawing/2014/main" id="{443F2B45-839C-BA3B-F18D-5A7334356E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701" name="Line 381">
                <a:extLst>
                  <a:ext uri="{FF2B5EF4-FFF2-40B4-BE49-F238E27FC236}">
                    <a16:creationId xmlns:a16="http://schemas.microsoft.com/office/drawing/2014/main" id="{16DE213B-40E5-7D82-8F0E-E55642738C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702" name="Line 382">
                <a:extLst>
                  <a:ext uri="{FF2B5EF4-FFF2-40B4-BE49-F238E27FC236}">
                    <a16:creationId xmlns:a16="http://schemas.microsoft.com/office/drawing/2014/main" id="{4E1994A4-2F9B-40AA-F58A-DC32E662E9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197679" name="Group 383">
              <a:extLst>
                <a:ext uri="{FF2B5EF4-FFF2-40B4-BE49-F238E27FC236}">
                  <a16:creationId xmlns:a16="http://schemas.microsoft.com/office/drawing/2014/main" id="{E6120DF5-05D8-9EF1-8EC8-568984DF07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3" y="3521"/>
              <a:ext cx="390" cy="169"/>
              <a:chOff x="4396" y="1245"/>
              <a:chExt cx="672" cy="248"/>
            </a:xfrm>
          </p:grpSpPr>
          <p:sp>
            <p:nvSpPr>
              <p:cNvPr id="197689" name="Oval 407">
                <a:extLst>
                  <a:ext uri="{FF2B5EF4-FFF2-40B4-BE49-F238E27FC236}">
                    <a16:creationId xmlns:a16="http://schemas.microsoft.com/office/drawing/2014/main" id="{FE5B975B-F550-4328-5A32-A9AD065D10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690" name="Rectangle 410">
                <a:extLst>
                  <a:ext uri="{FF2B5EF4-FFF2-40B4-BE49-F238E27FC236}">
                    <a16:creationId xmlns:a16="http://schemas.microsoft.com/office/drawing/2014/main" id="{28C54448-3E1F-80AC-1E0B-93A900105F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7691" name="Oval 411">
                <a:extLst>
                  <a:ext uri="{FF2B5EF4-FFF2-40B4-BE49-F238E27FC236}">
                    <a16:creationId xmlns:a16="http://schemas.microsoft.com/office/drawing/2014/main" id="{1B6921FA-C67E-32A3-C7AF-B909F6D336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197692" name="Group 387">
                <a:extLst>
                  <a:ext uri="{FF2B5EF4-FFF2-40B4-BE49-F238E27FC236}">
                    <a16:creationId xmlns:a16="http://schemas.microsoft.com/office/drawing/2014/main" id="{2AA17B55-0BB7-C7FB-9B98-D59E50597C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97695" name="Freeform 388">
                  <a:extLst>
                    <a:ext uri="{FF2B5EF4-FFF2-40B4-BE49-F238E27FC236}">
                      <a16:creationId xmlns:a16="http://schemas.microsoft.com/office/drawing/2014/main" id="{0FF8DAE6-11D6-F1F9-4DB6-C97BD10F8D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696" name="Freeform 389">
                  <a:extLst>
                    <a:ext uri="{FF2B5EF4-FFF2-40B4-BE49-F238E27FC236}">
                      <a16:creationId xmlns:a16="http://schemas.microsoft.com/office/drawing/2014/main" id="{3899138A-C27C-5494-B50D-2E8F5B2A37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197693" name="Line 390">
                <a:extLst>
                  <a:ext uri="{FF2B5EF4-FFF2-40B4-BE49-F238E27FC236}">
                    <a16:creationId xmlns:a16="http://schemas.microsoft.com/office/drawing/2014/main" id="{291C0E80-2CFA-C5B9-9C5E-53771FD46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97694" name="Line 391">
                <a:extLst>
                  <a:ext uri="{FF2B5EF4-FFF2-40B4-BE49-F238E27FC236}">
                    <a16:creationId xmlns:a16="http://schemas.microsoft.com/office/drawing/2014/main" id="{0DAFE430-02D7-F2EF-3010-2B9DB1CD9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pic>
          <p:nvPicPr>
            <p:cNvPr id="197680" name="Picture 392" descr="desktop_computer_stylized_small">
              <a:extLst>
                <a:ext uri="{FF2B5EF4-FFF2-40B4-BE49-F238E27FC236}">
                  <a16:creationId xmlns:a16="http://schemas.microsoft.com/office/drawing/2014/main" id="{E90FAAD0-8F23-906A-4BBE-B612BBD10F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7" y="1897"/>
              <a:ext cx="281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7681" name="Group 393">
              <a:extLst>
                <a:ext uri="{FF2B5EF4-FFF2-40B4-BE49-F238E27FC236}">
                  <a16:creationId xmlns:a16="http://schemas.microsoft.com/office/drawing/2014/main" id="{7932AAB1-F3F9-9C3D-6DBE-B03D023EEE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9" y="1897"/>
              <a:ext cx="299" cy="261"/>
              <a:chOff x="4493" y="1335"/>
              <a:chExt cx="381" cy="326"/>
            </a:xfrm>
          </p:grpSpPr>
          <p:pic>
            <p:nvPicPr>
              <p:cNvPr id="197682" name="Picture 394" descr="desktop_computer_stylized_small">
                <a:extLst>
                  <a:ext uri="{FF2B5EF4-FFF2-40B4-BE49-F238E27FC236}">
                    <a16:creationId xmlns:a16="http://schemas.microsoft.com/office/drawing/2014/main" id="{8EE92E05-4C7A-A35F-290C-57E32639DC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3" y="1335"/>
                <a:ext cx="381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97683" name="Group 395">
                <a:extLst>
                  <a:ext uri="{FF2B5EF4-FFF2-40B4-BE49-F238E27FC236}">
                    <a16:creationId xmlns:a16="http://schemas.microsoft.com/office/drawing/2014/main" id="{B0CD0B3C-26B1-03F2-E604-7EF2D943D8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01" y="1349"/>
                <a:ext cx="313" cy="292"/>
                <a:chOff x="4501" y="1349"/>
                <a:chExt cx="313" cy="292"/>
              </a:xfrm>
            </p:grpSpPr>
            <p:sp>
              <p:nvSpPr>
                <p:cNvPr id="197684" name="Oval 396">
                  <a:extLst>
                    <a:ext uri="{FF2B5EF4-FFF2-40B4-BE49-F238E27FC236}">
                      <a16:creationId xmlns:a16="http://schemas.microsoft.com/office/drawing/2014/main" id="{DEB9DD00-A466-1C94-E45A-6FE6626FA5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65081">
                  <a:off x="4515" y="1540"/>
                  <a:ext cx="218" cy="56"/>
                </a:xfrm>
                <a:prstGeom prst="ellips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7685" name="Freeform 397">
                  <a:extLst>
                    <a:ext uri="{FF2B5EF4-FFF2-40B4-BE49-F238E27FC236}">
                      <a16:creationId xmlns:a16="http://schemas.microsoft.com/office/drawing/2014/main" id="{6DE3EA12-5247-8869-C36B-673CB07BF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36" y="1372"/>
                  <a:ext cx="186" cy="157"/>
                </a:xfrm>
                <a:custGeom>
                  <a:avLst/>
                  <a:gdLst>
                    <a:gd name="T0" fmla="*/ 0 w 117"/>
                    <a:gd name="T1" fmla="*/ 0 h 123"/>
                    <a:gd name="T2" fmla="*/ 6163 w 117"/>
                    <a:gd name="T3" fmla="*/ 22 h 123"/>
                    <a:gd name="T4" fmla="*/ 7605 w 117"/>
                    <a:gd name="T5" fmla="*/ 892 h 123"/>
                    <a:gd name="T6" fmla="*/ 1534 w 117"/>
                    <a:gd name="T7" fmla="*/ 1103 h 123"/>
                    <a:gd name="T8" fmla="*/ 0 w 117"/>
                    <a:gd name="T9" fmla="*/ 0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7"/>
                    <a:gd name="T16" fmla="*/ 0 h 123"/>
                    <a:gd name="T17" fmla="*/ 117 w 117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7" h="123">
                      <a:moveTo>
                        <a:pt x="0" y="0"/>
                      </a:moveTo>
                      <a:lnTo>
                        <a:pt x="95" y="2"/>
                      </a:lnTo>
                      <a:lnTo>
                        <a:pt x="117" y="99"/>
                      </a:lnTo>
                      <a:lnTo>
                        <a:pt x="24" y="1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686" name="Freeform 398">
                  <a:extLst>
                    <a:ext uri="{FF2B5EF4-FFF2-40B4-BE49-F238E27FC236}">
                      <a16:creationId xmlns:a16="http://schemas.microsoft.com/office/drawing/2014/main" id="{18389FFB-7FD1-992D-B088-238ECFB4BC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" y="1533"/>
                  <a:ext cx="287" cy="108"/>
                </a:xfrm>
                <a:custGeom>
                  <a:avLst/>
                  <a:gdLst>
                    <a:gd name="T0" fmla="*/ 0 w 181"/>
                    <a:gd name="T1" fmla="*/ 467 h 84"/>
                    <a:gd name="T2" fmla="*/ 9298 w 181"/>
                    <a:gd name="T3" fmla="*/ 0 h 84"/>
                    <a:gd name="T4" fmla="*/ 11455 w 181"/>
                    <a:gd name="T5" fmla="*/ 189 h 84"/>
                    <a:gd name="T6" fmla="*/ 2363 w 181"/>
                    <a:gd name="T7" fmla="*/ 810 h 84"/>
                    <a:gd name="T8" fmla="*/ 0 w 181"/>
                    <a:gd name="T9" fmla="*/ 467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"/>
                    <a:gd name="T16" fmla="*/ 0 h 84"/>
                    <a:gd name="T17" fmla="*/ 181 w 181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" h="84">
                      <a:moveTo>
                        <a:pt x="0" y="48"/>
                      </a:moveTo>
                      <a:lnTo>
                        <a:pt x="147" y="0"/>
                      </a:lnTo>
                      <a:lnTo>
                        <a:pt x="181" y="20"/>
                      </a:lnTo>
                      <a:lnTo>
                        <a:pt x="37" y="84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687" name="Freeform 399">
                  <a:extLst>
                    <a:ext uri="{FF2B5EF4-FFF2-40B4-BE49-F238E27FC236}">
                      <a16:creationId xmlns:a16="http://schemas.microsoft.com/office/drawing/2014/main" id="{8B120B42-8FB7-04BB-2040-925CF2A7B4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01" y="1349"/>
                  <a:ext cx="235" cy="207"/>
                </a:xfrm>
                <a:custGeom>
                  <a:avLst/>
                  <a:gdLst>
                    <a:gd name="T0" fmla="*/ 0 w 148"/>
                    <a:gd name="T1" fmla="*/ 0 h 162"/>
                    <a:gd name="T2" fmla="*/ 8090 w 148"/>
                    <a:gd name="T3" fmla="*/ 106 h 162"/>
                    <a:gd name="T4" fmla="*/ 9492 w 148"/>
                    <a:gd name="T5" fmla="*/ 1142 h 162"/>
                    <a:gd name="T6" fmla="*/ 2390 w 148"/>
                    <a:gd name="T7" fmla="*/ 1475 h 162"/>
                    <a:gd name="T8" fmla="*/ 0 w 148"/>
                    <a:gd name="T9" fmla="*/ 0 h 1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8"/>
                    <a:gd name="T16" fmla="*/ 0 h 162"/>
                    <a:gd name="T17" fmla="*/ 148 w 148"/>
                    <a:gd name="T18" fmla="*/ 162 h 1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8" h="162">
                      <a:moveTo>
                        <a:pt x="0" y="0"/>
                      </a:moveTo>
                      <a:lnTo>
                        <a:pt x="126" y="12"/>
                      </a:lnTo>
                      <a:lnTo>
                        <a:pt x="148" y="126"/>
                      </a:lnTo>
                      <a:lnTo>
                        <a:pt x="37" y="1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197688" name="Freeform 400">
                  <a:extLst>
                    <a:ext uri="{FF2B5EF4-FFF2-40B4-BE49-F238E27FC236}">
                      <a16:creationId xmlns:a16="http://schemas.microsoft.com/office/drawing/2014/main" id="{63E78F71-F10B-E0AB-1222-8E23084616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3" y="1380"/>
                  <a:ext cx="132" cy="96"/>
                </a:xfrm>
                <a:custGeom>
                  <a:avLst/>
                  <a:gdLst>
                    <a:gd name="T0" fmla="*/ 0 w 83"/>
                    <a:gd name="T1" fmla="*/ 0 h 75"/>
                    <a:gd name="T2" fmla="*/ 5068 w 83"/>
                    <a:gd name="T3" fmla="*/ 28 h 75"/>
                    <a:gd name="T4" fmla="*/ 2004 w 83"/>
                    <a:gd name="T5" fmla="*/ 174 h 75"/>
                    <a:gd name="T6" fmla="*/ 652 w 83"/>
                    <a:gd name="T7" fmla="*/ 662 h 75"/>
                    <a:gd name="T8" fmla="*/ 0 w 83"/>
                    <a:gd name="T9" fmla="*/ 0 h 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3"/>
                    <a:gd name="T16" fmla="*/ 0 h 75"/>
                    <a:gd name="T17" fmla="*/ 83 w 83"/>
                    <a:gd name="T18" fmla="*/ 75 h 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3" h="75">
                      <a:moveTo>
                        <a:pt x="0" y="0"/>
                      </a:moveTo>
                      <a:lnTo>
                        <a:pt x="78" y="3"/>
                      </a:lnTo>
                      <a:cubicBezTo>
                        <a:pt x="83" y="6"/>
                        <a:pt x="54" y="0"/>
                        <a:pt x="31" y="19"/>
                      </a:cubicBezTo>
                      <a:cubicBezTo>
                        <a:pt x="8" y="38"/>
                        <a:pt x="15" y="75"/>
                        <a:pt x="10" y="7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Footer Placeholder 4">
            <a:extLst>
              <a:ext uri="{FF2B5EF4-FFF2-40B4-BE49-F238E27FC236}">
                <a16:creationId xmlns:a16="http://schemas.microsoft.com/office/drawing/2014/main" id="{46000C76-33DD-F3E4-9626-DC595E3D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99682" name="Slide Number Placeholder 5">
            <a:extLst>
              <a:ext uri="{FF2B5EF4-FFF2-40B4-BE49-F238E27FC236}">
                <a16:creationId xmlns:a16="http://schemas.microsoft.com/office/drawing/2014/main" id="{364B7AD7-BE4D-8867-75AB-203E8F0B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9FAFF0D0-021C-C340-BD62-589671C0F361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199683" name="Picture 6" descr="underline_base">
            <a:extLst>
              <a:ext uri="{FF2B5EF4-FFF2-40B4-BE49-F238E27FC236}">
                <a16:creationId xmlns:a16="http://schemas.microsoft.com/office/drawing/2014/main" id="{ECEB16C0-7BF5-D48E-5AD9-A3069CA62094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6" y="103822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9" name="Rectangle 2">
            <a:extLst>
              <a:ext uri="{FF2B5EF4-FFF2-40B4-BE49-F238E27FC236}">
                <a16:creationId xmlns:a16="http://schemas.microsoft.com/office/drawing/2014/main" id="{31E90145-DEE7-1A2B-0555-0795E9A0B0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>
                <a:cs typeface="+mj-cs"/>
              </a:rPr>
              <a:t>Reverse path forwarding</a:t>
            </a:r>
          </a:p>
        </p:txBody>
      </p:sp>
      <p:sp>
        <p:nvSpPr>
          <p:cNvPr id="134150" name="Rectangle 3">
            <a:extLst>
              <a:ext uri="{FF2B5EF4-FFF2-40B4-BE49-F238E27FC236}">
                <a16:creationId xmlns:a16="http://schemas.microsoft.com/office/drawing/2014/main" id="{A064B69E-B24A-367E-209E-D60F7B0867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24151" y="3657600"/>
            <a:ext cx="6683375" cy="1752600"/>
          </a:xfrm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charset="0"/>
              <a:buNone/>
              <a:defRPr/>
            </a:pPr>
            <a:r>
              <a:rPr lang="en-US" sz="2400" b="1" i="1">
                <a:cs typeface="+mn-cs"/>
              </a:rPr>
              <a:t>if </a:t>
            </a:r>
            <a:r>
              <a:rPr lang="en-US" sz="2400">
                <a:cs typeface="+mn-cs"/>
              </a:rPr>
              <a:t>(mcast datagram received on incoming link on shortest path back to center)</a:t>
            </a:r>
          </a:p>
          <a:p>
            <a:pPr>
              <a:buFont typeface="Wingdings" charset="0"/>
              <a:buNone/>
              <a:defRPr/>
            </a:pPr>
            <a:r>
              <a:rPr lang="en-US" sz="2400" b="1" i="1">
                <a:cs typeface="+mn-cs"/>
              </a:rPr>
              <a:t>   then</a:t>
            </a:r>
            <a:r>
              <a:rPr lang="en-US" sz="2400">
                <a:cs typeface="+mn-cs"/>
              </a:rPr>
              <a:t> flood datagram onto all outgoing links</a:t>
            </a:r>
          </a:p>
          <a:p>
            <a:pPr>
              <a:buFont typeface="Wingdings" charset="0"/>
              <a:buNone/>
              <a:defRPr/>
            </a:pPr>
            <a:r>
              <a:rPr lang="en-US" sz="2400">
                <a:cs typeface="+mn-cs"/>
              </a:rPr>
              <a:t>   </a:t>
            </a:r>
            <a:r>
              <a:rPr lang="en-US" sz="2400" b="1" i="1">
                <a:cs typeface="+mn-cs"/>
              </a:rPr>
              <a:t>else</a:t>
            </a:r>
            <a:r>
              <a:rPr lang="en-US" sz="2400">
                <a:cs typeface="+mn-cs"/>
              </a:rPr>
              <a:t> ignore datagram</a:t>
            </a:r>
          </a:p>
        </p:txBody>
      </p:sp>
      <p:sp>
        <p:nvSpPr>
          <p:cNvPr id="199686" name="Rectangle 4">
            <a:extLst>
              <a:ext uri="{FF2B5EF4-FFF2-40B4-BE49-F238E27FC236}">
                <a16:creationId xmlns:a16="http://schemas.microsoft.com/office/drawing/2014/main" id="{A5D81122-3C5D-76A6-FF85-34F23D985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28800"/>
            <a:ext cx="7924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rely on router</a:t>
            </a:r>
            <a:r>
              <a:rPr lang="ja-JP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’</a:t>
            </a:r>
            <a:r>
              <a:rPr lang="en-US" altLang="ja-JP" sz="2800">
                <a:solidFill>
                  <a:srgbClr val="000000"/>
                </a:solidFill>
                <a:latin typeface="Gill Sans MT" panose="020B0502020104020203" pitchFamily="34" charset="77"/>
              </a:rPr>
              <a:t>s knowledge of unicast shortest path from it  to sender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each router has simple forwarding behavior:</a:t>
            </a:r>
          </a:p>
        </p:txBody>
      </p:sp>
      <p:sp>
        <p:nvSpPr>
          <p:cNvPr id="199687" name="Rectangle 5">
            <a:extLst>
              <a:ext uri="{FF2B5EF4-FFF2-40B4-BE49-F238E27FC236}">
                <a16:creationId xmlns:a16="http://schemas.microsoft.com/office/drawing/2014/main" id="{BE48E938-4FB0-9F96-E944-28548D231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3556000"/>
            <a:ext cx="6858000" cy="203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Footer Placeholder 4">
            <a:extLst>
              <a:ext uri="{FF2B5EF4-FFF2-40B4-BE49-F238E27FC236}">
                <a16:creationId xmlns:a16="http://schemas.microsoft.com/office/drawing/2014/main" id="{171B75DD-3AD4-1170-0D96-570F404EF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01730" name="Slide Number Placeholder 5">
            <a:extLst>
              <a:ext uri="{FF2B5EF4-FFF2-40B4-BE49-F238E27FC236}">
                <a16:creationId xmlns:a16="http://schemas.microsoft.com/office/drawing/2014/main" id="{2F922D97-59AB-2081-B9B4-40A0D2F1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C1D727C2-4B5A-4B4F-8AB5-BD549A47E65B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201731" name="Picture 392" descr="underline_base">
            <a:extLst>
              <a:ext uri="{FF2B5EF4-FFF2-40B4-BE49-F238E27FC236}">
                <a16:creationId xmlns:a16="http://schemas.microsoft.com/office/drawing/2014/main" id="{09119E37-BF25-0612-4061-D92D531B03D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51" y="8159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173" name="Rectangle 2">
            <a:extLst>
              <a:ext uri="{FF2B5EF4-FFF2-40B4-BE49-F238E27FC236}">
                <a16:creationId xmlns:a16="http://schemas.microsoft.com/office/drawing/2014/main" id="{EF96148C-F66A-4F2B-2D66-A610F7568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163514"/>
            <a:ext cx="7772400" cy="896937"/>
          </a:xfrm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z="4000">
                <a:cs typeface="+mj-cs"/>
              </a:rPr>
              <a:t>Reverse path forwarding: example</a:t>
            </a:r>
          </a:p>
        </p:txBody>
      </p:sp>
      <p:sp>
        <p:nvSpPr>
          <p:cNvPr id="201733" name="Rectangle 3">
            <a:extLst>
              <a:ext uri="{FF2B5EF4-FFF2-40B4-BE49-F238E27FC236}">
                <a16:creationId xmlns:a16="http://schemas.microsoft.com/office/drawing/2014/main" id="{614FEEDE-95B1-E1C7-039D-3CDEC0744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4989513"/>
            <a:ext cx="8001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result is a source-specific </a:t>
            </a:r>
            <a:r>
              <a:rPr lang="en-US" altLang="en-US" sz="2800" i="1">
                <a:solidFill>
                  <a:srgbClr val="000000"/>
                </a:solidFill>
                <a:latin typeface="Gill Sans MT" panose="020B0502020104020203" pitchFamily="34" charset="77"/>
              </a:rPr>
              <a:t>reverse</a:t>
            </a: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 SPT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 sz="2800">
                <a:solidFill>
                  <a:srgbClr val="000000"/>
                </a:solidFill>
                <a:latin typeface="Gill Sans MT" panose="020B0502020104020203" pitchFamily="34" charset="77"/>
              </a:rPr>
              <a:t>may be a bad choice with asymmetric links</a:t>
            </a:r>
          </a:p>
        </p:txBody>
      </p:sp>
      <p:sp>
        <p:nvSpPr>
          <p:cNvPr id="201734" name="Line 231">
            <a:extLst>
              <a:ext uri="{FF2B5EF4-FFF2-40B4-BE49-F238E27FC236}">
                <a16:creationId xmlns:a16="http://schemas.microsoft.com/office/drawing/2014/main" id="{CACF3C50-1387-F3D3-0578-05906A087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9750" y="3781425"/>
            <a:ext cx="596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1735" name="Text Box 232">
            <a:extLst>
              <a:ext uri="{FF2B5EF4-FFF2-40B4-BE49-F238E27FC236}">
                <a16:creationId xmlns:a16="http://schemas.microsoft.com/office/drawing/2014/main" id="{4059E283-40F3-5B7A-2F91-FB630E071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2074863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1736" name="Text Box 233">
            <a:extLst>
              <a:ext uri="{FF2B5EF4-FFF2-40B4-BE49-F238E27FC236}">
                <a16:creationId xmlns:a16="http://schemas.microsoft.com/office/drawing/2014/main" id="{D4C0C14D-7C02-D102-2BC8-3E3CC863B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2919413"/>
            <a:ext cx="2508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router with no attached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group member</a:t>
            </a:r>
          </a:p>
        </p:txBody>
      </p:sp>
      <p:sp>
        <p:nvSpPr>
          <p:cNvPr id="201737" name="Text Box 234">
            <a:extLst>
              <a:ext uri="{FF2B5EF4-FFF2-40B4-BE49-F238E27FC236}">
                <a16:creationId xmlns:a16="http://schemas.microsoft.com/office/drawing/2014/main" id="{E573BF13-BB81-7DD2-6B91-BE1866FF0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25" y="3587751"/>
            <a:ext cx="302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datagram will be  forwarded</a:t>
            </a:r>
          </a:p>
        </p:txBody>
      </p:sp>
      <p:sp>
        <p:nvSpPr>
          <p:cNvPr id="201738" name="Text Box 235">
            <a:extLst>
              <a:ext uri="{FF2B5EF4-FFF2-40B4-BE49-F238E27FC236}">
                <a16:creationId xmlns:a16="http://schemas.microsoft.com/office/drawing/2014/main" id="{A59CDE76-C648-46CE-EE2D-5283F69C7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75" y="1560513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LEGEND</a:t>
            </a:r>
          </a:p>
        </p:txBody>
      </p:sp>
      <p:grpSp>
        <p:nvGrpSpPr>
          <p:cNvPr id="201739" name="Group 393">
            <a:extLst>
              <a:ext uri="{FF2B5EF4-FFF2-40B4-BE49-F238E27FC236}">
                <a16:creationId xmlns:a16="http://schemas.microsoft.com/office/drawing/2014/main" id="{00BAB70E-BC1B-E46A-8863-DB9CA60D3428}"/>
              </a:ext>
            </a:extLst>
          </p:cNvPr>
          <p:cNvGrpSpPr>
            <a:grpSpLocks/>
          </p:cNvGrpSpPr>
          <p:nvPr/>
        </p:nvGrpSpPr>
        <p:grpSpPr bwMode="auto">
          <a:xfrm>
            <a:off x="2054225" y="1392238"/>
            <a:ext cx="3836988" cy="2868612"/>
            <a:chOff x="334" y="877"/>
            <a:chExt cx="2417" cy="1807"/>
          </a:xfrm>
        </p:grpSpPr>
        <p:sp>
          <p:nvSpPr>
            <p:cNvPr id="201761" name="Line 6">
              <a:extLst>
                <a:ext uri="{FF2B5EF4-FFF2-40B4-BE49-F238E27FC236}">
                  <a16:creationId xmlns:a16="http://schemas.microsoft.com/office/drawing/2014/main" id="{2EFA2618-A42B-F98D-7AA9-22AFFAF2B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26" y="1741"/>
              <a:ext cx="537" cy="61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2" name="Line 262">
              <a:extLst>
                <a:ext uri="{FF2B5EF4-FFF2-40B4-BE49-F238E27FC236}">
                  <a16:creationId xmlns:a16="http://schemas.microsoft.com/office/drawing/2014/main" id="{F64F212E-D285-1979-C6B7-E4AB9E5A6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8" y="2086"/>
              <a:ext cx="253" cy="43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3" name="Line 263">
              <a:extLst>
                <a:ext uri="{FF2B5EF4-FFF2-40B4-BE49-F238E27FC236}">
                  <a16:creationId xmlns:a16="http://schemas.microsoft.com/office/drawing/2014/main" id="{6D893330-705E-6138-D038-28BA81CB36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5" y="1547"/>
              <a:ext cx="860" cy="2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4" name="Line 264">
              <a:extLst>
                <a:ext uri="{FF2B5EF4-FFF2-40B4-BE49-F238E27FC236}">
                  <a16:creationId xmlns:a16="http://schemas.microsoft.com/office/drawing/2014/main" id="{0E8F0D90-5CB5-E924-DCA1-EA4311078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8" y="1747"/>
              <a:ext cx="537" cy="61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5" name="Line 265">
              <a:extLst>
                <a:ext uri="{FF2B5EF4-FFF2-40B4-BE49-F238E27FC236}">
                  <a16:creationId xmlns:a16="http://schemas.microsoft.com/office/drawing/2014/main" id="{0D02B8C5-9B28-60A6-85AA-7388D4A1CB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8" y="1271"/>
              <a:ext cx="626" cy="2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6" name="Line 266">
              <a:extLst>
                <a:ext uri="{FF2B5EF4-FFF2-40B4-BE49-F238E27FC236}">
                  <a16:creationId xmlns:a16="http://schemas.microsoft.com/office/drawing/2014/main" id="{325A3932-2418-8059-6CDC-90558D2C9D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2" y="2104"/>
              <a:ext cx="339" cy="2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7" name="Line 267">
              <a:extLst>
                <a:ext uri="{FF2B5EF4-FFF2-40B4-BE49-F238E27FC236}">
                  <a16:creationId xmlns:a16="http://schemas.microsoft.com/office/drawing/2014/main" id="{852298F8-E44A-B361-8CD0-177E61EEBA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1" y="1614"/>
              <a:ext cx="0" cy="45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8" name="Line 268">
              <a:extLst>
                <a:ext uri="{FF2B5EF4-FFF2-40B4-BE49-F238E27FC236}">
                  <a16:creationId xmlns:a16="http://schemas.microsoft.com/office/drawing/2014/main" id="{838363DC-6B46-4523-03EF-4674F5124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5" y="2395"/>
              <a:ext cx="64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69" name="Line 269">
              <a:extLst>
                <a:ext uri="{FF2B5EF4-FFF2-40B4-BE49-F238E27FC236}">
                  <a16:creationId xmlns:a16="http://schemas.microsoft.com/office/drawing/2014/main" id="{7ACB1134-08B3-FF7A-D7AE-C6CA1FD2A5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31" y="1814"/>
              <a:ext cx="235" cy="53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70" name="Line 270">
              <a:extLst>
                <a:ext uri="{FF2B5EF4-FFF2-40B4-BE49-F238E27FC236}">
                  <a16:creationId xmlns:a16="http://schemas.microsoft.com/office/drawing/2014/main" id="{BE3C9F28-7282-8CAC-89C4-F70E64C2D7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13" y="1280"/>
              <a:ext cx="219" cy="47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01771" name="Group 271">
              <a:extLst>
                <a:ext uri="{FF2B5EF4-FFF2-40B4-BE49-F238E27FC236}">
                  <a16:creationId xmlns:a16="http://schemas.microsoft.com/office/drawing/2014/main" id="{09279695-EDFF-E1F7-5A7A-9DA554B82F75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173" y="1106"/>
              <a:ext cx="510" cy="104"/>
              <a:chOff x="1450" y="3513"/>
              <a:chExt cx="391" cy="88"/>
            </a:xfrm>
          </p:grpSpPr>
          <p:sp>
            <p:nvSpPr>
              <p:cNvPr id="201872" name="Freeform 272">
                <a:extLst>
                  <a:ext uri="{FF2B5EF4-FFF2-40B4-BE49-F238E27FC236}">
                    <a16:creationId xmlns:a16="http://schemas.microsoft.com/office/drawing/2014/main" id="{E451EF2D-70A1-D673-170C-4C07F2691A1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450" y="3574"/>
                <a:ext cx="391" cy="27"/>
              </a:xfrm>
              <a:custGeom>
                <a:avLst/>
                <a:gdLst>
                  <a:gd name="T0" fmla="*/ 0 w 720"/>
                  <a:gd name="T1" fmla="*/ 0 h 56"/>
                  <a:gd name="T2" fmla="*/ 0 w 720"/>
                  <a:gd name="T3" fmla="*/ 0 h 56"/>
                  <a:gd name="T4" fmla="*/ 3 w 720"/>
                  <a:gd name="T5" fmla="*/ 0 h 56"/>
                  <a:gd name="T6" fmla="*/ 3 w 720"/>
                  <a:gd name="T7" fmla="*/ 0 h 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0"/>
                  <a:gd name="T13" fmla="*/ 0 h 56"/>
                  <a:gd name="T14" fmla="*/ 720 w 720"/>
                  <a:gd name="T15" fmla="*/ 56 h 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0" h="56">
                    <a:moveTo>
                      <a:pt x="0" y="0"/>
                    </a:moveTo>
                    <a:lnTo>
                      <a:pt x="0" y="56"/>
                    </a:lnTo>
                    <a:lnTo>
                      <a:pt x="720" y="56"/>
                    </a:lnTo>
                    <a:lnTo>
                      <a:pt x="720" y="8"/>
                    </a:lnTo>
                  </a:path>
                </a:pathLst>
              </a:custGeom>
              <a:noFill/>
              <a:ln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73" name="Line 273">
                <a:extLst>
                  <a:ext uri="{FF2B5EF4-FFF2-40B4-BE49-F238E27FC236}">
                    <a16:creationId xmlns:a16="http://schemas.microsoft.com/office/drawing/2014/main" id="{122868D8-AD6F-E6CD-8AAF-38541323F3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42" y="3516"/>
                <a:ext cx="0" cy="6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1772" name="Text Box 274">
              <a:extLst>
                <a:ext uri="{FF2B5EF4-FFF2-40B4-BE49-F238E27FC236}">
                  <a16:creationId xmlns:a16="http://schemas.microsoft.com/office/drawing/2014/main" id="{B0C339DC-2C52-FFFF-88AD-E8237673E6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7" y="114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R1</a:t>
              </a:r>
            </a:p>
          </p:txBody>
        </p:sp>
        <p:sp>
          <p:nvSpPr>
            <p:cNvPr id="201773" name="Text Box 275">
              <a:extLst>
                <a:ext uri="{FF2B5EF4-FFF2-40B4-BE49-F238E27FC236}">
                  <a16:creationId xmlns:a16="http://schemas.microsoft.com/office/drawing/2014/main" id="{AF423867-F6A6-F151-77EE-733E2D75A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" y="1641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R2</a:t>
              </a:r>
            </a:p>
          </p:txBody>
        </p:sp>
        <p:sp>
          <p:nvSpPr>
            <p:cNvPr id="201774" name="Text Box 276">
              <a:extLst>
                <a:ext uri="{FF2B5EF4-FFF2-40B4-BE49-F238E27FC236}">
                  <a16:creationId xmlns:a16="http://schemas.microsoft.com/office/drawing/2014/main" id="{B51E04AD-F54A-C89F-BA60-926FB80F85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" y="2269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R3</a:t>
              </a:r>
            </a:p>
          </p:txBody>
        </p:sp>
        <p:sp>
          <p:nvSpPr>
            <p:cNvPr id="201775" name="Text Box 277">
              <a:extLst>
                <a:ext uri="{FF2B5EF4-FFF2-40B4-BE49-F238E27FC236}">
                  <a16:creationId xmlns:a16="http://schemas.microsoft.com/office/drawing/2014/main" id="{74382515-7559-CF4C-4DC1-B5F224CB36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6" y="127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R4</a:t>
              </a:r>
            </a:p>
          </p:txBody>
        </p:sp>
        <p:sp>
          <p:nvSpPr>
            <p:cNvPr id="201776" name="Text Box 278">
              <a:extLst>
                <a:ext uri="{FF2B5EF4-FFF2-40B4-BE49-F238E27FC236}">
                  <a16:creationId xmlns:a16="http://schemas.microsoft.com/office/drawing/2014/main" id="{D760124B-C986-7E75-2DC5-9298F076C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5" y="1991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R5</a:t>
              </a:r>
            </a:p>
          </p:txBody>
        </p:sp>
        <p:sp>
          <p:nvSpPr>
            <p:cNvPr id="201777" name="Text Box 279">
              <a:extLst>
                <a:ext uri="{FF2B5EF4-FFF2-40B4-BE49-F238E27FC236}">
                  <a16:creationId xmlns:a16="http://schemas.microsoft.com/office/drawing/2014/main" id="{68B4A343-5D1D-BA5C-4050-1FC707545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7" y="2453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R6</a:t>
              </a:r>
            </a:p>
          </p:txBody>
        </p:sp>
        <p:sp>
          <p:nvSpPr>
            <p:cNvPr id="201778" name="Text Box 280">
              <a:extLst>
                <a:ext uri="{FF2B5EF4-FFF2-40B4-BE49-F238E27FC236}">
                  <a16:creationId xmlns:a16="http://schemas.microsoft.com/office/drawing/2014/main" id="{05D07B2A-FD14-597B-A2CE-CFBB230857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1" y="2426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000000"/>
                  </a:solidFill>
                </a:rPr>
                <a:t>R7</a:t>
              </a:r>
            </a:p>
          </p:txBody>
        </p:sp>
        <p:sp>
          <p:nvSpPr>
            <p:cNvPr id="201779" name="Text Box 299">
              <a:extLst>
                <a:ext uri="{FF2B5EF4-FFF2-40B4-BE49-F238E27FC236}">
                  <a16:creationId xmlns:a16="http://schemas.microsoft.com/office/drawing/2014/main" id="{6FDB7EAA-7397-3043-444C-EB126B4EFA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" y="916"/>
              <a:ext cx="7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0000"/>
                  </a:solidFill>
                </a:rPr>
                <a:t>s: source</a:t>
              </a:r>
            </a:p>
          </p:txBody>
        </p:sp>
        <p:grpSp>
          <p:nvGrpSpPr>
            <p:cNvPr id="201780" name="Group 300">
              <a:extLst>
                <a:ext uri="{FF2B5EF4-FFF2-40B4-BE49-F238E27FC236}">
                  <a16:creationId xmlns:a16="http://schemas.microsoft.com/office/drawing/2014/main" id="{07D1A32C-D867-1B5D-E998-86D091F55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73" y="1194"/>
              <a:ext cx="402" cy="156"/>
              <a:chOff x="4396" y="1245"/>
              <a:chExt cx="672" cy="248"/>
            </a:xfrm>
          </p:grpSpPr>
          <p:sp>
            <p:nvSpPr>
              <p:cNvPr id="201864" name="Oval 407">
                <a:extLst>
                  <a:ext uri="{FF2B5EF4-FFF2-40B4-BE49-F238E27FC236}">
                    <a16:creationId xmlns:a16="http://schemas.microsoft.com/office/drawing/2014/main" id="{F74C4B54-0AA6-41F3-D404-DD0E21BC92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65" name="Rectangle 410">
                <a:extLst>
                  <a:ext uri="{FF2B5EF4-FFF2-40B4-BE49-F238E27FC236}">
                    <a16:creationId xmlns:a16="http://schemas.microsoft.com/office/drawing/2014/main" id="{1F454C4D-E547-1A30-E11C-2B8DC45EDE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66" name="Oval 411">
                <a:extLst>
                  <a:ext uri="{FF2B5EF4-FFF2-40B4-BE49-F238E27FC236}">
                    <a16:creationId xmlns:a16="http://schemas.microsoft.com/office/drawing/2014/main" id="{0048B103-5868-E799-0F22-3FC87BF7C9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67" name="Group 304">
                <a:extLst>
                  <a:ext uri="{FF2B5EF4-FFF2-40B4-BE49-F238E27FC236}">
                    <a16:creationId xmlns:a16="http://schemas.microsoft.com/office/drawing/2014/main" id="{01464DA3-DF65-694F-091D-9DF89E0145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70" name="Freeform 305">
                  <a:extLst>
                    <a:ext uri="{FF2B5EF4-FFF2-40B4-BE49-F238E27FC236}">
                      <a16:creationId xmlns:a16="http://schemas.microsoft.com/office/drawing/2014/main" id="{FC002E71-2A20-D54D-5359-70AED04FBC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71" name="Freeform 306">
                  <a:extLst>
                    <a:ext uri="{FF2B5EF4-FFF2-40B4-BE49-F238E27FC236}">
                      <a16:creationId xmlns:a16="http://schemas.microsoft.com/office/drawing/2014/main" id="{E46E7C2C-2BCB-DEE1-FCF9-47ED1338D0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68" name="Line 307">
                <a:extLst>
                  <a:ext uri="{FF2B5EF4-FFF2-40B4-BE49-F238E27FC236}">
                    <a16:creationId xmlns:a16="http://schemas.microsoft.com/office/drawing/2014/main" id="{D6D9963C-5F22-252B-2921-99CD1ADC4B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69" name="Line 308">
                <a:extLst>
                  <a:ext uri="{FF2B5EF4-FFF2-40B4-BE49-F238E27FC236}">
                    <a16:creationId xmlns:a16="http://schemas.microsoft.com/office/drawing/2014/main" id="{B43E0B0A-9734-32E7-DE0C-419B8A962C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1" name="Group 309">
              <a:extLst>
                <a:ext uri="{FF2B5EF4-FFF2-40B4-BE49-F238E27FC236}">
                  <a16:creationId xmlns:a16="http://schemas.microsoft.com/office/drawing/2014/main" id="{46A4FC64-566B-AF5E-0C72-447578EE9D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4" y="1494"/>
              <a:ext cx="402" cy="156"/>
              <a:chOff x="4396" y="1245"/>
              <a:chExt cx="672" cy="248"/>
            </a:xfrm>
          </p:grpSpPr>
          <p:sp>
            <p:nvSpPr>
              <p:cNvPr id="201856" name="Oval 407">
                <a:extLst>
                  <a:ext uri="{FF2B5EF4-FFF2-40B4-BE49-F238E27FC236}">
                    <a16:creationId xmlns:a16="http://schemas.microsoft.com/office/drawing/2014/main" id="{CDD3BC89-4F5E-27EC-42DF-349A2664F7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57" name="Rectangle 410">
                <a:extLst>
                  <a:ext uri="{FF2B5EF4-FFF2-40B4-BE49-F238E27FC236}">
                    <a16:creationId xmlns:a16="http://schemas.microsoft.com/office/drawing/2014/main" id="{C75E6EB1-4EC6-6BBD-D82C-9423585F1A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58" name="Oval 411">
                <a:extLst>
                  <a:ext uri="{FF2B5EF4-FFF2-40B4-BE49-F238E27FC236}">
                    <a16:creationId xmlns:a16="http://schemas.microsoft.com/office/drawing/2014/main" id="{EA3DC113-7F8B-24C0-3A49-5E3E1D04B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59" name="Group 313">
                <a:extLst>
                  <a:ext uri="{FF2B5EF4-FFF2-40B4-BE49-F238E27FC236}">
                    <a16:creationId xmlns:a16="http://schemas.microsoft.com/office/drawing/2014/main" id="{655EC3D2-1EF6-C386-1C86-FEE4242B7B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62" name="Freeform 314">
                  <a:extLst>
                    <a:ext uri="{FF2B5EF4-FFF2-40B4-BE49-F238E27FC236}">
                      <a16:creationId xmlns:a16="http://schemas.microsoft.com/office/drawing/2014/main" id="{7B16A006-5297-B712-D313-7C2A22D2AA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63" name="Freeform 315">
                  <a:extLst>
                    <a:ext uri="{FF2B5EF4-FFF2-40B4-BE49-F238E27FC236}">
                      <a16:creationId xmlns:a16="http://schemas.microsoft.com/office/drawing/2014/main" id="{76D31CB7-8F40-92B3-0173-2F6577AD2D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60" name="Line 316">
                <a:extLst>
                  <a:ext uri="{FF2B5EF4-FFF2-40B4-BE49-F238E27FC236}">
                    <a16:creationId xmlns:a16="http://schemas.microsoft.com/office/drawing/2014/main" id="{4E6B4140-D76D-0070-4617-811F8C7F14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61" name="Line 317">
                <a:extLst>
                  <a:ext uri="{FF2B5EF4-FFF2-40B4-BE49-F238E27FC236}">
                    <a16:creationId xmlns:a16="http://schemas.microsoft.com/office/drawing/2014/main" id="{D97DA361-22C0-33B1-52D1-9BBC24DC05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2" name="Group 318">
              <a:extLst>
                <a:ext uri="{FF2B5EF4-FFF2-40B4-BE49-F238E27FC236}">
                  <a16:creationId xmlns:a16="http://schemas.microsoft.com/office/drawing/2014/main" id="{13D8EE52-27F8-5413-BA12-F5E07F6820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20" y="2307"/>
              <a:ext cx="402" cy="156"/>
              <a:chOff x="4396" y="1245"/>
              <a:chExt cx="672" cy="248"/>
            </a:xfrm>
          </p:grpSpPr>
          <p:sp>
            <p:nvSpPr>
              <p:cNvPr id="201848" name="Oval 407">
                <a:extLst>
                  <a:ext uri="{FF2B5EF4-FFF2-40B4-BE49-F238E27FC236}">
                    <a16:creationId xmlns:a16="http://schemas.microsoft.com/office/drawing/2014/main" id="{E4C22123-BF07-E9EE-14B3-2FA725D76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49" name="Rectangle 410">
                <a:extLst>
                  <a:ext uri="{FF2B5EF4-FFF2-40B4-BE49-F238E27FC236}">
                    <a16:creationId xmlns:a16="http://schemas.microsoft.com/office/drawing/2014/main" id="{23E141A8-030C-79AC-A5D2-05471619A2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50" name="Oval 411">
                <a:extLst>
                  <a:ext uri="{FF2B5EF4-FFF2-40B4-BE49-F238E27FC236}">
                    <a16:creationId xmlns:a16="http://schemas.microsoft.com/office/drawing/2014/main" id="{F1FAAA7B-A57A-7C13-868C-BDF6B8CFA0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51" name="Group 322">
                <a:extLst>
                  <a:ext uri="{FF2B5EF4-FFF2-40B4-BE49-F238E27FC236}">
                    <a16:creationId xmlns:a16="http://schemas.microsoft.com/office/drawing/2014/main" id="{814867C7-34B1-A157-5C21-102C985445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54" name="Freeform 323">
                  <a:extLst>
                    <a:ext uri="{FF2B5EF4-FFF2-40B4-BE49-F238E27FC236}">
                      <a16:creationId xmlns:a16="http://schemas.microsoft.com/office/drawing/2014/main" id="{742FC426-98A2-673E-C79B-5146B7C3A6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55" name="Freeform 324">
                  <a:extLst>
                    <a:ext uri="{FF2B5EF4-FFF2-40B4-BE49-F238E27FC236}">
                      <a16:creationId xmlns:a16="http://schemas.microsoft.com/office/drawing/2014/main" id="{5E4D0630-C668-77DA-2AF0-89B0864C0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52" name="Line 325">
                <a:extLst>
                  <a:ext uri="{FF2B5EF4-FFF2-40B4-BE49-F238E27FC236}">
                    <a16:creationId xmlns:a16="http://schemas.microsoft.com/office/drawing/2014/main" id="{9B74EDCA-6900-8319-BBF0-1FC146F7D6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53" name="Line 326">
                <a:extLst>
                  <a:ext uri="{FF2B5EF4-FFF2-40B4-BE49-F238E27FC236}">
                    <a16:creationId xmlns:a16="http://schemas.microsoft.com/office/drawing/2014/main" id="{4C2E5170-B140-ECC7-FCAD-070722AEBE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3" name="Group 327">
              <a:extLst>
                <a:ext uri="{FF2B5EF4-FFF2-40B4-BE49-F238E27FC236}">
                  <a16:creationId xmlns:a16="http://schemas.microsoft.com/office/drawing/2014/main" id="{0C431AFA-92C1-379D-91BA-3488B93BF1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2" y="2305"/>
              <a:ext cx="402" cy="156"/>
              <a:chOff x="4396" y="1245"/>
              <a:chExt cx="672" cy="248"/>
            </a:xfrm>
          </p:grpSpPr>
          <p:sp>
            <p:nvSpPr>
              <p:cNvPr id="201840" name="Oval 407">
                <a:extLst>
                  <a:ext uri="{FF2B5EF4-FFF2-40B4-BE49-F238E27FC236}">
                    <a16:creationId xmlns:a16="http://schemas.microsoft.com/office/drawing/2014/main" id="{CD95CF37-B036-7415-B387-8F2ED7760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41" name="Rectangle 410">
                <a:extLst>
                  <a:ext uri="{FF2B5EF4-FFF2-40B4-BE49-F238E27FC236}">
                    <a16:creationId xmlns:a16="http://schemas.microsoft.com/office/drawing/2014/main" id="{9B689EA9-6626-E0A5-75AA-315C0C292D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42" name="Oval 411">
                <a:extLst>
                  <a:ext uri="{FF2B5EF4-FFF2-40B4-BE49-F238E27FC236}">
                    <a16:creationId xmlns:a16="http://schemas.microsoft.com/office/drawing/2014/main" id="{8C9C1E58-DA2A-7064-B613-F569DDC0C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43" name="Group 331">
                <a:extLst>
                  <a:ext uri="{FF2B5EF4-FFF2-40B4-BE49-F238E27FC236}">
                    <a16:creationId xmlns:a16="http://schemas.microsoft.com/office/drawing/2014/main" id="{663E5FFD-18C1-01EA-E318-78547FD346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46" name="Freeform 332">
                  <a:extLst>
                    <a:ext uri="{FF2B5EF4-FFF2-40B4-BE49-F238E27FC236}">
                      <a16:creationId xmlns:a16="http://schemas.microsoft.com/office/drawing/2014/main" id="{1BE4CA76-0FE3-B2C7-E6B3-7CF49B9E89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47" name="Freeform 333">
                  <a:extLst>
                    <a:ext uri="{FF2B5EF4-FFF2-40B4-BE49-F238E27FC236}">
                      <a16:creationId xmlns:a16="http://schemas.microsoft.com/office/drawing/2014/main" id="{69028011-7935-0EA4-B604-4ED81A14E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rgbClr val="FF0000"/>
                    </a:gs>
                    <a:gs pos="100000">
                      <a:schemeClr val="bg1"/>
                    </a:gs>
                  </a:gsLst>
                  <a:lin ang="0" scaled="1"/>
                </a:gradFill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44" name="Line 334">
                <a:extLst>
                  <a:ext uri="{FF2B5EF4-FFF2-40B4-BE49-F238E27FC236}">
                    <a16:creationId xmlns:a16="http://schemas.microsoft.com/office/drawing/2014/main" id="{F10DAAF4-9C77-0BEE-B26B-45B186739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45" name="Line 335">
                <a:extLst>
                  <a:ext uri="{FF2B5EF4-FFF2-40B4-BE49-F238E27FC236}">
                    <a16:creationId xmlns:a16="http://schemas.microsoft.com/office/drawing/2014/main" id="{9FAFA595-6B80-5DF9-838A-AB174B727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4" name="Group 336">
              <a:extLst>
                <a:ext uri="{FF2B5EF4-FFF2-40B4-BE49-F238E27FC236}">
                  <a16:creationId xmlns:a16="http://schemas.microsoft.com/office/drawing/2014/main" id="{BCD0130E-33A2-5586-FC13-89DC37D5A2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6" y="1697"/>
              <a:ext cx="390" cy="169"/>
              <a:chOff x="4396" y="1245"/>
              <a:chExt cx="672" cy="248"/>
            </a:xfrm>
          </p:grpSpPr>
          <p:sp>
            <p:nvSpPr>
              <p:cNvPr id="201832" name="Oval 407">
                <a:extLst>
                  <a:ext uri="{FF2B5EF4-FFF2-40B4-BE49-F238E27FC236}">
                    <a16:creationId xmlns:a16="http://schemas.microsoft.com/office/drawing/2014/main" id="{032ABD70-3F3F-3D67-9F76-6291790B2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33" name="Rectangle 410">
                <a:extLst>
                  <a:ext uri="{FF2B5EF4-FFF2-40B4-BE49-F238E27FC236}">
                    <a16:creationId xmlns:a16="http://schemas.microsoft.com/office/drawing/2014/main" id="{A56E091D-23E2-3F67-705B-38F98FE50B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34" name="Oval 411">
                <a:extLst>
                  <a:ext uri="{FF2B5EF4-FFF2-40B4-BE49-F238E27FC236}">
                    <a16:creationId xmlns:a16="http://schemas.microsoft.com/office/drawing/2014/main" id="{32FD5E0F-8349-686C-8056-AAD4C0C2E9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35" name="Group 340">
                <a:extLst>
                  <a:ext uri="{FF2B5EF4-FFF2-40B4-BE49-F238E27FC236}">
                    <a16:creationId xmlns:a16="http://schemas.microsoft.com/office/drawing/2014/main" id="{DF0EEE9A-061B-7B79-ACB6-49F838D7121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38" name="Freeform 341">
                  <a:extLst>
                    <a:ext uri="{FF2B5EF4-FFF2-40B4-BE49-F238E27FC236}">
                      <a16:creationId xmlns:a16="http://schemas.microsoft.com/office/drawing/2014/main" id="{49D57A4D-225C-BD08-E844-572F2F9C7E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39" name="Freeform 342">
                  <a:extLst>
                    <a:ext uri="{FF2B5EF4-FFF2-40B4-BE49-F238E27FC236}">
                      <a16:creationId xmlns:a16="http://schemas.microsoft.com/office/drawing/2014/main" id="{0C74489D-60E3-CABA-FDD7-AEAC4F4524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36" name="Line 343">
                <a:extLst>
                  <a:ext uri="{FF2B5EF4-FFF2-40B4-BE49-F238E27FC236}">
                    <a16:creationId xmlns:a16="http://schemas.microsoft.com/office/drawing/2014/main" id="{08780B03-4F27-2CEA-52C4-774B59C7F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37" name="Line 344">
                <a:extLst>
                  <a:ext uri="{FF2B5EF4-FFF2-40B4-BE49-F238E27FC236}">
                    <a16:creationId xmlns:a16="http://schemas.microsoft.com/office/drawing/2014/main" id="{88786904-C853-058E-2042-D8A59D8EA4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5" name="Group 345">
              <a:extLst>
                <a:ext uri="{FF2B5EF4-FFF2-40B4-BE49-F238E27FC236}">
                  <a16:creationId xmlns:a16="http://schemas.microsoft.com/office/drawing/2014/main" id="{1944FBA8-C789-FB36-EED5-986085D118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33" y="2018"/>
              <a:ext cx="390" cy="169"/>
              <a:chOff x="4396" y="1245"/>
              <a:chExt cx="672" cy="248"/>
            </a:xfrm>
          </p:grpSpPr>
          <p:sp>
            <p:nvSpPr>
              <p:cNvPr id="201824" name="Oval 407">
                <a:extLst>
                  <a:ext uri="{FF2B5EF4-FFF2-40B4-BE49-F238E27FC236}">
                    <a16:creationId xmlns:a16="http://schemas.microsoft.com/office/drawing/2014/main" id="{410893E9-5CFA-6D46-349B-E2DAD2D18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25" name="Rectangle 410">
                <a:extLst>
                  <a:ext uri="{FF2B5EF4-FFF2-40B4-BE49-F238E27FC236}">
                    <a16:creationId xmlns:a16="http://schemas.microsoft.com/office/drawing/2014/main" id="{6A5985D2-6015-D1B5-F420-EE04222C26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26" name="Oval 411">
                <a:extLst>
                  <a:ext uri="{FF2B5EF4-FFF2-40B4-BE49-F238E27FC236}">
                    <a16:creationId xmlns:a16="http://schemas.microsoft.com/office/drawing/2014/main" id="{BA547139-1E23-7D7E-9785-EE62C0D132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27" name="Group 349">
                <a:extLst>
                  <a:ext uri="{FF2B5EF4-FFF2-40B4-BE49-F238E27FC236}">
                    <a16:creationId xmlns:a16="http://schemas.microsoft.com/office/drawing/2014/main" id="{9F9CC2A7-BAE2-13C7-FBF8-C287178FDE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30" name="Freeform 350">
                  <a:extLst>
                    <a:ext uri="{FF2B5EF4-FFF2-40B4-BE49-F238E27FC236}">
                      <a16:creationId xmlns:a16="http://schemas.microsoft.com/office/drawing/2014/main" id="{2AED8DCC-F790-22AD-F631-454724ECE6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31" name="Freeform 351">
                  <a:extLst>
                    <a:ext uri="{FF2B5EF4-FFF2-40B4-BE49-F238E27FC236}">
                      <a16:creationId xmlns:a16="http://schemas.microsoft.com/office/drawing/2014/main" id="{3BC6FEC3-0057-FCDA-F1CC-698C8E3B2F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28" name="Line 352">
                <a:extLst>
                  <a:ext uri="{FF2B5EF4-FFF2-40B4-BE49-F238E27FC236}">
                    <a16:creationId xmlns:a16="http://schemas.microsoft.com/office/drawing/2014/main" id="{81E8A542-01DC-7BA8-B909-DC37FD27FC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29" name="Line 353">
                <a:extLst>
                  <a:ext uri="{FF2B5EF4-FFF2-40B4-BE49-F238E27FC236}">
                    <a16:creationId xmlns:a16="http://schemas.microsoft.com/office/drawing/2014/main" id="{5CF7F152-E380-456C-02FC-B33E726171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86" name="Group 354">
              <a:extLst>
                <a:ext uri="{FF2B5EF4-FFF2-40B4-BE49-F238E27FC236}">
                  <a16:creationId xmlns:a16="http://schemas.microsoft.com/office/drawing/2014/main" id="{AD1E361F-2A6C-5643-BFB6-67D433D940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2501"/>
              <a:ext cx="390" cy="169"/>
              <a:chOff x="4396" y="1245"/>
              <a:chExt cx="672" cy="248"/>
            </a:xfrm>
          </p:grpSpPr>
          <p:sp>
            <p:nvSpPr>
              <p:cNvPr id="201816" name="Oval 407">
                <a:extLst>
                  <a:ext uri="{FF2B5EF4-FFF2-40B4-BE49-F238E27FC236}">
                    <a16:creationId xmlns:a16="http://schemas.microsoft.com/office/drawing/2014/main" id="{8D4A3D3E-F921-BCB4-3F28-BC02826057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17" name="Rectangle 410">
                <a:extLst>
                  <a:ext uri="{FF2B5EF4-FFF2-40B4-BE49-F238E27FC236}">
                    <a16:creationId xmlns:a16="http://schemas.microsoft.com/office/drawing/2014/main" id="{7F52C093-BD3F-071E-01C4-4464B51E11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01818" name="Oval 411">
                <a:extLst>
                  <a:ext uri="{FF2B5EF4-FFF2-40B4-BE49-F238E27FC236}">
                    <a16:creationId xmlns:a16="http://schemas.microsoft.com/office/drawing/2014/main" id="{A11AE149-A7C5-F003-A725-64378F6FB4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  <a:cs typeface="Arial" panose="020B0604020202020204" pitchFamily="34" charset="0"/>
                </a:endParaRPr>
              </a:p>
            </p:txBody>
          </p:sp>
          <p:grpSp>
            <p:nvGrpSpPr>
              <p:cNvPr id="201819" name="Group 358">
                <a:extLst>
                  <a:ext uri="{FF2B5EF4-FFF2-40B4-BE49-F238E27FC236}">
                    <a16:creationId xmlns:a16="http://schemas.microsoft.com/office/drawing/2014/main" id="{AF60403D-582B-4388-C3D0-47BF80349D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201822" name="Freeform 359">
                  <a:extLst>
                    <a:ext uri="{FF2B5EF4-FFF2-40B4-BE49-F238E27FC236}">
                      <a16:creationId xmlns:a16="http://schemas.microsoft.com/office/drawing/2014/main" id="{305F2C93-690F-6211-E450-A9E6F260F7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23" name="Freeform 360">
                  <a:extLst>
                    <a:ext uri="{FF2B5EF4-FFF2-40B4-BE49-F238E27FC236}">
                      <a16:creationId xmlns:a16="http://schemas.microsoft.com/office/drawing/2014/main" id="{245C9752-1DF7-CEA2-E838-D78B8BD928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  <p:sp>
            <p:nvSpPr>
              <p:cNvPr id="201820" name="Line 361">
                <a:extLst>
                  <a:ext uri="{FF2B5EF4-FFF2-40B4-BE49-F238E27FC236}">
                    <a16:creationId xmlns:a16="http://schemas.microsoft.com/office/drawing/2014/main" id="{35DB147F-F1F9-1234-2891-EE108DB7EA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21" name="Line 362">
                <a:extLst>
                  <a:ext uri="{FF2B5EF4-FFF2-40B4-BE49-F238E27FC236}">
                    <a16:creationId xmlns:a16="http://schemas.microsoft.com/office/drawing/2014/main" id="{47643A85-0C2D-48C0-A528-C6E1459DC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pic>
          <p:nvPicPr>
            <p:cNvPr id="201787" name="Picture 363" descr="desktop_computer_stylized_small">
              <a:extLst>
                <a:ext uri="{FF2B5EF4-FFF2-40B4-BE49-F238E27FC236}">
                  <a16:creationId xmlns:a16="http://schemas.microsoft.com/office/drawing/2014/main" id="{EBEEE801-9B1A-9FF3-C6E1-F964713E51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" y="877"/>
              <a:ext cx="281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1788" name="Group 364">
              <a:extLst>
                <a:ext uri="{FF2B5EF4-FFF2-40B4-BE49-F238E27FC236}">
                  <a16:creationId xmlns:a16="http://schemas.microsoft.com/office/drawing/2014/main" id="{151EA2F9-851C-7117-7E3E-7BF64A2A96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7" y="877"/>
              <a:ext cx="299" cy="261"/>
              <a:chOff x="4493" y="1335"/>
              <a:chExt cx="381" cy="326"/>
            </a:xfrm>
          </p:grpSpPr>
          <p:pic>
            <p:nvPicPr>
              <p:cNvPr id="201809" name="Picture 365" descr="desktop_computer_stylized_small">
                <a:extLst>
                  <a:ext uri="{FF2B5EF4-FFF2-40B4-BE49-F238E27FC236}">
                    <a16:creationId xmlns:a16="http://schemas.microsoft.com/office/drawing/2014/main" id="{D8E163BC-D1ED-79FC-8CD9-15BCF541318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3" y="1335"/>
                <a:ext cx="381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01810" name="Group 366">
                <a:extLst>
                  <a:ext uri="{FF2B5EF4-FFF2-40B4-BE49-F238E27FC236}">
                    <a16:creationId xmlns:a16="http://schemas.microsoft.com/office/drawing/2014/main" id="{13D5F0B7-E87D-0B77-1FEF-7A02BA9ED8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01" y="1349"/>
                <a:ext cx="313" cy="292"/>
                <a:chOff x="4501" y="1349"/>
                <a:chExt cx="313" cy="292"/>
              </a:xfrm>
            </p:grpSpPr>
            <p:sp>
              <p:nvSpPr>
                <p:cNvPr id="201811" name="Oval 367">
                  <a:extLst>
                    <a:ext uri="{FF2B5EF4-FFF2-40B4-BE49-F238E27FC236}">
                      <a16:creationId xmlns:a16="http://schemas.microsoft.com/office/drawing/2014/main" id="{FE484C0C-1ECD-395A-1570-592E4CC137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65081">
                  <a:off x="4515" y="1540"/>
                  <a:ext cx="218" cy="56"/>
                </a:xfrm>
                <a:prstGeom prst="ellipse">
                  <a:avLst/>
                </a:prstGeom>
                <a:noFill/>
                <a:ln w="952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1812" name="Freeform 368">
                  <a:extLst>
                    <a:ext uri="{FF2B5EF4-FFF2-40B4-BE49-F238E27FC236}">
                      <a16:creationId xmlns:a16="http://schemas.microsoft.com/office/drawing/2014/main" id="{AD23217E-05E4-B72F-ECA2-F0907D7045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36" y="1372"/>
                  <a:ext cx="186" cy="157"/>
                </a:xfrm>
                <a:custGeom>
                  <a:avLst/>
                  <a:gdLst>
                    <a:gd name="T0" fmla="*/ 0 w 117"/>
                    <a:gd name="T1" fmla="*/ 0 h 123"/>
                    <a:gd name="T2" fmla="*/ 6163 w 117"/>
                    <a:gd name="T3" fmla="*/ 22 h 123"/>
                    <a:gd name="T4" fmla="*/ 7605 w 117"/>
                    <a:gd name="T5" fmla="*/ 892 h 123"/>
                    <a:gd name="T6" fmla="*/ 1534 w 117"/>
                    <a:gd name="T7" fmla="*/ 1103 h 123"/>
                    <a:gd name="T8" fmla="*/ 0 w 117"/>
                    <a:gd name="T9" fmla="*/ 0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7"/>
                    <a:gd name="T16" fmla="*/ 0 h 123"/>
                    <a:gd name="T17" fmla="*/ 117 w 117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7" h="123">
                      <a:moveTo>
                        <a:pt x="0" y="0"/>
                      </a:moveTo>
                      <a:lnTo>
                        <a:pt x="95" y="2"/>
                      </a:lnTo>
                      <a:lnTo>
                        <a:pt x="117" y="99"/>
                      </a:lnTo>
                      <a:lnTo>
                        <a:pt x="24" y="1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13" name="Freeform 369">
                  <a:extLst>
                    <a:ext uri="{FF2B5EF4-FFF2-40B4-BE49-F238E27FC236}">
                      <a16:creationId xmlns:a16="http://schemas.microsoft.com/office/drawing/2014/main" id="{44D8FB59-253D-E258-95F2-5DFDE386D6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" y="1533"/>
                  <a:ext cx="287" cy="108"/>
                </a:xfrm>
                <a:custGeom>
                  <a:avLst/>
                  <a:gdLst>
                    <a:gd name="T0" fmla="*/ 0 w 181"/>
                    <a:gd name="T1" fmla="*/ 467 h 84"/>
                    <a:gd name="T2" fmla="*/ 9298 w 181"/>
                    <a:gd name="T3" fmla="*/ 0 h 84"/>
                    <a:gd name="T4" fmla="*/ 11455 w 181"/>
                    <a:gd name="T5" fmla="*/ 189 h 84"/>
                    <a:gd name="T6" fmla="*/ 2363 w 181"/>
                    <a:gd name="T7" fmla="*/ 810 h 84"/>
                    <a:gd name="T8" fmla="*/ 0 w 181"/>
                    <a:gd name="T9" fmla="*/ 467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"/>
                    <a:gd name="T16" fmla="*/ 0 h 84"/>
                    <a:gd name="T17" fmla="*/ 181 w 181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" h="84">
                      <a:moveTo>
                        <a:pt x="0" y="48"/>
                      </a:moveTo>
                      <a:lnTo>
                        <a:pt x="147" y="0"/>
                      </a:lnTo>
                      <a:lnTo>
                        <a:pt x="181" y="20"/>
                      </a:lnTo>
                      <a:lnTo>
                        <a:pt x="37" y="84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14" name="Freeform 370">
                  <a:extLst>
                    <a:ext uri="{FF2B5EF4-FFF2-40B4-BE49-F238E27FC236}">
                      <a16:creationId xmlns:a16="http://schemas.microsoft.com/office/drawing/2014/main" id="{EE63A746-7419-4518-F8F4-3D09F8951E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01" y="1349"/>
                  <a:ext cx="235" cy="207"/>
                </a:xfrm>
                <a:custGeom>
                  <a:avLst/>
                  <a:gdLst>
                    <a:gd name="T0" fmla="*/ 0 w 148"/>
                    <a:gd name="T1" fmla="*/ 0 h 162"/>
                    <a:gd name="T2" fmla="*/ 8090 w 148"/>
                    <a:gd name="T3" fmla="*/ 106 h 162"/>
                    <a:gd name="T4" fmla="*/ 9492 w 148"/>
                    <a:gd name="T5" fmla="*/ 1142 h 162"/>
                    <a:gd name="T6" fmla="*/ 2390 w 148"/>
                    <a:gd name="T7" fmla="*/ 1475 h 162"/>
                    <a:gd name="T8" fmla="*/ 0 w 148"/>
                    <a:gd name="T9" fmla="*/ 0 h 1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8"/>
                    <a:gd name="T16" fmla="*/ 0 h 162"/>
                    <a:gd name="T17" fmla="*/ 148 w 148"/>
                    <a:gd name="T18" fmla="*/ 162 h 1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8" h="162">
                      <a:moveTo>
                        <a:pt x="0" y="0"/>
                      </a:moveTo>
                      <a:lnTo>
                        <a:pt x="126" y="12"/>
                      </a:lnTo>
                      <a:lnTo>
                        <a:pt x="148" y="126"/>
                      </a:lnTo>
                      <a:lnTo>
                        <a:pt x="37" y="16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  <p:sp>
              <p:nvSpPr>
                <p:cNvPr id="201815" name="Freeform 371">
                  <a:extLst>
                    <a:ext uri="{FF2B5EF4-FFF2-40B4-BE49-F238E27FC236}">
                      <a16:creationId xmlns:a16="http://schemas.microsoft.com/office/drawing/2014/main" id="{80982383-0128-4D33-7F36-61F739C209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3" y="1380"/>
                  <a:ext cx="132" cy="96"/>
                </a:xfrm>
                <a:custGeom>
                  <a:avLst/>
                  <a:gdLst>
                    <a:gd name="T0" fmla="*/ 0 w 83"/>
                    <a:gd name="T1" fmla="*/ 0 h 75"/>
                    <a:gd name="T2" fmla="*/ 5068 w 83"/>
                    <a:gd name="T3" fmla="*/ 28 h 75"/>
                    <a:gd name="T4" fmla="*/ 2004 w 83"/>
                    <a:gd name="T5" fmla="*/ 174 h 75"/>
                    <a:gd name="T6" fmla="*/ 652 w 83"/>
                    <a:gd name="T7" fmla="*/ 662 h 75"/>
                    <a:gd name="T8" fmla="*/ 0 w 83"/>
                    <a:gd name="T9" fmla="*/ 0 h 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3"/>
                    <a:gd name="T16" fmla="*/ 0 h 75"/>
                    <a:gd name="T17" fmla="*/ 83 w 83"/>
                    <a:gd name="T18" fmla="*/ 75 h 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3" h="75">
                      <a:moveTo>
                        <a:pt x="0" y="0"/>
                      </a:moveTo>
                      <a:lnTo>
                        <a:pt x="78" y="3"/>
                      </a:lnTo>
                      <a:cubicBezTo>
                        <a:pt x="83" y="6"/>
                        <a:pt x="54" y="0"/>
                        <a:pt x="31" y="19"/>
                      </a:cubicBezTo>
                      <a:cubicBezTo>
                        <a:pt x="8" y="38"/>
                        <a:pt x="15" y="75"/>
                        <a:pt x="10" y="7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endParaRPr>
                </a:p>
              </p:txBody>
            </p:sp>
          </p:grpSp>
        </p:grpSp>
        <p:sp>
          <p:nvSpPr>
            <p:cNvPr id="201789" name="Line 11">
              <a:extLst>
                <a:ext uri="{FF2B5EF4-FFF2-40B4-BE49-F238E27FC236}">
                  <a16:creationId xmlns:a16="http://schemas.microsoft.com/office/drawing/2014/main" id="{C75B5761-32D2-716C-ACB9-C68C180B37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39" y="1808"/>
              <a:ext cx="235" cy="53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0" name="Line 237">
              <a:extLst>
                <a:ext uri="{FF2B5EF4-FFF2-40B4-BE49-F238E27FC236}">
                  <a16:creationId xmlns:a16="http://schemas.microsoft.com/office/drawing/2014/main" id="{915B61AE-698A-AB2A-EB1E-92BD82F9A2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77" y="1347"/>
              <a:ext cx="144" cy="32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1" name="Line 238">
              <a:extLst>
                <a:ext uri="{FF2B5EF4-FFF2-40B4-BE49-F238E27FC236}">
                  <a16:creationId xmlns:a16="http://schemas.microsoft.com/office/drawing/2014/main" id="{DF56DB62-574C-BBA7-CEB7-3CB4328C80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7" y="1909"/>
              <a:ext cx="144" cy="32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2" name="Line 239">
              <a:extLst>
                <a:ext uri="{FF2B5EF4-FFF2-40B4-BE49-F238E27FC236}">
                  <a16:creationId xmlns:a16="http://schemas.microsoft.com/office/drawing/2014/main" id="{E026CF20-14E1-DCAA-E94B-8E24C584E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1887"/>
              <a:ext cx="322" cy="37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3" name="Line 240">
              <a:extLst>
                <a:ext uri="{FF2B5EF4-FFF2-40B4-BE49-F238E27FC236}">
                  <a16:creationId xmlns:a16="http://schemas.microsoft.com/office/drawing/2014/main" id="{92851DC6-1AB6-B148-B8A1-0212DB018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2" y="1323"/>
              <a:ext cx="440" cy="2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4" name="Line 241">
              <a:extLst>
                <a:ext uri="{FF2B5EF4-FFF2-40B4-BE49-F238E27FC236}">
                  <a16:creationId xmlns:a16="http://schemas.microsoft.com/office/drawing/2014/main" id="{7E693A07-02E6-42BB-5AA2-B7989460A5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8" y="1657"/>
              <a:ext cx="8" cy="31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5" name="Line 242">
              <a:extLst>
                <a:ext uri="{FF2B5EF4-FFF2-40B4-BE49-F238E27FC236}">
                  <a16:creationId xmlns:a16="http://schemas.microsoft.com/office/drawing/2014/main" id="{020C8647-57BB-9111-B5C2-30E5DF9B80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2" y="2198"/>
              <a:ext cx="152" cy="26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01796" name="Group 243">
              <a:extLst>
                <a:ext uri="{FF2B5EF4-FFF2-40B4-BE49-F238E27FC236}">
                  <a16:creationId xmlns:a16="http://schemas.microsoft.com/office/drawing/2014/main" id="{2A747C0F-5E21-E0FF-2FA5-CA3E403D85F2}"/>
                </a:ext>
              </a:extLst>
            </p:cNvPr>
            <p:cNvGrpSpPr>
              <a:grpSpLocks/>
            </p:cNvGrpSpPr>
            <p:nvPr/>
          </p:nvGrpSpPr>
          <p:grpSpPr bwMode="auto">
            <a:xfrm rot="4749582">
              <a:off x="1938" y="2148"/>
              <a:ext cx="160" cy="217"/>
              <a:chOff x="2356" y="2709"/>
              <a:chExt cx="200" cy="287"/>
            </a:xfrm>
          </p:grpSpPr>
          <p:sp>
            <p:nvSpPr>
              <p:cNvPr id="201807" name="Line 244">
                <a:extLst>
                  <a:ext uri="{FF2B5EF4-FFF2-40B4-BE49-F238E27FC236}">
                    <a16:creationId xmlns:a16="http://schemas.microsoft.com/office/drawing/2014/main" id="{20281641-E73C-92EC-BC25-134596599F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6" y="2709"/>
                <a:ext cx="153" cy="265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08" name="Line 245">
                <a:extLst>
                  <a:ext uri="{FF2B5EF4-FFF2-40B4-BE49-F238E27FC236}">
                    <a16:creationId xmlns:a16="http://schemas.microsoft.com/office/drawing/2014/main" id="{F2A305B1-8888-473D-7389-C6A46481B5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4" y="2946"/>
                <a:ext cx="93" cy="53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grpSp>
          <p:nvGrpSpPr>
            <p:cNvPr id="201797" name="Group 246">
              <a:extLst>
                <a:ext uri="{FF2B5EF4-FFF2-40B4-BE49-F238E27FC236}">
                  <a16:creationId xmlns:a16="http://schemas.microsoft.com/office/drawing/2014/main" id="{24094264-E0BC-E7A5-8FED-2AE7B5E4CA75}"/>
                </a:ext>
              </a:extLst>
            </p:cNvPr>
            <p:cNvGrpSpPr>
              <a:grpSpLocks/>
            </p:cNvGrpSpPr>
            <p:nvPr/>
          </p:nvGrpSpPr>
          <p:grpSpPr bwMode="auto">
            <a:xfrm rot="-6022826">
              <a:off x="2050" y="2164"/>
              <a:ext cx="160" cy="217"/>
              <a:chOff x="2356" y="2709"/>
              <a:chExt cx="200" cy="287"/>
            </a:xfrm>
          </p:grpSpPr>
          <p:sp>
            <p:nvSpPr>
              <p:cNvPr id="201805" name="Line 247">
                <a:extLst>
                  <a:ext uri="{FF2B5EF4-FFF2-40B4-BE49-F238E27FC236}">
                    <a16:creationId xmlns:a16="http://schemas.microsoft.com/office/drawing/2014/main" id="{F7DD1277-F3F4-700D-011F-6C4E168E3A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6" y="2706"/>
                <a:ext cx="153" cy="266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806" name="Line 248">
                <a:extLst>
                  <a:ext uri="{FF2B5EF4-FFF2-40B4-BE49-F238E27FC236}">
                    <a16:creationId xmlns:a16="http://schemas.microsoft.com/office/drawing/2014/main" id="{D23081BD-4A59-F87B-567D-20909D3E5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65" y="2942"/>
                <a:ext cx="94" cy="52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1798" name="Line 249">
              <a:extLst>
                <a:ext uri="{FF2B5EF4-FFF2-40B4-BE49-F238E27FC236}">
                  <a16:creationId xmlns:a16="http://schemas.microsoft.com/office/drawing/2014/main" id="{9B5C2C00-4616-FAB4-B527-937342C78F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663823">
              <a:off x="1617" y="1423"/>
              <a:ext cx="294" cy="593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99" name="Line 250">
              <a:extLst>
                <a:ext uri="{FF2B5EF4-FFF2-40B4-BE49-F238E27FC236}">
                  <a16:creationId xmlns:a16="http://schemas.microsoft.com/office/drawing/2014/main" id="{CDB48F6F-3436-FC19-194E-B2980FA74B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936177" flipV="1">
              <a:off x="2039" y="1626"/>
              <a:ext cx="75" cy="3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800" name="Line 251">
              <a:extLst>
                <a:ext uri="{FF2B5EF4-FFF2-40B4-BE49-F238E27FC236}">
                  <a16:creationId xmlns:a16="http://schemas.microsoft.com/office/drawing/2014/main" id="{76C7103E-47EB-3487-4F2A-F14935AF08E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663823">
              <a:off x="1592" y="1339"/>
              <a:ext cx="285" cy="57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801" name="Line 252">
              <a:extLst>
                <a:ext uri="{FF2B5EF4-FFF2-40B4-BE49-F238E27FC236}">
                  <a16:creationId xmlns:a16="http://schemas.microsoft.com/office/drawing/2014/main" id="{30A81448-B91D-472D-62BE-B0094E95306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936177" flipV="1">
              <a:off x="1387" y="1674"/>
              <a:ext cx="75" cy="38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802" name="Line 253">
              <a:extLst>
                <a:ext uri="{FF2B5EF4-FFF2-40B4-BE49-F238E27FC236}">
                  <a16:creationId xmlns:a16="http://schemas.microsoft.com/office/drawing/2014/main" id="{DF33DCBD-0CC8-54DC-80CD-A1974C8A71E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663823">
              <a:off x="1288" y="2131"/>
              <a:ext cx="82" cy="39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803" name="Line 254">
              <a:extLst>
                <a:ext uri="{FF2B5EF4-FFF2-40B4-BE49-F238E27FC236}">
                  <a16:creationId xmlns:a16="http://schemas.microsoft.com/office/drawing/2014/main" id="{175D7D73-ABFB-E8FA-02E9-B76F1D28FC3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936177" flipV="1">
              <a:off x="1494" y="2311"/>
              <a:ext cx="91" cy="25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804" name="Line 255">
              <a:extLst>
                <a:ext uri="{FF2B5EF4-FFF2-40B4-BE49-F238E27FC236}">
                  <a16:creationId xmlns:a16="http://schemas.microsoft.com/office/drawing/2014/main" id="{20C1D10C-46D8-E572-9860-EBD09EBCF40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4663823">
              <a:off x="1319" y="2251"/>
              <a:ext cx="87" cy="393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01740" name="Text Box 257">
            <a:extLst>
              <a:ext uri="{FF2B5EF4-FFF2-40B4-BE49-F238E27FC236}">
                <a16:creationId xmlns:a16="http://schemas.microsoft.com/office/drawing/2014/main" id="{D1144644-22EB-1282-C480-14D048EC5B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25" y="4129088"/>
            <a:ext cx="229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datagram will not be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forwarded</a:t>
            </a:r>
          </a:p>
        </p:txBody>
      </p:sp>
      <p:sp>
        <p:nvSpPr>
          <p:cNvPr id="201741" name="Line 258">
            <a:extLst>
              <a:ext uri="{FF2B5EF4-FFF2-40B4-BE49-F238E27FC236}">
                <a16:creationId xmlns:a16="http://schemas.microsoft.com/office/drawing/2014/main" id="{F8C44307-CE66-0CA1-AC65-592D3AF58115}"/>
              </a:ext>
            </a:extLst>
          </p:cNvPr>
          <p:cNvSpPr>
            <a:spLocks noChangeShapeType="1"/>
          </p:cNvSpPr>
          <p:nvPr/>
        </p:nvSpPr>
        <p:spPr bwMode="auto">
          <a:xfrm rot="16936177">
            <a:off x="7086601" y="4030664"/>
            <a:ext cx="130175" cy="61912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1742" name="Line 259">
            <a:extLst>
              <a:ext uri="{FF2B5EF4-FFF2-40B4-BE49-F238E27FC236}">
                <a16:creationId xmlns:a16="http://schemas.microsoft.com/office/drawing/2014/main" id="{5AAC12F6-315B-B829-EB80-B9FC0186EB54}"/>
              </a:ext>
            </a:extLst>
          </p:cNvPr>
          <p:cNvSpPr>
            <a:spLocks noChangeShapeType="1"/>
          </p:cNvSpPr>
          <p:nvPr/>
        </p:nvSpPr>
        <p:spPr bwMode="auto">
          <a:xfrm rot="16936177" flipV="1">
            <a:off x="7413626" y="4303714"/>
            <a:ext cx="144463" cy="3968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pSp>
        <p:nvGrpSpPr>
          <p:cNvPr id="201743" name="Group 373">
            <a:extLst>
              <a:ext uri="{FF2B5EF4-FFF2-40B4-BE49-F238E27FC236}">
                <a16:creationId xmlns:a16="http://schemas.microsoft.com/office/drawing/2014/main" id="{0EF7C905-308C-4974-6E08-708DBF03B79B}"/>
              </a:ext>
            </a:extLst>
          </p:cNvPr>
          <p:cNvGrpSpPr>
            <a:grpSpLocks/>
          </p:cNvGrpSpPr>
          <p:nvPr/>
        </p:nvGrpSpPr>
        <p:grpSpPr bwMode="auto">
          <a:xfrm>
            <a:off x="6797676" y="2259013"/>
            <a:ext cx="638175" cy="247650"/>
            <a:chOff x="4396" y="1245"/>
            <a:chExt cx="672" cy="248"/>
          </a:xfrm>
        </p:grpSpPr>
        <p:sp>
          <p:nvSpPr>
            <p:cNvPr id="201753" name="Oval 407">
              <a:extLst>
                <a:ext uri="{FF2B5EF4-FFF2-40B4-BE49-F238E27FC236}">
                  <a16:creationId xmlns:a16="http://schemas.microsoft.com/office/drawing/2014/main" id="{54D39989-5594-9A10-397E-5910CB019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1754" name="Rectangle 410">
              <a:extLst>
                <a:ext uri="{FF2B5EF4-FFF2-40B4-BE49-F238E27FC236}">
                  <a16:creationId xmlns:a16="http://schemas.microsoft.com/office/drawing/2014/main" id="{8DC581A7-7CBA-DA97-E4FD-DBF97D615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1755" name="Oval 411">
              <a:extLst>
                <a:ext uri="{FF2B5EF4-FFF2-40B4-BE49-F238E27FC236}">
                  <a16:creationId xmlns:a16="http://schemas.microsoft.com/office/drawing/2014/main" id="{632B307D-7B53-417F-1D4A-8B378D505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1756" name="Group 377">
              <a:extLst>
                <a:ext uri="{FF2B5EF4-FFF2-40B4-BE49-F238E27FC236}">
                  <a16:creationId xmlns:a16="http://schemas.microsoft.com/office/drawing/2014/main" id="{44EC1E27-3F66-1060-8B31-EC057AA0FF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1759" name="Freeform 378">
                <a:extLst>
                  <a:ext uri="{FF2B5EF4-FFF2-40B4-BE49-F238E27FC236}">
                    <a16:creationId xmlns:a16="http://schemas.microsoft.com/office/drawing/2014/main" id="{539BA137-EBFC-A71A-147D-84CDF8A2B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760" name="Freeform 379">
                <a:extLst>
                  <a:ext uri="{FF2B5EF4-FFF2-40B4-BE49-F238E27FC236}">
                    <a16:creationId xmlns:a16="http://schemas.microsoft.com/office/drawing/2014/main" id="{4EBD8DBC-38E4-2F14-1F0B-23AF62130E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1757" name="Line 380">
              <a:extLst>
                <a:ext uri="{FF2B5EF4-FFF2-40B4-BE49-F238E27FC236}">
                  <a16:creationId xmlns:a16="http://schemas.microsoft.com/office/drawing/2014/main" id="{E0B43255-657B-23C3-3508-FE7E5A845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58" name="Line 381">
              <a:extLst>
                <a:ext uri="{FF2B5EF4-FFF2-40B4-BE49-F238E27FC236}">
                  <a16:creationId xmlns:a16="http://schemas.microsoft.com/office/drawing/2014/main" id="{114C672A-4AC5-C778-CB46-BC411A1886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1744" name="Group 382">
            <a:extLst>
              <a:ext uri="{FF2B5EF4-FFF2-40B4-BE49-F238E27FC236}">
                <a16:creationId xmlns:a16="http://schemas.microsoft.com/office/drawing/2014/main" id="{99EA3C63-A43C-DDB5-80DA-DB4DEDD21ACC}"/>
              </a:ext>
            </a:extLst>
          </p:cNvPr>
          <p:cNvGrpSpPr>
            <a:grpSpLocks/>
          </p:cNvGrpSpPr>
          <p:nvPr/>
        </p:nvGrpSpPr>
        <p:grpSpPr bwMode="auto">
          <a:xfrm>
            <a:off x="6807201" y="3074989"/>
            <a:ext cx="619125" cy="268287"/>
            <a:chOff x="4396" y="1245"/>
            <a:chExt cx="672" cy="248"/>
          </a:xfrm>
        </p:grpSpPr>
        <p:sp>
          <p:nvSpPr>
            <p:cNvPr id="201745" name="Oval 407">
              <a:extLst>
                <a:ext uri="{FF2B5EF4-FFF2-40B4-BE49-F238E27FC236}">
                  <a16:creationId xmlns:a16="http://schemas.microsoft.com/office/drawing/2014/main" id="{34823027-C632-945A-6157-CFA3491B9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1746" name="Rectangle 410">
              <a:extLst>
                <a:ext uri="{FF2B5EF4-FFF2-40B4-BE49-F238E27FC236}">
                  <a16:creationId xmlns:a16="http://schemas.microsoft.com/office/drawing/2014/main" id="{1BB6A273-C383-52C7-665C-4621CFEA0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1747" name="Oval 411">
              <a:extLst>
                <a:ext uri="{FF2B5EF4-FFF2-40B4-BE49-F238E27FC236}">
                  <a16:creationId xmlns:a16="http://schemas.microsoft.com/office/drawing/2014/main" id="{3780D418-765C-1E35-6AB4-CAD7CEFA4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grpSp>
          <p:nvGrpSpPr>
            <p:cNvPr id="201748" name="Group 386">
              <a:extLst>
                <a:ext uri="{FF2B5EF4-FFF2-40B4-BE49-F238E27FC236}">
                  <a16:creationId xmlns:a16="http://schemas.microsoft.com/office/drawing/2014/main" id="{99A33A43-50C1-2945-CF60-83BBE14981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01751" name="Freeform 387">
                <a:extLst>
                  <a:ext uri="{FF2B5EF4-FFF2-40B4-BE49-F238E27FC236}">
                    <a16:creationId xmlns:a16="http://schemas.microsoft.com/office/drawing/2014/main" id="{512AB928-14B0-902C-9FE0-FD158947C6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01752" name="Freeform 388">
                <a:extLst>
                  <a:ext uri="{FF2B5EF4-FFF2-40B4-BE49-F238E27FC236}">
                    <a16:creationId xmlns:a16="http://schemas.microsoft.com/office/drawing/2014/main" id="{0D0D8261-3194-E026-7E41-7E45EDB1A6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01749" name="Line 389">
              <a:extLst>
                <a:ext uri="{FF2B5EF4-FFF2-40B4-BE49-F238E27FC236}">
                  <a16:creationId xmlns:a16="http://schemas.microsoft.com/office/drawing/2014/main" id="{B31BCA5B-4BD4-1FDB-8DFA-9423A52426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1750" name="Line 390">
              <a:extLst>
                <a:ext uri="{FF2B5EF4-FFF2-40B4-BE49-F238E27FC236}">
                  <a16:creationId xmlns:a16="http://schemas.microsoft.com/office/drawing/2014/main" id="{0255BDC8-EE16-805C-7D5C-E7CB6BC0A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1930</Words>
  <Application>Microsoft Macintosh PowerPoint</Application>
  <PresentationFormat>Widescreen</PresentationFormat>
  <Paragraphs>597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ＭＳ Ｐゴシック</vt:lpstr>
      <vt:lpstr>Aptos</vt:lpstr>
      <vt:lpstr>Arial</vt:lpstr>
      <vt:lpstr>Comic Sans MS</vt:lpstr>
      <vt:lpstr>Gill Sans MT</vt:lpstr>
      <vt:lpstr>Tahoma</vt:lpstr>
      <vt:lpstr>Times New Roman</vt:lpstr>
      <vt:lpstr>Wingdings</vt:lpstr>
      <vt:lpstr>Default Design</vt:lpstr>
      <vt:lpstr>Broadcast routing</vt:lpstr>
      <vt:lpstr>In-network duplication</vt:lpstr>
      <vt:lpstr>Spanning tree</vt:lpstr>
      <vt:lpstr>Spanning tree: creation</vt:lpstr>
      <vt:lpstr>Multicast routing: problem statement</vt:lpstr>
      <vt:lpstr>Approaches for building mcast trees</vt:lpstr>
      <vt:lpstr>Shortest path tree</vt:lpstr>
      <vt:lpstr>Reverse path forwarding</vt:lpstr>
      <vt:lpstr>Reverse path forwarding: example</vt:lpstr>
      <vt:lpstr>Reverse path forwarding: pruning</vt:lpstr>
      <vt:lpstr>Shared-tree: steiner tree</vt:lpstr>
      <vt:lpstr>Center-based trees</vt:lpstr>
      <vt:lpstr>Center-based trees: example</vt:lpstr>
      <vt:lpstr>Internet Multicasting Routing: DVMRP</vt:lpstr>
      <vt:lpstr>DVMRP: continued…</vt:lpstr>
      <vt:lpstr>Tunneling</vt:lpstr>
      <vt:lpstr>PIM: Protocol Independent Multicast</vt:lpstr>
      <vt:lpstr>Consequences of sparse-dense dichotomy: </vt:lpstr>
      <vt:lpstr>PIM- dense mode</vt:lpstr>
      <vt:lpstr>PIM - sparse mode</vt:lpstr>
      <vt:lpstr>PIM - sparse mode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2025-01-26T21:48:47Z</dcterms:created>
  <dcterms:modified xsi:type="dcterms:W3CDTF">2025-01-26T21:49:17Z</dcterms:modified>
</cp:coreProperties>
</file>